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2"/>
  </p:notesMasterIdLst>
  <p:sldIdLst>
    <p:sldId id="257" r:id="rId5"/>
    <p:sldId id="331" r:id="rId6"/>
    <p:sldId id="345" r:id="rId7"/>
    <p:sldId id="260" r:id="rId8"/>
    <p:sldId id="348" r:id="rId9"/>
    <p:sldId id="356" r:id="rId10"/>
    <p:sldId id="357" r:id="rId11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8B7C98-8EDC-4EB8-AB22-619DE073BAF5}" v="2" dt="2021-03-18T18:04:51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68" d="100"/>
          <a:sy n="68" d="100"/>
        </p:scale>
        <p:origin x="653" y="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3B8B7C98-8EDC-4EB8-AB22-619DE073BAF5}"/>
    <pc:docChg chg="modSld">
      <pc:chgData name="Campos, Simao" userId="a1bf0726-548b-4db8-a746-2e19b5e24da4" providerId="ADAL" clId="{3B8B7C98-8EDC-4EB8-AB22-619DE073BAF5}" dt="2021-03-18T18:04:08.476" v="10" actId="20577"/>
      <pc:docMkLst>
        <pc:docMk/>
      </pc:docMkLst>
      <pc:sldChg chg="modSp mod">
        <pc:chgData name="Campos, Simao" userId="a1bf0726-548b-4db8-a746-2e19b5e24da4" providerId="ADAL" clId="{3B8B7C98-8EDC-4EB8-AB22-619DE073BAF5}" dt="2021-03-18T18:04:08.476" v="10" actId="20577"/>
        <pc:sldMkLst>
          <pc:docMk/>
          <pc:sldMk cId="2383934936" sldId="256"/>
        </pc:sldMkLst>
        <pc:spChg chg="mod">
          <ac:chgData name="Campos, Simao" userId="a1bf0726-548b-4db8-a746-2e19b5e24da4" providerId="ADAL" clId="{3B8B7C98-8EDC-4EB8-AB22-619DE073BAF5}" dt="2021-03-18T18:04:08.476" v="10" actId="20577"/>
          <ac:spMkLst>
            <pc:docMk/>
            <pc:sldMk cId="2383934936" sldId="256"/>
            <ac:spMk id="9" creationId="{8C7CA0D1-8B49-4675-8A5E-57C7F64475C1}"/>
          </ac:spMkLst>
        </pc:spChg>
        <pc:spChg chg="mod">
          <ac:chgData name="Campos, Simao" userId="a1bf0726-548b-4db8-a746-2e19b5e24da4" providerId="ADAL" clId="{3B8B7C98-8EDC-4EB8-AB22-619DE073BAF5}" dt="2021-03-18T18:04:03.561" v="8" actId="20577"/>
          <ac:spMkLst>
            <pc:docMk/>
            <pc:sldMk cId="2383934936" sldId="256"/>
            <ac:spMk id="10" creationId="{D36F58C8-2F54-4864-94DC-A069EA8D2640}"/>
          </ac:spMkLst>
        </pc:spChg>
      </pc:sldChg>
    </pc:docChg>
  </pc:docChgLst>
  <pc:docChgLst>
    <pc:chgData name="Campos, Simao" userId="a1bf0726-548b-4db8-a746-2e19b5e24da4" providerId="ADAL" clId="{62C6CFDA-DA37-43FE-BD99-6C0A14F0B21F}"/>
    <pc:docChg chg="modSld">
      <pc:chgData name="Campos, Simao" userId="a1bf0726-548b-4db8-a746-2e19b5e24da4" providerId="ADAL" clId="{62C6CFDA-DA37-43FE-BD99-6C0A14F0B21F}" dt="2020-07-31T13:07:33.154" v="2" actId="20577"/>
      <pc:docMkLst>
        <pc:docMk/>
      </pc:docMkLst>
      <pc:sldChg chg="modSp mod">
        <pc:chgData name="Campos, Simao" userId="a1bf0726-548b-4db8-a746-2e19b5e24da4" providerId="ADAL" clId="{62C6CFDA-DA37-43FE-BD99-6C0A14F0B21F}" dt="2020-07-31T13:07:33.154" v="2" actId="20577"/>
        <pc:sldMkLst>
          <pc:docMk/>
          <pc:sldMk cId="2383934936" sldId="256"/>
        </pc:sldMkLst>
        <pc:spChg chg="mod">
          <ac:chgData name="Campos, Simao" userId="a1bf0726-548b-4db8-a746-2e19b5e24da4" providerId="ADAL" clId="{62C6CFDA-DA37-43FE-BD99-6C0A14F0B21F}" dt="2020-07-31T13:07:33.154" v="2" actId="20577"/>
          <ac:spMkLst>
            <pc:docMk/>
            <pc:sldMk cId="2383934936" sldId="256"/>
            <ac:spMk id="9" creationId="{8C7CA0D1-8B49-4675-8A5E-57C7F64475C1}"/>
          </ac:spMkLst>
        </pc:spChg>
        <pc:spChg chg="mod">
          <ac:chgData name="Campos, Simao" userId="a1bf0726-548b-4db8-a746-2e19b5e24da4" providerId="ADAL" clId="{62C6CFDA-DA37-43FE-BD99-6C0A14F0B21F}" dt="2020-07-31T13:07:29.042" v="0"/>
          <ac:spMkLst>
            <pc:docMk/>
            <pc:sldMk cId="2383934936" sldId="256"/>
            <ac:spMk id="10" creationId="{D36F58C8-2F54-4864-94DC-A069EA8D264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5FDEC2-DF3E-4D08-A694-69CAF3C4281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F07A4-C066-4727-B8EA-86300723FF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309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F07A4-C066-4727-B8EA-86300723FF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190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F07A4-C066-4727-B8EA-86300723FF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127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F07A4-C066-4727-B8EA-86300723FF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289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F54F5-6555-4014-A62C-8C7B69B25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AE31F-F1A2-4156-86DE-8A60A29AD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6FEF7-32BF-4E77-9CB3-E358E48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E209-97E8-4043-9E81-90D5096C398C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3BD09-AE6E-402E-8803-158F72D8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2C8B3-4453-4413-9452-E6280A69E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D4CE-FC03-49AD-B005-FD39DCE737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18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2E6A8-7EDD-4C58-9A50-D9B64935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8A4B8-8896-46EC-8789-2474943FF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96790-9A64-41D1-A53A-6503A86BE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E209-97E8-4043-9E81-90D5096C398C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779A-A790-4982-9E39-0D5D4DD4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D61F9-CECB-4A8C-8C2A-423CD5E86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D4CE-FC03-49AD-B005-FD39DCE737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58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6347B4-8DA8-4577-8FCC-48C235B35D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4FA20F-3BA6-45B8-83FC-64BA50F08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E5C3D-1A78-4472-B0D5-D39C8B40B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E209-97E8-4043-9E81-90D5096C398C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645C5-97C0-4EFE-9CFE-5E96E27F9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E1714-3E99-4111-84E9-0413B7E98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D4CE-FC03-49AD-B005-FD39DCE737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029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C88DE0D-594F-4FB2-9C6A-9AA9D524F30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3069047" y="1910891"/>
            <a:ext cx="6261901" cy="3016888"/>
          </a:xfrm>
          <a:custGeom>
            <a:avLst/>
            <a:gdLst>
              <a:gd name="connsiteX0" fmla="*/ 731576 w 12525433"/>
              <a:gd name="connsiteY0" fmla="*/ 0 h 6033776"/>
              <a:gd name="connsiteX1" fmla="*/ 11792355 w 12525433"/>
              <a:gd name="connsiteY1" fmla="*/ 0 h 6033776"/>
              <a:gd name="connsiteX2" fmla="*/ 12525433 w 12525433"/>
              <a:gd name="connsiteY2" fmla="*/ 723756 h 6033776"/>
              <a:gd name="connsiteX3" fmla="*/ 12525433 w 12525433"/>
              <a:gd name="connsiteY3" fmla="*/ 1248369 h 6033776"/>
              <a:gd name="connsiteX4" fmla="*/ 12417275 w 12525433"/>
              <a:gd name="connsiteY4" fmla="*/ 1355371 h 6033776"/>
              <a:gd name="connsiteX5" fmla="*/ 12026699 w 12525433"/>
              <a:gd name="connsiteY5" fmla="*/ 1741770 h 6033776"/>
              <a:gd name="connsiteX6" fmla="*/ 12026699 w 12525433"/>
              <a:gd name="connsiteY6" fmla="*/ 4289035 h 6033776"/>
              <a:gd name="connsiteX7" fmla="*/ 12417275 w 12525433"/>
              <a:gd name="connsiteY7" fmla="*/ 4675434 h 6033776"/>
              <a:gd name="connsiteX8" fmla="*/ 12525433 w 12525433"/>
              <a:gd name="connsiteY8" fmla="*/ 4782436 h 6033776"/>
              <a:gd name="connsiteX9" fmla="*/ 12525433 w 12525433"/>
              <a:gd name="connsiteY9" fmla="*/ 5308534 h 6033776"/>
              <a:gd name="connsiteX10" fmla="*/ 11796861 w 12525433"/>
              <a:gd name="connsiteY10" fmla="*/ 6033776 h 6033776"/>
              <a:gd name="connsiteX11" fmla="*/ 728571 w 12525433"/>
              <a:gd name="connsiteY11" fmla="*/ 6033776 h 6033776"/>
              <a:gd name="connsiteX12" fmla="*/ 0 w 12525433"/>
              <a:gd name="connsiteY12" fmla="*/ 5308534 h 6033776"/>
              <a:gd name="connsiteX13" fmla="*/ 0 w 12525433"/>
              <a:gd name="connsiteY13" fmla="*/ 723756 h 6033776"/>
              <a:gd name="connsiteX14" fmla="*/ 731576 w 12525433"/>
              <a:gd name="connsiteY14" fmla="*/ 0 h 603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525433" h="6033776">
                <a:moveTo>
                  <a:pt x="731576" y="0"/>
                </a:moveTo>
                <a:cubicBezTo>
                  <a:pt x="731576" y="0"/>
                  <a:pt x="731576" y="0"/>
                  <a:pt x="11792355" y="0"/>
                </a:cubicBezTo>
                <a:cubicBezTo>
                  <a:pt x="12196451" y="0"/>
                  <a:pt x="12525433" y="323981"/>
                  <a:pt x="12525433" y="723756"/>
                </a:cubicBezTo>
                <a:cubicBezTo>
                  <a:pt x="12525433" y="723756"/>
                  <a:pt x="12525433" y="723756"/>
                  <a:pt x="12525433" y="1248369"/>
                </a:cubicBezTo>
                <a:cubicBezTo>
                  <a:pt x="12525433" y="1307814"/>
                  <a:pt x="12475861" y="1355371"/>
                  <a:pt x="12417275" y="1355371"/>
                </a:cubicBezTo>
                <a:cubicBezTo>
                  <a:pt x="12200955" y="1355371"/>
                  <a:pt x="12026699" y="1527764"/>
                  <a:pt x="12026699" y="1741770"/>
                </a:cubicBezTo>
                <a:cubicBezTo>
                  <a:pt x="12026699" y="1741770"/>
                  <a:pt x="12026699" y="1741770"/>
                  <a:pt x="12026699" y="4289035"/>
                </a:cubicBezTo>
                <a:cubicBezTo>
                  <a:pt x="12026699" y="4503040"/>
                  <a:pt x="12200955" y="4675434"/>
                  <a:pt x="12417275" y="4675434"/>
                </a:cubicBezTo>
                <a:cubicBezTo>
                  <a:pt x="12475861" y="4675434"/>
                  <a:pt x="12525433" y="4724477"/>
                  <a:pt x="12525433" y="4782436"/>
                </a:cubicBezTo>
                <a:cubicBezTo>
                  <a:pt x="12525433" y="4782436"/>
                  <a:pt x="12525433" y="4782436"/>
                  <a:pt x="12525433" y="5308534"/>
                </a:cubicBezTo>
                <a:cubicBezTo>
                  <a:pt x="12525433" y="5706822"/>
                  <a:pt x="12199453" y="6030804"/>
                  <a:pt x="11796861" y="6033776"/>
                </a:cubicBezTo>
                <a:cubicBezTo>
                  <a:pt x="11796861" y="6033776"/>
                  <a:pt x="11796861" y="6033776"/>
                  <a:pt x="728571" y="6033776"/>
                </a:cubicBezTo>
                <a:cubicBezTo>
                  <a:pt x="325979" y="6030804"/>
                  <a:pt x="0" y="5706822"/>
                  <a:pt x="0" y="5308534"/>
                </a:cubicBezTo>
                <a:cubicBezTo>
                  <a:pt x="0" y="5308534"/>
                  <a:pt x="0" y="5308534"/>
                  <a:pt x="0" y="723756"/>
                </a:cubicBezTo>
                <a:cubicBezTo>
                  <a:pt x="0" y="323981"/>
                  <a:pt x="327481" y="0"/>
                  <a:pt x="731576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  <a:effectLst/>
        </p:spPr>
        <p:txBody>
          <a:bodyPr wrap="square" anchor="ctr">
            <a:noAutofit/>
          </a:bodyPr>
          <a:lstStyle>
            <a:lvl1pPr>
              <a:defRPr lang="en-US"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picture,</a:t>
            </a:r>
          </a:p>
          <a:p>
            <a:pPr marL="0" lvl="0" indent="0" algn="ctr">
              <a:buNone/>
            </a:pPr>
            <a:r>
              <a:rPr lang="en-US"/>
              <a:t>Drag and Drop</a:t>
            </a:r>
          </a:p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6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714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113A180-F724-41FE-9C73-4938D5C7BB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84515" y="-156137"/>
            <a:ext cx="2344011" cy="3158444"/>
          </a:xfrm>
          <a:custGeom>
            <a:avLst/>
            <a:gdLst>
              <a:gd name="connsiteX0" fmla="*/ 0 w 4688633"/>
              <a:gd name="connsiteY0" fmla="*/ 0 h 6316888"/>
              <a:gd name="connsiteX1" fmla="*/ 4688633 w 4688633"/>
              <a:gd name="connsiteY1" fmla="*/ 0 h 6316888"/>
              <a:gd name="connsiteX2" fmla="*/ 4688633 w 4688633"/>
              <a:gd name="connsiteY2" fmla="*/ 6316888 h 6316888"/>
              <a:gd name="connsiteX3" fmla="*/ 0 w 4688633"/>
              <a:gd name="connsiteY3" fmla="*/ 6316888 h 631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8633" h="6316888">
                <a:moveTo>
                  <a:pt x="0" y="0"/>
                </a:moveTo>
                <a:lnTo>
                  <a:pt x="4688633" y="0"/>
                </a:lnTo>
                <a:lnTo>
                  <a:pt x="4688633" y="6316888"/>
                </a:lnTo>
                <a:lnTo>
                  <a:pt x="0" y="631688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  <a:effectLst/>
        </p:spPr>
        <p:txBody>
          <a:bodyPr wrap="square" anchor="ctr">
            <a:noAutofit/>
          </a:bodyPr>
          <a:lstStyle>
            <a:lvl1pPr>
              <a:defRPr lang="en-US"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960CD4A-87FE-40AC-AFBD-D7F9C99F57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5081" y="1302855"/>
            <a:ext cx="2344011" cy="3158444"/>
          </a:xfrm>
          <a:custGeom>
            <a:avLst/>
            <a:gdLst>
              <a:gd name="connsiteX0" fmla="*/ 0 w 4688633"/>
              <a:gd name="connsiteY0" fmla="*/ 0 h 6316888"/>
              <a:gd name="connsiteX1" fmla="*/ 4688633 w 4688633"/>
              <a:gd name="connsiteY1" fmla="*/ 0 h 6316888"/>
              <a:gd name="connsiteX2" fmla="*/ 4688633 w 4688633"/>
              <a:gd name="connsiteY2" fmla="*/ 6316888 h 6316888"/>
              <a:gd name="connsiteX3" fmla="*/ 0 w 4688633"/>
              <a:gd name="connsiteY3" fmla="*/ 6316888 h 631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8633" h="6316888">
                <a:moveTo>
                  <a:pt x="0" y="0"/>
                </a:moveTo>
                <a:lnTo>
                  <a:pt x="4688633" y="0"/>
                </a:lnTo>
                <a:lnTo>
                  <a:pt x="4688633" y="6316888"/>
                </a:lnTo>
                <a:lnTo>
                  <a:pt x="0" y="631688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  <a:effectLst/>
        </p:spPr>
        <p:txBody>
          <a:bodyPr wrap="square" anchor="ctr">
            <a:noAutofit/>
          </a:bodyPr>
          <a:lstStyle>
            <a:lvl1pPr>
              <a:defRPr lang="en-US"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1A87CAC-ECB9-4C53-BF71-04AECD02A2B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65081" y="-2730798"/>
            <a:ext cx="2344011" cy="3158444"/>
          </a:xfrm>
          <a:custGeom>
            <a:avLst/>
            <a:gdLst>
              <a:gd name="connsiteX0" fmla="*/ 0 w 4688633"/>
              <a:gd name="connsiteY0" fmla="*/ 0 h 6316888"/>
              <a:gd name="connsiteX1" fmla="*/ 4688633 w 4688633"/>
              <a:gd name="connsiteY1" fmla="*/ 0 h 6316888"/>
              <a:gd name="connsiteX2" fmla="*/ 4688633 w 4688633"/>
              <a:gd name="connsiteY2" fmla="*/ 6316888 h 6316888"/>
              <a:gd name="connsiteX3" fmla="*/ 0 w 4688633"/>
              <a:gd name="connsiteY3" fmla="*/ 6316888 h 631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8633" h="6316888">
                <a:moveTo>
                  <a:pt x="0" y="0"/>
                </a:moveTo>
                <a:lnTo>
                  <a:pt x="4688633" y="0"/>
                </a:lnTo>
                <a:lnTo>
                  <a:pt x="4688633" y="6316888"/>
                </a:lnTo>
                <a:lnTo>
                  <a:pt x="0" y="631688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  <a:effectLst/>
        </p:spPr>
        <p:txBody>
          <a:bodyPr wrap="square" anchor="ctr">
            <a:noAutofit/>
          </a:bodyPr>
          <a:lstStyle>
            <a:lvl1pPr>
              <a:defRPr lang="en-US"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FB88B6E-A732-40E0-97CA-F22AED92B6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84515" y="3870622"/>
            <a:ext cx="2344011" cy="3158444"/>
          </a:xfrm>
          <a:custGeom>
            <a:avLst/>
            <a:gdLst>
              <a:gd name="connsiteX0" fmla="*/ 0 w 4688633"/>
              <a:gd name="connsiteY0" fmla="*/ 0 h 6316888"/>
              <a:gd name="connsiteX1" fmla="*/ 4688633 w 4688633"/>
              <a:gd name="connsiteY1" fmla="*/ 0 h 6316888"/>
              <a:gd name="connsiteX2" fmla="*/ 4688633 w 4688633"/>
              <a:gd name="connsiteY2" fmla="*/ 6316888 h 6316888"/>
              <a:gd name="connsiteX3" fmla="*/ 0 w 4688633"/>
              <a:gd name="connsiteY3" fmla="*/ 6316888 h 631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8633" h="6316888">
                <a:moveTo>
                  <a:pt x="0" y="0"/>
                </a:moveTo>
                <a:lnTo>
                  <a:pt x="4688633" y="0"/>
                </a:lnTo>
                <a:lnTo>
                  <a:pt x="4688633" y="6316888"/>
                </a:lnTo>
                <a:lnTo>
                  <a:pt x="0" y="631688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  <a:effectLst/>
        </p:spPr>
        <p:txBody>
          <a:bodyPr wrap="square" anchor="ctr">
            <a:noAutofit/>
          </a:bodyPr>
          <a:lstStyle>
            <a:lvl1pPr>
              <a:defRPr lang="en-US"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13DDE8C-881D-4F96-B5B5-30317AE41EF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65081" y="5329613"/>
            <a:ext cx="2344011" cy="3158444"/>
          </a:xfrm>
          <a:custGeom>
            <a:avLst/>
            <a:gdLst>
              <a:gd name="connsiteX0" fmla="*/ 0 w 4688633"/>
              <a:gd name="connsiteY0" fmla="*/ 0 h 6316888"/>
              <a:gd name="connsiteX1" fmla="*/ 4688633 w 4688633"/>
              <a:gd name="connsiteY1" fmla="*/ 0 h 6316888"/>
              <a:gd name="connsiteX2" fmla="*/ 4688633 w 4688633"/>
              <a:gd name="connsiteY2" fmla="*/ 6316888 h 6316888"/>
              <a:gd name="connsiteX3" fmla="*/ 0 w 4688633"/>
              <a:gd name="connsiteY3" fmla="*/ 6316888 h 631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8633" h="6316888">
                <a:moveTo>
                  <a:pt x="0" y="0"/>
                </a:moveTo>
                <a:lnTo>
                  <a:pt x="4688633" y="0"/>
                </a:lnTo>
                <a:lnTo>
                  <a:pt x="4688633" y="6316888"/>
                </a:lnTo>
                <a:lnTo>
                  <a:pt x="0" y="631688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  <a:effectLst/>
        </p:spPr>
        <p:txBody>
          <a:bodyPr wrap="square" anchor="ctr">
            <a:noAutofit/>
          </a:bodyPr>
          <a:lstStyle>
            <a:lvl1pPr>
              <a:defRPr lang="en-US"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330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8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8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8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5" grpId="0" animBg="1"/>
      <p:bldP spid="17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6BA5F-9CAB-46F9-9C77-B07011181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4C86A-8A40-4ADD-91CD-F9DF37510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BACB0-568F-4FFC-AB0C-3A9B7DAA3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E209-97E8-4043-9E81-90D5096C398C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D9720-1D30-4B9F-92B6-6AF4DADB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F2BED-BD94-4AB9-83F7-1FED87F9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D4CE-FC03-49AD-B005-FD39DCE737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961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B51C6-F2CA-4E07-AED1-349469FA2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A4F42-C013-4EBC-A587-4DD72FD4F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DA2FD-9AF4-4AF3-ADBB-7E82F8787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E209-97E8-4043-9E81-90D5096C398C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52B3C-3B5B-46BD-AC5E-36B23135E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04F48-8A40-4B3A-8B4B-B19A3F4A9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D4CE-FC03-49AD-B005-FD39DCE737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99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7840E-F270-408A-8099-34BC42547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07416-A7DD-4365-B9D6-6F6758E113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0D735-7F19-4D98-9BA7-BFFF2CD12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5AA6D-9D39-4150-8745-999303A11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E209-97E8-4043-9E81-90D5096C398C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993BC-FAA1-4772-A312-36315749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B3980-E8C1-4B99-A9C6-74D423A1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D4CE-FC03-49AD-B005-FD39DCE737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64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93078-36AB-4D6B-A0B4-BEFD8CE8F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87122-2CC9-42A8-BD43-C4CBEDCF7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382CE-6EBE-4112-B497-BDDD3EDF8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A86D8-5304-4C6C-BADE-494E3A2EFE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7D8936-B9C7-4527-8CD0-351419B13B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49FD77-003E-44FF-9BEA-867C23DAF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E209-97E8-4043-9E81-90D5096C398C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BED4B4-164F-454C-B5D7-EB2B931F3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B7E0AD-A588-4D87-A91C-5AD9AF16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D4CE-FC03-49AD-B005-FD39DCE737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60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4DFDB-79AA-4040-B16E-38B349799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C58B4F-F11F-4C76-A5AD-F8B6B3B22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E209-97E8-4043-9E81-90D5096C398C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A26182-5762-4397-90C4-DA4E692FF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8F270-313C-4F61-B496-484D8FF5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D4CE-FC03-49AD-B005-FD39DCE737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24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A03E96-76ED-412C-9CB7-6E4D05F75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E209-97E8-4043-9E81-90D5096C398C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4E0123-1D77-492C-BAAD-BFA369BAA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D6EC3-4F77-4F49-A3EB-7EF1A6725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D4CE-FC03-49AD-B005-FD39DCE737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00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B99B9-06BF-40FA-8556-13FC6A120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D8137-9307-4BB3-922C-022BF6816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8CFAE-977B-4AC0-B265-6F0D25F35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B2347-2740-46EA-841A-6BB2CF695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E209-97E8-4043-9E81-90D5096C398C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87860-079A-4A36-9B75-909F9F9AB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C14CD-B6CE-4CBA-95C8-6419CAD9E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D4CE-FC03-49AD-B005-FD39DCE737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30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D3E8D-4B57-44FB-838C-A1A577B5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1F933-4DC3-405E-BB11-D22A06F355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9844F-9170-457C-95C6-7A8410A72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18DFF-775F-4406-977B-03AC6D20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E209-97E8-4043-9E81-90D5096C398C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9194C-1804-497F-88EB-B7F1D2A8E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5CE79-6550-428D-BF0E-7CE306FF2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D4CE-FC03-49AD-B005-FD39DCE737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77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F12647-2237-4619-9DB5-C7704722D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9340B-8CBC-4126-B9E4-733FD239C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5EF37-33C9-4DF1-8C9C-33A4DF009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5E209-97E8-4043-9E81-90D5096C398C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785F8-EAA9-4955-9D9D-3A7B1CAD4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5654F-366C-4E80-AE2D-6EC9BE608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4D4CE-FC03-49AD-B005-FD39DCE737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42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na.brandi@merckgroup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298016" y="697196"/>
            <a:ext cx="2244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FGAI4H-M-039-A02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6785294" y="1066528"/>
            <a:ext cx="3756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E-meeting, 28-30 September 2021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/>
        </p:nvGraphicFramePr>
        <p:xfrm>
          <a:off x="1514475" y="2339093"/>
          <a:ext cx="9696450" cy="33302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3949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923585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5218916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49547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Source: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Geek Vision (Brazil)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49547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Title: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</a:t>
                      </a:r>
                      <a:r>
                        <a:rPr lang="en-GB" sz="2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Ophthalmo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Strabismus and Artificial Intelligence App: Optimizing Diagnostic and Accuracy - Att.2: Presentation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49547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Purpose: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Discussion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49547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Contact: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João Victor Dias</a:t>
                      </a:r>
                    </a:p>
                    <a:p>
                      <a:endParaRPr lang="en-GB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E-mail: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jvictordias@gmail.com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49547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Abstract: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PPT summarizes the study described in M-039, paper "Strabismus and Artificial Intelligence App: Optimizing Diagnostic and Accuracy", Transactional Vision Science and Technology, June 2021 (Vol. 10 No. 7; Article 22).</a:t>
                      </a: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7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>
            <a:extLst>
              <a:ext uri="{FF2B5EF4-FFF2-40B4-BE49-F238E27FC236}">
                <a16:creationId xmlns:a16="http://schemas.microsoft.com/office/drawing/2014/main" id="{5348F92C-B317-4281-8C66-33912C38147D}"/>
              </a:ext>
            </a:extLst>
          </p:cNvPr>
          <p:cNvGrpSpPr/>
          <p:nvPr/>
        </p:nvGrpSpPr>
        <p:grpSpPr>
          <a:xfrm>
            <a:off x="2207361" y="1018519"/>
            <a:ext cx="7780452" cy="5525638"/>
            <a:chOff x="5765800" y="2287588"/>
            <a:chExt cx="12861925" cy="913447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5A79A34-D516-4905-AD42-3B224B479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0663" y="2449513"/>
              <a:ext cx="61913" cy="109538"/>
            </a:xfrm>
            <a:custGeom>
              <a:avLst/>
              <a:gdLst>
                <a:gd name="T0" fmla="*/ 8 w 39"/>
                <a:gd name="T1" fmla="*/ 69 h 69"/>
                <a:gd name="T2" fmla="*/ 0 w 39"/>
                <a:gd name="T3" fmla="*/ 69 h 69"/>
                <a:gd name="T4" fmla="*/ 0 w 39"/>
                <a:gd name="T5" fmla="*/ 0 h 69"/>
                <a:gd name="T6" fmla="*/ 39 w 39"/>
                <a:gd name="T7" fmla="*/ 0 h 69"/>
                <a:gd name="T8" fmla="*/ 39 w 39"/>
                <a:gd name="T9" fmla="*/ 8 h 69"/>
                <a:gd name="T10" fmla="*/ 8 w 39"/>
                <a:gd name="T11" fmla="*/ 8 h 69"/>
                <a:gd name="T12" fmla="*/ 8 w 39"/>
                <a:gd name="T13" fmla="*/ 32 h 69"/>
                <a:gd name="T14" fmla="*/ 37 w 39"/>
                <a:gd name="T15" fmla="*/ 32 h 69"/>
                <a:gd name="T16" fmla="*/ 37 w 39"/>
                <a:gd name="T17" fmla="*/ 40 h 69"/>
                <a:gd name="T18" fmla="*/ 8 w 39"/>
                <a:gd name="T19" fmla="*/ 40 h 69"/>
                <a:gd name="T20" fmla="*/ 8 w 39"/>
                <a:gd name="T2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69">
                  <a:moveTo>
                    <a:pt x="8" y="69"/>
                  </a:moveTo>
                  <a:lnTo>
                    <a:pt x="0" y="69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8"/>
                  </a:lnTo>
                  <a:lnTo>
                    <a:pt x="8" y="8"/>
                  </a:lnTo>
                  <a:lnTo>
                    <a:pt x="8" y="32"/>
                  </a:lnTo>
                  <a:lnTo>
                    <a:pt x="37" y="32"/>
                  </a:lnTo>
                  <a:lnTo>
                    <a:pt x="37" y="40"/>
                  </a:lnTo>
                  <a:lnTo>
                    <a:pt x="8" y="40"/>
                  </a:lnTo>
                  <a:lnTo>
                    <a:pt x="8" y="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B97DD76-C7A0-41AE-B7EF-B1EE7CE7FC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28450" y="2446338"/>
              <a:ext cx="12700" cy="112713"/>
            </a:xfrm>
            <a:custGeom>
              <a:avLst/>
              <a:gdLst>
                <a:gd name="T0" fmla="*/ 0 w 4"/>
                <a:gd name="T1" fmla="*/ 3 h 35"/>
                <a:gd name="T2" fmla="*/ 0 w 4"/>
                <a:gd name="T3" fmla="*/ 1 h 35"/>
                <a:gd name="T4" fmla="*/ 2 w 4"/>
                <a:gd name="T5" fmla="*/ 0 h 35"/>
                <a:gd name="T6" fmla="*/ 3 w 4"/>
                <a:gd name="T7" fmla="*/ 1 h 35"/>
                <a:gd name="T8" fmla="*/ 4 w 4"/>
                <a:gd name="T9" fmla="*/ 3 h 35"/>
                <a:gd name="T10" fmla="*/ 3 w 4"/>
                <a:gd name="T11" fmla="*/ 5 h 35"/>
                <a:gd name="T12" fmla="*/ 2 w 4"/>
                <a:gd name="T13" fmla="*/ 5 h 35"/>
                <a:gd name="T14" fmla="*/ 0 w 4"/>
                <a:gd name="T15" fmla="*/ 5 h 35"/>
                <a:gd name="T16" fmla="*/ 0 w 4"/>
                <a:gd name="T17" fmla="*/ 3 h 35"/>
                <a:gd name="T18" fmla="*/ 4 w 4"/>
                <a:gd name="T19" fmla="*/ 35 h 35"/>
                <a:gd name="T20" fmla="*/ 0 w 4"/>
                <a:gd name="T21" fmla="*/ 35 h 35"/>
                <a:gd name="T22" fmla="*/ 0 w 4"/>
                <a:gd name="T23" fmla="*/ 10 h 35"/>
                <a:gd name="T24" fmla="*/ 4 w 4"/>
                <a:gd name="T25" fmla="*/ 10 h 35"/>
                <a:gd name="T26" fmla="*/ 4 w 4"/>
                <a:gd name="T2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lose/>
                  <a:moveTo>
                    <a:pt x="4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4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EF50B45-32B1-496D-B5D0-4C5473491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6550" y="2474913"/>
              <a:ext cx="47625" cy="84138"/>
            </a:xfrm>
            <a:custGeom>
              <a:avLst/>
              <a:gdLst>
                <a:gd name="T0" fmla="*/ 12 w 15"/>
                <a:gd name="T1" fmla="*/ 0 h 26"/>
                <a:gd name="T2" fmla="*/ 15 w 15"/>
                <a:gd name="T3" fmla="*/ 0 h 26"/>
                <a:gd name="T4" fmla="*/ 14 w 15"/>
                <a:gd name="T5" fmla="*/ 4 h 26"/>
                <a:gd name="T6" fmla="*/ 11 w 15"/>
                <a:gd name="T7" fmla="*/ 4 h 26"/>
                <a:gd name="T8" fmla="*/ 6 w 15"/>
                <a:gd name="T9" fmla="*/ 6 h 26"/>
                <a:gd name="T10" fmla="*/ 4 w 15"/>
                <a:gd name="T11" fmla="*/ 12 h 26"/>
                <a:gd name="T12" fmla="*/ 4 w 15"/>
                <a:gd name="T13" fmla="*/ 26 h 26"/>
                <a:gd name="T14" fmla="*/ 0 w 15"/>
                <a:gd name="T15" fmla="*/ 26 h 26"/>
                <a:gd name="T16" fmla="*/ 0 w 15"/>
                <a:gd name="T17" fmla="*/ 1 h 26"/>
                <a:gd name="T18" fmla="*/ 3 w 15"/>
                <a:gd name="T19" fmla="*/ 1 h 26"/>
                <a:gd name="T20" fmla="*/ 4 w 15"/>
                <a:gd name="T21" fmla="*/ 5 h 26"/>
                <a:gd name="T22" fmla="*/ 4 w 15"/>
                <a:gd name="T23" fmla="*/ 5 h 26"/>
                <a:gd name="T24" fmla="*/ 7 w 15"/>
                <a:gd name="T25" fmla="*/ 1 h 26"/>
                <a:gd name="T26" fmla="*/ 12 w 15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26">
                  <a:moveTo>
                    <a:pt x="12" y="0"/>
                  </a:moveTo>
                  <a:cubicBezTo>
                    <a:pt x="13" y="0"/>
                    <a:pt x="14" y="0"/>
                    <a:pt x="15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4"/>
                    <a:pt x="8" y="4"/>
                    <a:pt x="6" y="6"/>
                  </a:cubicBezTo>
                  <a:cubicBezTo>
                    <a:pt x="5" y="8"/>
                    <a:pt x="4" y="10"/>
                    <a:pt x="4" y="1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2"/>
                    <a:pt x="7" y="1"/>
                  </a:cubicBezTo>
                  <a:cubicBezTo>
                    <a:pt x="9" y="1"/>
                    <a:pt x="1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3CA8FBC-0358-42A0-8946-8934D7914F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23700" y="2474913"/>
              <a:ext cx="69850" cy="87313"/>
            </a:xfrm>
            <a:custGeom>
              <a:avLst/>
              <a:gdLst>
                <a:gd name="T0" fmla="*/ 12 w 22"/>
                <a:gd name="T1" fmla="*/ 27 h 27"/>
                <a:gd name="T2" fmla="*/ 3 w 22"/>
                <a:gd name="T3" fmla="*/ 23 h 27"/>
                <a:gd name="T4" fmla="*/ 0 w 22"/>
                <a:gd name="T5" fmla="*/ 14 h 27"/>
                <a:gd name="T6" fmla="*/ 3 w 22"/>
                <a:gd name="T7" fmla="*/ 4 h 27"/>
                <a:gd name="T8" fmla="*/ 11 w 22"/>
                <a:gd name="T9" fmla="*/ 0 h 27"/>
                <a:gd name="T10" fmla="*/ 19 w 22"/>
                <a:gd name="T11" fmla="*/ 3 h 27"/>
                <a:gd name="T12" fmla="*/ 22 w 22"/>
                <a:gd name="T13" fmla="*/ 12 h 27"/>
                <a:gd name="T14" fmla="*/ 22 w 22"/>
                <a:gd name="T15" fmla="*/ 14 h 27"/>
                <a:gd name="T16" fmla="*/ 4 w 22"/>
                <a:gd name="T17" fmla="*/ 14 h 27"/>
                <a:gd name="T18" fmla="*/ 6 w 22"/>
                <a:gd name="T19" fmla="*/ 21 h 27"/>
                <a:gd name="T20" fmla="*/ 13 w 22"/>
                <a:gd name="T21" fmla="*/ 23 h 27"/>
                <a:gd name="T22" fmla="*/ 21 w 22"/>
                <a:gd name="T23" fmla="*/ 22 h 27"/>
                <a:gd name="T24" fmla="*/ 21 w 22"/>
                <a:gd name="T25" fmla="*/ 25 h 27"/>
                <a:gd name="T26" fmla="*/ 17 w 22"/>
                <a:gd name="T27" fmla="*/ 26 h 27"/>
                <a:gd name="T28" fmla="*/ 12 w 22"/>
                <a:gd name="T29" fmla="*/ 27 h 27"/>
                <a:gd name="T30" fmla="*/ 11 w 22"/>
                <a:gd name="T31" fmla="*/ 3 h 27"/>
                <a:gd name="T32" fmla="*/ 6 w 22"/>
                <a:gd name="T33" fmla="*/ 5 h 27"/>
                <a:gd name="T34" fmla="*/ 4 w 22"/>
                <a:gd name="T35" fmla="*/ 11 h 27"/>
                <a:gd name="T36" fmla="*/ 18 w 22"/>
                <a:gd name="T37" fmla="*/ 11 h 27"/>
                <a:gd name="T38" fmla="*/ 16 w 22"/>
                <a:gd name="T39" fmla="*/ 5 h 27"/>
                <a:gd name="T40" fmla="*/ 11 w 22"/>
                <a:gd name="T4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27">
                  <a:moveTo>
                    <a:pt x="12" y="27"/>
                  </a:moveTo>
                  <a:cubicBezTo>
                    <a:pt x="9" y="27"/>
                    <a:pt x="6" y="26"/>
                    <a:pt x="3" y="23"/>
                  </a:cubicBezTo>
                  <a:cubicBezTo>
                    <a:pt x="1" y="21"/>
                    <a:pt x="0" y="18"/>
                    <a:pt x="0" y="14"/>
                  </a:cubicBezTo>
                  <a:cubicBezTo>
                    <a:pt x="0" y="9"/>
                    <a:pt x="1" y="6"/>
                    <a:pt x="3" y="4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5" y="0"/>
                    <a:pt x="17" y="1"/>
                    <a:pt x="19" y="3"/>
                  </a:cubicBezTo>
                  <a:cubicBezTo>
                    <a:pt x="21" y="5"/>
                    <a:pt x="22" y="8"/>
                    <a:pt x="22" y="12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7"/>
                    <a:pt x="5" y="19"/>
                    <a:pt x="6" y="21"/>
                  </a:cubicBezTo>
                  <a:cubicBezTo>
                    <a:pt x="8" y="23"/>
                    <a:pt x="10" y="23"/>
                    <a:pt x="13" y="23"/>
                  </a:cubicBezTo>
                  <a:cubicBezTo>
                    <a:pt x="15" y="23"/>
                    <a:pt x="18" y="23"/>
                    <a:pt x="21" y="22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9" y="26"/>
                    <a:pt x="18" y="26"/>
                    <a:pt x="17" y="26"/>
                  </a:cubicBezTo>
                  <a:cubicBezTo>
                    <a:pt x="16" y="27"/>
                    <a:pt x="14" y="27"/>
                    <a:pt x="12" y="27"/>
                  </a:cubicBezTo>
                  <a:close/>
                  <a:moveTo>
                    <a:pt x="11" y="3"/>
                  </a:moveTo>
                  <a:cubicBezTo>
                    <a:pt x="9" y="3"/>
                    <a:pt x="8" y="4"/>
                    <a:pt x="6" y="5"/>
                  </a:cubicBezTo>
                  <a:cubicBezTo>
                    <a:pt x="5" y="7"/>
                    <a:pt x="4" y="9"/>
                    <a:pt x="4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8"/>
                    <a:pt x="17" y="7"/>
                    <a:pt x="16" y="5"/>
                  </a:cubicBezTo>
                  <a:cubicBezTo>
                    <a:pt x="15" y="4"/>
                    <a:pt x="13" y="3"/>
                    <a:pt x="11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AFA60E6-62F8-4E09-B91D-D639C7B89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3075" y="2441576"/>
              <a:ext cx="57150" cy="117475"/>
            </a:xfrm>
            <a:custGeom>
              <a:avLst/>
              <a:gdLst>
                <a:gd name="T0" fmla="*/ 15 w 18"/>
                <a:gd name="T1" fmla="*/ 14 h 36"/>
                <a:gd name="T2" fmla="*/ 9 w 18"/>
                <a:gd name="T3" fmla="*/ 14 h 36"/>
                <a:gd name="T4" fmla="*/ 9 w 18"/>
                <a:gd name="T5" fmla="*/ 36 h 36"/>
                <a:gd name="T6" fmla="*/ 5 w 18"/>
                <a:gd name="T7" fmla="*/ 36 h 36"/>
                <a:gd name="T8" fmla="*/ 5 w 18"/>
                <a:gd name="T9" fmla="*/ 14 h 36"/>
                <a:gd name="T10" fmla="*/ 0 w 18"/>
                <a:gd name="T11" fmla="*/ 14 h 36"/>
                <a:gd name="T12" fmla="*/ 0 w 18"/>
                <a:gd name="T13" fmla="*/ 12 h 36"/>
                <a:gd name="T14" fmla="*/ 5 w 18"/>
                <a:gd name="T15" fmla="*/ 10 h 36"/>
                <a:gd name="T16" fmla="*/ 5 w 18"/>
                <a:gd name="T17" fmla="*/ 9 h 36"/>
                <a:gd name="T18" fmla="*/ 13 w 18"/>
                <a:gd name="T19" fmla="*/ 0 h 36"/>
                <a:gd name="T20" fmla="*/ 18 w 18"/>
                <a:gd name="T21" fmla="*/ 0 h 36"/>
                <a:gd name="T22" fmla="*/ 17 w 18"/>
                <a:gd name="T23" fmla="*/ 3 h 36"/>
                <a:gd name="T24" fmla="*/ 13 w 18"/>
                <a:gd name="T25" fmla="*/ 3 h 36"/>
                <a:gd name="T26" fmla="*/ 10 w 18"/>
                <a:gd name="T27" fmla="*/ 4 h 36"/>
                <a:gd name="T28" fmla="*/ 9 w 18"/>
                <a:gd name="T29" fmla="*/ 9 h 36"/>
                <a:gd name="T30" fmla="*/ 9 w 18"/>
                <a:gd name="T31" fmla="*/ 11 h 36"/>
                <a:gd name="T32" fmla="*/ 15 w 18"/>
                <a:gd name="T33" fmla="*/ 11 h 36"/>
                <a:gd name="T34" fmla="*/ 15 w 18"/>
                <a:gd name="T3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36">
                  <a:moveTo>
                    <a:pt x="15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3"/>
                    <a:pt x="7" y="0"/>
                    <a:pt x="13" y="0"/>
                  </a:cubicBezTo>
                  <a:cubicBezTo>
                    <a:pt x="14" y="0"/>
                    <a:pt x="16" y="0"/>
                    <a:pt x="18" y="0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4" y="3"/>
                    <a:pt x="13" y="3"/>
                  </a:cubicBezTo>
                  <a:cubicBezTo>
                    <a:pt x="11" y="3"/>
                    <a:pt x="10" y="3"/>
                    <a:pt x="10" y="4"/>
                  </a:cubicBezTo>
                  <a:cubicBezTo>
                    <a:pt x="9" y="5"/>
                    <a:pt x="9" y="7"/>
                    <a:pt x="9" y="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5" y="11"/>
                    <a:pt x="15" y="11"/>
                    <a:pt x="15" y="11"/>
                  </a:cubicBezTo>
                  <a:lnTo>
                    <a:pt x="15" y="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7896BD7-CBCF-45D6-9A31-BB95E74351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0225" y="2474913"/>
              <a:ext cx="77788" cy="87313"/>
            </a:xfrm>
            <a:custGeom>
              <a:avLst/>
              <a:gdLst>
                <a:gd name="T0" fmla="*/ 24 w 24"/>
                <a:gd name="T1" fmla="*/ 13 h 27"/>
                <a:gd name="T2" fmla="*/ 21 w 24"/>
                <a:gd name="T3" fmla="*/ 23 h 27"/>
                <a:gd name="T4" fmla="*/ 12 w 24"/>
                <a:gd name="T5" fmla="*/ 27 h 27"/>
                <a:gd name="T6" fmla="*/ 6 w 24"/>
                <a:gd name="T7" fmla="*/ 25 h 27"/>
                <a:gd name="T8" fmla="*/ 2 w 24"/>
                <a:gd name="T9" fmla="*/ 20 h 27"/>
                <a:gd name="T10" fmla="*/ 0 w 24"/>
                <a:gd name="T11" fmla="*/ 13 h 27"/>
                <a:gd name="T12" fmla="*/ 3 w 24"/>
                <a:gd name="T13" fmla="*/ 4 h 27"/>
                <a:gd name="T14" fmla="*/ 12 w 24"/>
                <a:gd name="T15" fmla="*/ 0 h 27"/>
                <a:gd name="T16" fmla="*/ 21 w 24"/>
                <a:gd name="T17" fmla="*/ 4 h 27"/>
                <a:gd name="T18" fmla="*/ 24 w 24"/>
                <a:gd name="T19" fmla="*/ 13 h 27"/>
                <a:gd name="T20" fmla="*/ 4 w 24"/>
                <a:gd name="T21" fmla="*/ 13 h 27"/>
                <a:gd name="T22" fmla="*/ 6 w 24"/>
                <a:gd name="T23" fmla="*/ 21 h 27"/>
                <a:gd name="T24" fmla="*/ 12 w 24"/>
                <a:gd name="T25" fmla="*/ 23 h 27"/>
                <a:gd name="T26" fmla="*/ 18 w 24"/>
                <a:gd name="T27" fmla="*/ 21 h 27"/>
                <a:gd name="T28" fmla="*/ 20 w 24"/>
                <a:gd name="T29" fmla="*/ 13 h 27"/>
                <a:gd name="T30" fmla="*/ 18 w 24"/>
                <a:gd name="T31" fmla="*/ 6 h 27"/>
                <a:gd name="T32" fmla="*/ 12 w 24"/>
                <a:gd name="T33" fmla="*/ 3 h 27"/>
                <a:gd name="T34" fmla="*/ 6 w 24"/>
                <a:gd name="T35" fmla="*/ 6 h 27"/>
                <a:gd name="T36" fmla="*/ 4 w 24"/>
                <a:gd name="T3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7">
                  <a:moveTo>
                    <a:pt x="24" y="13"/>
                  </a:moveTo>
                  <a:cubicBezTo>
                    <a:pt x="24" y="18"/>
                    <a:pt x="23" y="21"/>
                    <a:pt x="21" y="23"/>
                  </a:cubicBezTo>
                  <a:cubicBezTo>
                    <a:pt x="19" y="26"/>
                    <a:pt x="16" y="27"/>
                    <a:pt x="12" y="27"/>
                  </a:cubicBezTo>
                  <a:cubicBezTo>
                    <a:pt x="10" y="27"/>
                    <a:pt x="8" y="26"/>
                    <a:pt x="6" y="25"/>
                  </a:cubicBezTo>
                  <a:cubicBezTo>
                    <a:pt x="4" y="24"/>
                    <a:pt x="3" y="22"/>
                    <a:pt x="2" y="20"/>
                  </a:cubicBezTo>
                  <a:cubicBezTo>
                    <a:pt x="1" y="18"/>
                    <a:pt x="0" y="16"/>
                    <a:pt x="0" y="13"/>
                  </a:cubicBezTo>
                  <a:cubicBezTo>
                    <a:pt x="0" y="9"/>
                    <a:pt x="1" y="6"/>
                    <a:pt x="3" y="4"/>
                  </a:cubicBezTo>
                  <a:cubicBezTo>
                    <a:pt x="6" y="1"/>
                    <a:pt x="8" y="0"/>
                    <a:pt x="12" y="0"/>
                  </a:cubicBezTo>
                  <a:cubicBezTo>
                    <a:pt x="16" y="0"/>
                    <a:pt x="19" y="1"/>
                    <a:pt x="21" y="4"/>
                  </a:cubicBezTo>
                  <a:cubicBezTo>
                    <a:pt x="23" y="6"/>
                    <a:pt x="24" y="9"/>
                    <a:pt x="24" y="13"/>
                  </a:cubicBezTo>
                  <a:close/>
                  <a:moveTo>
                    <a:pt x="4" y="13"/>
                  </a:moveTo>
                  <a:cubicBezTo>
                    <a:pt x="4" y="17"/>
                    <a:pt x="5" y="19"/>
                    <a:pt x="6" y="21"/>
                  </a:cubicBezTo>
                  <a:cubicBezTo>
                    <a:pt x="8" y="23"/>
                    <a:pt x="10" y="23"/>
                    <a:pt x="12" y="23"/>
                  </a:cubicBezTo>
                  <a:cubicBezTo>
                    <a:pt x="15" y="23"/>
                    <a:pt x="17" y="23"/>
                    <a:pt x="18" y="21"/>
                  </a:cubicBezTo>
                  <a:cubicBezTo>
                    <a:pt x="19" y="19"/>
                    <a:pt x="20" y="17"/>
                    <a:pt x="20" y="13"/>
                  </a:cubicBezTo>
                  <a:cubicBezTo>
                    <a:pt x="20" y="10"/>
                    <a:pt x="19" y="8"/>
                    <a:pt x="18" y="6"/>
                  </a:cubicBezTo>
                  <a:cubicBezTo>
                    <a:pt x="17" y="4"/>
                    <a:pt x="15" y="3"/>
                    <a:pt x="12" y="3"/>
                  </a:cubicBezTo>
                  <a:cubicBezTo>
                    <a:pt x="10" y="3"/>
                    <a:pt x="8" y="4"/>
                    <a:pt x="6" y="6"/>
                  </a:cubicBezTo>
                  <a:cubicBezTo>
                    <a:pt x="5" y="8"/>
                    <a:pt x="4" y="10"/>
                    <a:pt x="4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1A2AA76-C490-462A-8433-E76ED0C54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50713" y="2478088"/>
              <a:ext cx="73025" cy="80963"/>
            </a:xfrm>
            <a:custGeom>
              <a:avLst/>
              <a:gdLst>
                <a:gd name="T0" fmla="*/ 18 w 46"/>
                <a:gd name="T1" fmla="*/ 24 h 51"/>
                <a:gd name="T2" fmla="*/ 0 w 46"/>
                <a:gd name="T3" fmla="*/ 0 h 51"/>
                <a:gd name="T4" fmla="*/ 8 w 46"/>
                <a:gd name="T5" fmla="*/ 0 h 51"/>
                <a:gd name="T6" fmla="*/ 22 w 46"/>
                <a:gd name="T7" fmla="*/ 18 h 51"/>
                <a:gd name="T8" fmla="*/ 36 w 46"/>
                <a:gd name="T9" fmla="*/ 0 h 51"/>
                <a:gd name="T10" fmla="*/ 44 w 46"/>
                <a:gd name="T11" fmla="*/ 0 h 51"/>
                <a:gd name="T12" fmla="*/ 26 w 46"/>
                <a:gd name="T13" fmla="*/ 24 h 51"/>
                <a:gd name="T14" fmla="*/ 46 w 46"/>
                <a:gd name="T15" fmla="*/ 51 h 51"/>
                <a:gd name="T16" fmla="*/ 36 w 46"/>
                <a:gd name="T17" fmla="*/ 51 h 51"/>
                <a:gd name="T18" fmla="*/ 22 w 46"/>
                <a:gd name="T19" fmla="*/ 30 h 51"/>
                <a:gd name="T20" fmla="*/ 8 w 46"/>
                <a:gd name="T21" fmla="*/ 51 h 51"/>
                <a:gd name="T22" fmla="*/ 0 w 46"/>
                <a:gd name="T23" fmla="*/ 51 h 51"/>
                <a:gd name="T24" fmla="*/ 18 w 46"/>
                <a:gd name="T25" fmla="*/ 2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51">
                  <a:moveTo>
                    <a:pt x="18" y="2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22" y="18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26" y="24"/>
                  </a:lnTo>
                  <a:lnTo>
                    <a:pt x="46" y="51"/>
                  </a:lnTo>
                  <a:lnTo>
                    <a:pt x="36" y="51"/>
                  </a:lnTo>
                  <a:lnTo>
                    <a:pt x="22" y="30"/>
                  </a:lnTo>
                  <a:lnTo>
                    <a:pt x="8" y="51"/>
                  </a:lnTo>
                  <a:lnTo>
                    <a:pt x="0" y="5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9A18FE3-68B3-4C4D-BE80-3C70C01C27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80888" y="2449513"/>
              <a:ext cx="76200" cy="109538"/>
            </a:xfrm>
            <a:custGeom>
              <a:avLst/>
              <a:gdLst>
                <a:gd name="T0" fmla="*/ 0 w 24"/>
                <a:gd name="T1" fmla="*/ 0 h 34"/>
                <a:gd name="T2" fmla="*/ 10 w 24"/>
                <a:gd name="T3" fmla="*/ 0 h 34"/>
                <a:gd name="T4" fmla="*/ 20 w 24"/>
                <a:gd name="T5" fmla="*/ 2 h 34"/>
                <a:gd name="T6" fmla="*/ 23 w 24"/>
                <a:gd name="T7" fmla="*/ 8 h 34"/>
                <a:gd name="T8" fmla="*/ 21 w 24"/>
                <a:gd name="T9" fmla="*/ 13 h 34"/>
                <a:gd name="T10" fmla="*/ 16 w 24"/>
                <a:gd name="T11" fmla="*/ 16 h 34"/>
                <a:gd name="T12" fmla="*/ 16 w 24"/>
                <a:gd name="T13" fmla="*/ 16 h 34"/>
                <a:gd name="T14" fmla="*/ 24 w 24"/>
                <a:gd name="T15" fmla="*/ 24 h 34"/>
                <a:gd name="T16" fmla="*/ 21 w 24"/>
                <a:gd name="T17" fmla="*/ 32 h 34"/>
                <a:gd name="T18" fmla="*/ 12 w 24"/>
                <a:gd name="T19" fmla="*/ 34 h 34"/>
                <a:gd name="T20" fmla="*/ 0 w 24"/>
                <a:gd name="T21" fmla="*/ 34 h 34"/>
                <a:gd name="T22" fmla="*/ 0 w 24"/>
                <a:gd name="T23" fmla="*/ 0 h 34"/>
                <a:gd name="T24" fmla="*/ 4 w 24"/>
                <a:gd name="T25" fmla="*/ 15 h 34"/>
                <a:gd name="T26" fmla="*/ 11 w 24"/>
                <a:gd name="T27" fmla="*/ 15 h 34"/>
                <a:gd name="T28" fmla="*/ 17 w 24"/>
                <a:gd name="T29" fmla="*/ 13 h 34"/>
                <a:gd name="T30" fmla="*/ 18 w 24"/>
                <a:gd name="T31" fmla="*/ 9 h 34"/>
                <a:gd name="T32" fmla="*/ 16 w 24"/>
                <a:gd name="T33" fmla="*/ 5 h 34"/>
                <a:gd name="T34" fmla="*/ 10 w 24"/>
                <a:gd name="T35" fmla="*/ 3 h 34"/>
                <a:gd name="T36" fmla="*/ 4 w 24"/>
                <a:gd name="T37" fmla="*/ 3 h 34"/>
                <a:gd name="T38" fmla="*/ 4 w 24"/>
                <a:gd name="T39" fmla="*/ 15 h 34"/>
                <a:gd name="T40" fmla="*/ 4 w 24"/>
                <a:gd name="T41" fmla="*/ 18 h 34"/>
                <a:gd name="T42" fmla="*/ 4 w 24"/>
                <a:gd name="T43" fmla="*/ 31 h 34"/>
                <a:gd name="T44" fmla="*/ 11 w 24"/>
                <a:gd name="T45" fmla="*/ 31 h 34"/>
                <a:gd name="T46" fmla="*/ 17 w 24"/>
                <a:gd name="T47" fmla="*/ 29 h 34"/>
                <a:gd name="T48" fmla="*/ 19 w 24"/>
                <a:gd name="T49" fmla="*/ 24 h 34"/>
                <a:gd name="T50" fmla="*/ 17 w 24"/>
                <a:gd name="T51" fmla="*/ 20 h 34"/>
                <a:gd name="T52" fmla="*/ 11 w 24"/>
                <a:gd name="T53" fmla="*/ 18 h 34"/>
                <a:gd name="T54" fmla="*/ 4 w 24"/>
                <a:gd name="T55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" h="34">
                  <a:moveTo>
                    <a:pt x="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7" y="1"/>
                    <a:pt x="20" y="2"/>
                  </a:cubicBezTo>
                  <a:cubicBezTo>
                    <a:pt x="22" y="3"/>
                    <a:pt x="23" y="6"/>
                    <a:pt x="23" y="8"/>
                  </a:cubicBezTo>
                  <a:cubicBezTo>
                    <a:pt x="23" y="10"/>
                    <a:pt x="22" y="12"/>
                    <a:pt x="21" y="13"/>
                  </a:cubicBezTo>
                  <a:cubicBezTo>
                    <a:pt x="20" y="15"/>
                    <a:pt x="18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1" y="17"/>
                    <a:pt x="24" y="20"/>
                    <a:pt x="24" y="24"/>
                  </a:cubicBezTo>
                  <a:cubicBezTo>
                    <a:pt x="24" y="28"/>
                    <a:pt x="23" y="30"/>
                    <a:pt x="21" y="32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0"/>
                  </a:lnTo>
                  <a:close/>
                  <a:moveTo>
                    <a:pt x="4" y="15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3" y="15"/>
                    <a:pt x="15" y="14"/>
                    <a:pt x="17" y="13"/>
                  </a:cubicBezTo>
                  <a:cubicBezTo>
                    <a:pt x="18" y="12"/>
                    <a:pt x="18" y="11"/>
                    <a:pt x="18" y="9"/>
                  </a:cubicBezTo>
                  <a:cubicBezTo>
                    <a:pt x="18" y="7"/>
                    <a:pt x="18" y="6"/>
                    <a:pt x="16" y="5"/>
                  </a:cubicBezTo>
                  <a:cubicBezTo>
                    <a:pt x="15" y="4"/>
                    <a:pt x="13" y="3"/>
                    <a:pt x="10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15"/>
                  </a:lnTo>
                  <a:close/>
                  <a:moveTo>
                    <a:pt x="4" y="18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4" y="31"/>
                    <a:pt x="16" y="30"/>
                    <a:pt x="17" y="29"/>
                  </a:cubicBezTo>
                  <a:cubicBezTo>
                    <a:pt x="19" y="28"/>
                    <a:pt x="19" y="26"/>
                    <a:pt x="19" y="24"/>
                  </a:cubicBezTo>
                  <a:cubicBezTo>
                    <a:pt x="19" y="22"/>
                    <a:pt x="19" y="21"/>
                    <a:pt x="17" y="20"/>
                  </a:cubicBezTo>
                  <a:cubicBezTo>
                    <a:pt x="16" y="19"/>
                    <a:pt x="14" y="18"/>
                    <a:pt x="11" y="18"/>
                  </a:cubicBezTo>
                  <a:lnTo>
                    <a:pt x="4" y="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CA09650-1A73-4116-A9D9-66D421F52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6138" y="2474913"/>
              <a:ext cx="47625" cy="84138"/>
            </a:xfrm>
            <a:custGeom>
              <a:avLst/>
              <a:gdLst>
                <a:gd name="T0" fmla="*/ 12 w 15"/>
                <a:gd name="T1" fmla="*/ 0 h 26"/>
                <a:gd name="T2" fmla="*/ 15 w 15"/>
                <a:gd name="T3" fmla="*/ 0 h 26"/>
                <a:gd name="T4" fmla="*/ 15 w 15"/>
                <a:gd name="T5" fmla="*/ 4 h 26"/>
                <a:gd name="T6" fmla="*/ 12 w 15"/>
                <a:gd name="T7" fmla="*/ 4 h 26"/>
                <a:gd name="T8" fmla="*/ 7 w 15"/>
                <a:gd name="T9" fmla="*/ 6 h 26"/>
                <a:gd name="T10" fmla="*/ 4 w 15"/>
                <a:gd name="T11" fmla="*/ 12 h 26"/>
                <a:gd name="T12" fmla="*/ 4 w 15"/>
                <a:gd name="T13" fmla="*/ 26 h 26"/>
                <a:gd name="T14" fmla="*/ 0 w 15"/>
                <a:gd name="T15" fmla="*/ 26 h 26"/>
                <a:gd name="T16" fmla="*/ 0 w 15"/>
                <a:gd name="T17" fmla="*/ 1 h 26"/>
                <a:gd name="T18" fmla="*/ 4 w 15"/>
                <a:gd name="T19" fmla="*/ 1 h 26"/>
                <a:gd name="T20" fmla="*/ 4 w 15"/>
                <a:gd name="T21" fmla="*/ 5 h 26"/>
                <a:gd name="T22" fmla="*/ 4 w 15"/>
                <a:gd name="T23" fmla="*/ 5 h 26"/>
                <a:gd name="T24" fmla="*/ 8 w 15"/>
                <a:gd name="T25" fmla="*/ 1 h 26"/>
                <a:gd name="T26" fmla="*/ 12 w 15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26">
                  <a:moveTo>
                    <a:pt x="12" y="0"/>
                  </a:moveTo>
                  <a:cubicBezTo>
                    <a:pt x="13" y="0"/>
                    <a:pt x="14" y="0"/>
                    <a:pt x="15" y="0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4"/>
                    <a:pt x="12" y="4"/>
                  </a:cubicBezTo>
                  <a:cubicBezTo>
                    <a:pt x="10" y="4"/>
                    <a:pt x="8" y="4"/>
                    <a:pt x="7" y="6"/>
                  </a:cubicBezTo>
                  <a:cubicBezTo>
                    <a:pt x="5" y="8"/>
                    <a:pt x="4" y="10"/>
                    <a:pt x="4" y="1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6EBAC6B-DAE4-40D9-B7DB-FA7770C927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36463" y="2474913"/>
              <a:ext cx="74613" cy="87313"/>
            </a:xfrm>
            <a:custGeom>
              <a:avLst/>
              <a:gdLst>
                <a:gd name="T0" fmla="*/ 23 w 23"/>
                <a:gd name="T1" fmla="*/ 13 h 27"/>
                <a:gd name="T2" fmla="*/ 20 w 23"/>
                <a:gd name="T3" fmla="*/ 23 h 27"/>
                <a:gd name="T4" fmla="*/ 11 w 23"/>
                <a:gd name="T5" fmla="*/ 27 h 27"/>
                <a:gd name="T6" fmla="*/ 5 w 23"/>
                <a:gd name="T7" fmla="*/ 25 h 27"/>
                <a:gd name="T8" fmla="*/ 1 w 23"/>
                <a:gd name="T9" fmla="*/ 20 h 27"/>
                <a:gd name="T10" fmla="*/ 0 w 23"/>
                <a:gd name="T11" fmla="*/ 13 h 27"/>
                <a:gd name="T12" fmla="*/ 3 w 23"/>
                <a:gd name="T13" fmla="*/ 4 h 27"/>
                <a:gd name="T14" fmla="*/ 11 w 23"/>
                <a:gd name="T15" fmla="*/ 0 h 27"/>
                <a:gd name="T16" fmla="*/ 20 w 23"/>
                <a:gd name="T17" fmla="*/ 4 h 27"/>
                <a:gd name="T18" fmla="*/ 23 w 23"/>
                <a:gd name="T19" fmla="*/ 13 h 27"/>
                <a:gd name="T20" fmla="*/ 4 w 23"/>
                <a:gd name="T21" fmla="*/ 13 h 27"/>
                <a:gd name="T22" fmla="*/ 6 w 23"/>
                <a:gd name="T23" fmla="*/ 21 h 27"/>
                <a:gd name="T24" fmla="*/ 11 w 23"/>
                <a:gd name="T25" fmla="*/ 23 h 27"/>
                <a:gd name="T26" fmla="*/ 17 w 23"/>
                <a:gd name="T27" fmla="*/ 21 h 27"/>
                <a:gd name="T28" fmla="*/ 19 w 23"/>
                <a:gd name="T29" fmla="*/ 13 h 27"/>
                <a:gd name="T30" fmla="*/ 17 w 23"/>
                <a:gd name="T31" fmla="*/ 6 h 27"/>
                <a:gd name="T32" fmla="*/ 11 w 23"/>
                <a:gd name="T33" fmla="*/ 3 h 27"/>
                <a:gd name="T34" fmla="*/ 6 w 23"/>
                <a:gd name="T35" fmla="*/ 6 h 27"/>
                <a:gd name="T36" fmla="*/ 4 w 23"/>
                <a:gd name="T3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27">
                  <a:moveTo>
                    <a:pt x="23" y="13"/>
                  </a:moveTo>
                  <a:cubicBezTo>
                    <a:pt x="23" y="18"/>
                    <a:pt x="22" y="21"/>
                    <a:pt x="20" y="23"/>
                  </a:cubicBezTo>
                  <a:cubicBezTo>
                    <a:pt x="18" y="26"/>
                    <a:pt x="15" y="27"/>
                    <a:pt x="11" y="27"/>
                  </a:cubicBezTo>
                  <a:cubicBezTo>
                    <a:pt x="9" y="27"/>
                    <a:pt x="7" y="26"/>
                    <a:pt x="5" y="25"/>
                  </a:cubicBezTo>
                  <a:cubicBezTo>
                    <a:pt x="3" y="24"/>
                    <a:pt x="2" y="22"/>
                    <a:pt x="1" y="20"/>
                  </a:cubicBezTo>
                  <a:cubicBezTo>
                    <a:pt x="0" y="18"/>
                    <a:pt x="0" y="16"/>
                    <a:pt x="0" y="13"/>
                  </a:cubicBezTo>
                  <a:cubicBezTo>
                    <a:pt x="0" y="9"/>
                    <a:pt x="1" y="6"/>
                    <a:pt x="3" y="4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5" y="0"/>
                    <a:pt x="18" y="1"/>
                    <a:pt x="20" y="4"/>
                  </a:cubicBezTo>
                  <a:cubicBezTo>
                    <a:pt x="22" y="6"/>
                    <a:pt x="23" y="9"/>
                    <a:pt x="23" y="13"/>
                  </a:cubicBezTo>
                  <a:close/>
                  <a:moveTo>
                    <a:pt x="4" y="13"/>
                  </a:moveTo>
                  <a:cubicBezTo>
                    <a:pt x="4" y="17"/>
                    <a:pt x="4" y="19"/>
                    <a:pt x="6" y="21"/>
                  </a:cubicBezTo>
                  <a:cubicBezTo>
                    <a:pt x="7" y="23"/>
                    <a:pt x="9" y="23"/>
                    <a:pt x="11" y="23"/>
                  </a:cubicBezTo>
                  <a:cubicBezTo>
                    <a:pt x="14" y="23"/>
                    <a:pt x="16" y="23"/>
                    <a:pt x="17" y="21"/>
                  </a:cubicBezTo>
                  <a:cubicBezTo>
                    <a:pt x="19" y="19"/>
                    <a:pt x="19" y="17"/>
                    <a:pt x="19" y="13"/>
                  </a:cubicBezTo>
                  <a:cubicBezTo>
                    <a:pt x="19" y="10"/>
                    <a:pt x="19" y="8"/>
                    <a:pt x="17" y="6"/>
                  </a:cubicBezTo>
                  <a:cubicBezTo>
                    <a:pt x="16" y="4"/>
                    <a:pt x="14" y="3"/>
                    <a:pt x="11" y="3"/>
                  </a:cubicBezTo>
                  <a:cubicBezTo>
                    <a:pt x="9" y="3"/>
                    <a:pt x="7" y="4"/>
                    <a:pt x="6" y="6"/>
                  </a:cubicBezTo>
                  <a:cubicBezTo>
                    <a:pt x="4" y="8"/>
                    <a:pt x="4" y="10"/>
                    <a:pt x="4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F02EFA7-BCEF-466E-95D1-7D7A3ADA0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0600" y="2478088"/>
              <a:ext cx="117475" cy="80963"/>
            </a:xfrm>
            <a:custGeom>
              <a:avLst/>
              <a:gdLst>
                <a:gd name="T0" fmla="*/ 25 w 37"/>
                <a:gd name="T1" fmla="*/ 25 h 25"/>
                <a:gd name="T2" fmla="*/ 20 w 37"/>
                <a:gd name="T3" fmla="*/ 10 h 25"/>
                <a:gd name="T4" fmla="*/ 19 w 37"/>
                <a:gd name="T5" fmla="*/ 4 h 25"/>
                <a:gd name="T6" fmla="*/ 18 w 37"/>
                <a:gd name="T7" fmla="*/ 4 h 25"/>
                <a:gd name="T8" fmla="*/ 17 w 37"/>
                <a:gd name="T9" fmla="*/ 10 h 25"/>
                <a:gd name="T10" fmla="*/ 12 w 37"/>
                <a:gd name="T11" fmla="*/ 25 h 25"/>
                <a:gd name="T12" fmla="*/ 7 w 37"/>
                <a:gd name="T13" fmla="*/ 25 h 25"/>
                <a:gd name="T14" fmla="*/ 0 w 37"/>
                <a:gd name="T15" fmla="*/ 0 h 25"/>
                <a:gd name="T16" fmla="*/ 5 w 37"/>
                <a:gd name="T17" fmla="*/ 0 h 25"/>
                <a:gd name="T18" fmla="*/ 8 w 37"/>
                <a:gd name="T19" fmla="*/ 14 h 25"/>
                <a:gd name="T20" fmla="*/ 10 w 37"/>
                <a:gd name="T21" fmla="*/ 21 h 25"/>
                <a:gd name="T22" fmla="*/ 10 w 37"/>
                <a:gd name="T23" fmla="*/ 21 h 25"/>
                <a:gd name="T24" fmla="*/ 11 w 37"/>
                <a:gd name="T25" fmla="*/ 18 h 25"/>
                <a:gd name="T26" fmla="*/ 12 w 37"/>
                <a:gd name="T27" fmla="*/ 14 h 25"/>
                <a:gd name="T28" fmla="*/ 17 w 37"/>
                <a:gd name="T29" fmla="*/ 0 h 25"/>
                <a:gd name="T30" fmla="*/ 21 w 37"/>
                <a:gd name="T31" fmla="*/ 0 h 25"/>
                <a:gd name="T32" fmla="*/ 25 w 37"/>
                <a:gd name="T33" fmla="*/ 14 h 25"/>
                <a:gd name="T34" fmla="*/ 27 w 37"/>
                <a:gd name="T35" fmla="*/ 21 h 25"/>
                <a:gd name="T36" fmla="*/ 27 w 37"/>
                <a:gd name="T37" fmla="*/ 21 h 25"/>
                <a:gd name="T38" fmla="*/ 28 w 37"/>
                <a:gd name="T39" fmla="*/ 18 h 25"/>
                <a:gd name="T40" fmla="*/ 33 w 37"/>
                <a:gd name="T41" fmla="*/ 0 h 25"/>
                <a:gd name="T42" fmla="*/ 37 w 37"/>
                <a:gd name="T43" fmla="*/ 0 h 25"/>
                <a:gd name="T44" fmla="*/ 30 w 37"/>
                <a:gd name="T45" fmla="*/ 25 h 25"/>
                <a:gd name="T46" fmla="*/ 25 w 37"/>
                <a:gd name="T4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25">
                  <a:moveTo>
                    <a:pt x="25" y="25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19" y="7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7"/>
                    <a:pt x="17" y="9"/>
                    <a:pt x="17" y="1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6"/>
                    <a:pt x="7" y="11"/>
                    <a:pt x="8" y="14"/>
                  </a:cubicBezTo>
                  <a:cubicBezTo>
                    <a:pt x="9" y="18"/>
                    <a:pt x="10" y="20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0"/>
                    <a:pt x="10" y="19"/>
                    <a:pt x="11" y="18"/>
                  </a:cubicBezTo>
                  <a:cubicBezTo>
                    <a:pt x="11" y="16"/>
                    <a:pt x="12" y="15"/>
                    <a:pt x="12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7"/>
                    <a:pt x="27" y="19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8" y="20"/>
                    <a:pt x="28" y="18"/>
                  </a:cubicBezTo>
                  <a:cubicBezTo>
                    <a:pt x="28" y="17"/>
                    <a:pt x="30" y="11"/>
                    <a:pt x="3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0" y="25"/>
                    <a:pt x="30" y="25"/>
                    <a:pt x="30" y="25"/>
                  </a:cubicBezTo>
                  <a:lnTo>
                    <a:pt x="25" y="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FD6396E-6FE0-41BF-8376-385B06FB3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7600" y="2474913"/>
              <a:ext cx="57150" cy="87313"/>
            </a:xfrm>
            <a:custGeom>
              <a:avLst/>
              <a:gdLst>
                <a:gd name="T0" fmla="*/ 18 w 18"/>
                <a:gd name="T1" fmla="*/ 19 h 27"/>
                <a:gd name="T2" fmla="*/ 15 w 18"/>
                <a:gd name="T3" fmla="*/ 25 h 27"/>
                <a:gd name="T4" fmla="*/ 8 w 18"/>
                <a:gd name="T5" fmla="*/ 27 h 27"/>
                <a:gd name="T6" fmla="*/ 0 w 18"/>
                <a:gd name="T7" fmla="*/ 25 h 27"/>
                <a:gd name="T8" fmla="*/ 0 w 18"/>
                <a:gd name="T9" fmla="*/ 21 h 27"/>
                <a:gd name="T10" fmla="*/ 4 w 18"/>
                <a:gd name="T11" fmla="*/ 23 h 27"/>
                <a:gd name="T12" fmla="*/ 8 w 18"/>
                <a:gd name="T13" fmla="*/ 24 h 27"/>
                <a:gd name="T14" fmla="*/ 13 w 18"/>
                <a:gd name="T15" fmla="*/ 23 h 27"/>
                <a:gd name="T16" fmla="*/ 14 w 18"/>
                <a:gd name="T17" fmla="*/ 20 h 27"/>
                <a:gd name="T18" fmla="*/ 13 w 18"/>
                <a:gd name="T19" fmla="*/ 17 h 27"/>
                <a:gd name="T20" fmla="*/ 8 w 18"/>
                <a:gd name="T21" fmla="*/ 14 h 27"/>
                <a:gd name="T22" fmla="*/ 3 w 18"/>
                <a:gd name="T23" fmla="*/ 12 h 27"/>
                <a:gd name="T24" fmla="*/ 0 w 18"/>
                <a:gd name="T25" fmla="*/ 10 h 27"/>
                <a:gd name="T26" fmla="*/ 0 w 18"/>
                <a:gd name="T27" fmla="*/ 7 h 27"/>
                <a:gd name="T28" fmla="*/ 2 w 18"/>
                <a:gd name="T29" fmla="*/ 2 h 27"/>
                <a:gd name="T30" fmla="*/ 9 w 18"/>
                <a:gd name="T31" fmla="*/ 0 h 27"/>
                <a:gd name="T32" fmla="*/ 17 w 18"/>
                <a:gd name="T33" fmla="*/ 2 h 27"/>
                <a:gd name="T34" fmla="*/ 16 w 18"/>
                <a:gd name="T35" fmla="*/ 5 h 27"/>
                <a:gd name="T36" fmla="*/ 9 w 18"/>
                <a:gd name="T37" fmla="*/ 3 h 27"/>
                <a:gd name="T38" fmla="*/ 5 w 18"/>
                <a:gd name="T39" fmla="*/ 4 h 27"/>
                <a:gd name="T40" fmla="*/ 3 w 18"/>
                <a:gd name="T41" fmla="*/ 7 h 27"/>
                <a:gd name="T42" fmla="*/ 4 w 18"/>
                <a:gd name="T43" fmla="*/ 8 h 27"/>
                <a:gd name="T44" fmla="*/ 6 w 18"/>
                <a:gd name="T45" fmla="*/ 10 h 27"/>
                <a:gd name="T46" fmla="*/ 10 w 18"/>
                <a:gd name="T47" fmla="*/ 12 h 27"/>
                <a:gd name="T48" fmla="*/ 16 w 18"/>
                <a:gd name="T49" fmla="*/ 15 h 27"/>
                <a:gd name="T50" fmla="*/ 18 w 18"/>
                <a:gd name="T51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7">
                  <a:moveTo>
                    <a:pt x="18" y="19"/>
                  </a:moveTo>
                  <a:cubicBezTo>
                    <a:pt x="18" y="22"/>
                    <a:pt x="17" y="23"/>
                    <a:pt x="15" y="25"/>
                  </a:cubicBezTo>
                  <a:cubicBezTo>
                    <a:pt x="14" y="26"/>
                    <a:pt x="11" y="27"/>
                    <a:pt x="8" y="27"/>
                  </a:cubicBezTo>
                  <a:cubicBezTo>
                    <a:pt x="4" y="27"/>
                    <a:pt x="2" y="26"/>
                    <a:pt x="0" y="2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2" y="23"/>
                    <a:pt x="4" y="23"/>
                  </a:cubicBezTo>
                  <a:cubicBezTo>
                    <a:pt x="5" y="23"/>
                    <a:pt x="7" y="24"/>
                    <a:pt x="8" y="24"/>
                  </a:cubicBezTo>
                  <a:cubicBezTo>
                    <a:pt x="10" y="24"/>
                    <a:pt x="11" y="23"/>
                    <a:pt x="13" y="23"/>
                  </a:cubicBezTo>
                  <a:cubicBezTo>
                    <a:pt x="14" y="22"/>
                    <a:pt x="14" y="21"/>
                    <a:pt x="14" y="20"/>
                  </a:cubicBezTo>
                  <a:cubicBezTo>
                    <a:pt x="14" y="19"/>
                    <a:pt x="14" y="18"/>
                    <a:pt x="13" y="17"/>
                  </a:cubicBezTo>
                  <a:cubicBezTo>
                    <a:pt x="12" y="16"/>
                    <a:pt x="10" y="15"/>
                    <a:pt x="8" y="14"/>
                  </a:cubicBezTo>
                  <a:cubicBezTo>
                    <a:pt x="5" y="14"/>
                    <a:pt x="4" y="13"/>
                    <a:pt x="3" y="12"/>
                  </a:cubicBezTo>
                  <a:cubicBezTo>
                    <a:pt x="2" y="11"/>
                    <a:pt x="1" y="11"/>
                    <a:pt x="0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2" y="0"/>
                    <a:pt x="15" y="1"/>
                    <a:pt x="17" y="2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4"/>
                    <a:pt x="11" y="3"/>
                    <a:pt x="9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6" y="10"/>
                    <a:pt x="8" y="11"/>
                    <a:pt x="10" y="12"/>
                  </a:cubicBezTo>
                  <a:cubicBezTo>
                    <a:pt x="13" y="13"/>
                    <a:pt x="15" y="14"/>
                    <a:pt x="16" y="15"/>
                  </a:cubicBezTo>
                  <a:cubicBezTo>
                    <a:pt x="17" y="16"/>
                    <a:pt x="18" y="18"/>
                    <a:pt x="18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3F7CFF8-E1A2-4B5D-B60B-6E808D15B0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20625" y="2474913"/>
              <a:ext cx="69850" cy="87313"/>
            </a:xfrm>
            <a:custGeom>
              <a:avLst/>
              <a:gdLst>
                <a:gd name="T0" fmla="*/ 12 w 22"/>
                <a:gd name="T1" fmla="*/ 27 h 27"/>
                <a:gd name="T2" fmla="*/ 3 w 22"/>
                <a:gd name="T3" fmla="*/ 23 h 27"/>
                <a:gd name="T4" fmla="*/ 0 w 22"/>
                <a:gd name="T5" fmla="*/ 14 h 27"/>
                <a:gd name="T6" fmla="*/ 3 w 22"/>
                <a:gd name="T7" fmla="*/ 4 h 27"/>
                <a:gd name="T8" fmla="*/ 11 w 22"/>
                <a:gd name="T9" fmla="*/ 0 h 27"/>
                <a:gd name="T10" fmla="*/ 19 w 22"/>
                <a:gd name="T11" fmla="*/ 3 h 27"/>
                <a:gd name="T12" fmla="*/ 22 w 22"/>
                <a:gd name="T13" fmla="*/ 12 h 27"/>
                <a:gd name="T14" fmla="*/ 22 w 22"/>
                <a:gd name="T15" fmla="*/ 14 h 27"/>
                <a:gd name="T16" fmla="*/ 4 w 22"/>
                <a:gd name="T17" fmla="*/ 14 h 27"/>
                <a:gd name="T18" fmla="*/ 6 w 22"/>
                <a:gd name="T19" fmla="*/ 21 h 27"/>
                <a:gd name="T20" fmla="*/ 12 w 22"/>
                <a:gd name="T21" fmla="*/ 23 h 27"/>
                <a:gd name="T22" fmla="*/ 20 w 22"/>
                <a:gd name="T23" fmla="*/ 22 h 27"/>
                <a:gd name="T24" fmla="*/ 20 w 22"/>
                <a:gd name="T25" fmla="*/ 25 h 27"/>
                <a:gd name="T26" fmla="*/ 17 w 22"/>
                <a:gd name="T27" fmla="*/ 26 h 27"/>
                <a:gd name="T28" fmla="*/ 12 w 22"/>
                <a:gd name="T29" fmla="*/ 27 h 27"/>
                <a:gd name="T30" fmla="*/ 11 w 22"/>
                <a:gd name="T31" fmla="*/ 3 h 27"/>
                <a:gd name="T32" fmla="*/ 6 w 22"/>
                <a:gd name="T33" fmla="*/ 5 h 27"/>
                <a:gd name="T34" fmla="*/ 4 w 22"/>
                <a:gd name="T35" fmla="*/ 11 h 27"/>
                <a:gd name="T36" fmla="*/ 17 w 22"/>
                <a:gd name="T37" fmla="*/ 11 h 27"/>
                <a:gd name="T38" fmla="*/ 16 w 22"/>
                <a:gd name="T39" fmla="*/ 5 h 27"/>
                <a:gd name="T40" fmla="*/ 11 w 22"/>
                <a:gd name="T4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27">
                  <a:moveTo>
                    <a:pt x="12" y="27"/>
                  </a:moveTo>
                  <a:cubicBezTo>
                    <a:pt x="8" y="27"/>
                    <a:pt x="5" y="26"/>
                    <a:pt x="3" y="23"/>
                  </a:cubicBezTo>
                  <a:cubicBezTo>
                    <a:pt x="1" y="21"/>
                    <a:pt x="0" y="18"/>
                    <a:pt x="0" y="14"/>
                  </a:cubicBezTo>
                  <a:cubicBezTo>
                    <a:pt x="0" y="9"/>
                    <a:pt x="1" y="6"/>
                    <a:pt x="3" y="4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7" y="1"/>
                    <a:pt x="19" y="3"/>
                  </a:cubicBezTo>
                  <a:cubicBezTo>
                    <a:pt x="21" y="5"/>
                    <a:pt x="22" y="8"/>
                    <a:pt x="22" y="12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7"/>
                    <a:pt x="5" y="19"/>
                    <a:pt x="6" y="21"/>
                  </a:cubicBezTo>
                  <a:cubicBezTo>
                    <a:pt x="8" y="23"/>
                    <a:pt x="10" y="23"/>
                    <a:pt x="12" y="23"/>
                  </a:cubicBezTo>
                  <a:cubicBezTo>
                    <a:pt x="15" y="23"/>
                    <a:pt x="18" y="23"/>
                    <a:pt x="20" y="22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6"/>
                    <a:pt x="18" y="26"/>
                    <a:pt x="17" y="26"/>
                  </a:cubicBezTo>
                  <a:cubicBezTo>
                    <a:pt x="15" y="27"/>
                    <a:pt x="14" y="27"/>
                    <a:pt x="12" y="27"/>
                  </a:cubicBezTo>
                  <a:close/>
                  <a:moveTo>
                    <a:pt x="11" y="3"/>
                  </a:moveTo>
                  <a:cubicBezTo>
                    <a:pt x="9" y="3"/>
                    <a:pt x="7" y="4"/>
                    <a:pt x="6" y="5"/>
                  </a:cubicBezTo>
                  <a:cubicBezTo>
                    <a:pt x="5" y="7"/>
                    <a:pt x="4" y="9"/>
                    <a:pt x="4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8"/>
                    <a:pt x="17" y="7"/>
                    <a:pt x="16" y="5"/>
                  </a:cubicBezTo>
                  <a:cubicBezTo>
                    <a:pt x="15" y="4"/>
                    <a:pt x="13" y="3"/>
                    <a:pt x="11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EFED231-2AC5-4612-9114-30BBD2A07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1113" y="2474913"/>
              <a:ext cx="47625" cy="84138"/>
            </a:xfrm>
            <a:custGeom>
              <a:avLst/>
              <a:gdLst>
                <a:gd name="T0" fmla="*/ 12 w 15"/>
                <a:gd name="T1" fmla="*/ 0 h 26"/>
                <a:gd name="T2" fmla="*/ 15 w 15"/>
                <a:gd name="T3" fmla="*/ 0 h 26"/>
                <a:gd name="T4" fmla="*/ 14 w 15"/>
                <a:gd name="T5" fmla="*/ 4 h 26"/>
                <a:gd name="T6" fmla="*/ 12 w 15"/>
                <a:gd name="T7" fmla="*/ 4 h 26"/>
                <a:gd name="T8" fmla="*/ 6 w 15"/>
                <a:gd name="T9" fmla="*/ 6 h 26"/>
                <a:gd name="T10" fmla="*/ 4 w 15"/>
                <a:gd name="T11" fmla="*/ 12 h 26"/>
                <a:gd name="T12" fmla="*/ 4 w 15"/>
                <a:gd name="T13" fmla="*/ 26 h 26"/>
                <a:gd name="T14" fmla="*/ 0 w 15"/>
                <a:gd name="T15" fmla="*/ 26 h 26"/>
                <a:gd name="T16" fmla="*/ 0 w 15"/>
                <a:gd name="T17" fmla="*/ 1 h 26"/>
                <a:gd name="T18" fmla="*/ 3 w 15"/>
                <a:gd name="T19" fmla="*/ 1 h 26"/>
                <a:gd name="T20" fmla="*/ 4 w 15"/>
                <a:gd name="T21" fmla="*/ 5 h 26"/>
                <a:gd name="T22" fmla="*/ 4 w 15"/>
                <a:gd name="T23" fmla="*/ 5 h 26"/>
                <a:gd name="T24" fmla="*/ 8 w 15"/>
                <a:gd name="T25" fmla="*/ 1 h 26"/>
                <a:gd name="T26" fmla="*/ 12 w 15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26">
                  <a:moveTo>
                    <a:pt x="12" y="0"/>
                  </a:moveTo>
                  <a:cubicBezTo>
                    <a:pt x="13" y="0"/>
                    <a:pt x="14" y="0"/>
                    <a:pt x="15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0" y="4"/>
                    <a:pt x="8" y="4"/>
                    <a:pt x="6" y="6"/>
                  </a:cubicBezTo>
                  <a:cubicBezTo>
                    <a:pt x="5" y="8"/>
                    <a:pt x="4" y="10"/>
                    <a:pt x="4" y="1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2"/>
                    <a:pt x="8" y="1"/>
                  </a:cubicBezTo>
                  <a:cubicBezTo>
                    <a:pt x="9" y="1"/>
                    <a:pt x="1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0B52E73-6E31-421E-B607-A40A9F8CF6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6600" y="2338388"/>
              <a:ext cx="12760325" cy="9031288"/>
            </a:xfrm>
            <a:custGeom>
              <a:avLst/>
              <a:gdLst>
                <a:gd name="T0" fmla="*/ 3984 w 4000"/>
                <a:gd name="T1" fmla="*/ 4 h 2800"/>
                <a:gd name="T2" fmla="*/ 3996 w 4000"/>
                <a:gd name="T3" fmla="*/ 16 h 2800"/>
                <a:gd name="T4" fmla="*/ 3996 w 4000"/>
                <a:gd name="T5" fmla="*/ 2784 h 2800"/>
                <a:gd name="T6" fmla="*/ 3984 w 4000"/>
                <a:gd name="T7" fmla="*/ 2796 h 2800"/>
                <a:gd name="T8" fmla="*/ 16 w 4000"/>
                <a:gd name="T9" fmla="*/ 2796 h 2800"/>
                <a:gd name="T10" fmla="*/ 4 w 4000"/>
                <a:gd name="T11" fmla="*/ 2784 h 2800"/>
                <a:gd name="T12" fmla="*/ 4 w 4000"/>
                <a:gd name="T13" fmla="*/ 16 h 2800"/>
                <a:gd name="T14" fmla="*/ 16 w 4000"/>
                <a:gd name="T15" fmla="*/ 4 h 2800"/>
                <a:gd name="T16" fmla="*/ 3984 w 4000"/>
                <a:gd name="T17" fmla="*/ 4 h 2800"/>
                <a:gd name="T18" fmla="*/ 3984 w 4000"/>
                <a:gd name="T19" fmla="*/ 0 h 2800"/>
                <a:gd name="T20" fmla="*/ 16 w 4000"/>
                <a:gd name="T21" fmla="*/ 0 h 2800"/>
                <a:gd name="T22" fmla="*/ 0 w 4000"/>
                <a:gd name="T23" fmla="*/ 16 h 2800"/>
                <a:gd name="T24" fmla="*/ 0 w 4000"/>
                <a:gd name="T25" fmla="*/ 2784 h 2800"/>
                <a:gd name="T26" fmla="*/ 16 w 4000"/>
                <a:gd name="T27" fmla="*/ 2800 h 2800"/>
                <a:gd name="T28" fmla="*/ 3984 w 4000"/>
                <a:gd name="T29" fmla="*/ 2800 h 2800"/>
                <a:gd name="T30" fmla="*/ 4000 w 4000"/>
                <a:gd name="T31" fmla="*/ 2784 h 2800"/>
                <a:gd name="T32" fmla="*/ 4000 w 4000"/>
                <a:gd name="T33" fmla="*/ 16 h 2800"/>
                <a:gd name="T34" fmla="*/ 3984 w 4000"/>
                <a:gd name="T35" fmla="*/ 0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0" h="2800">
                  <a:moveTo>
                    <a:pt x="3984" y="4"/>
                  </a:moveTo>
                  <a:cubicBezTo>
                    <a:pt x="3991" y="4"/>
                    <a:pt x="3996" y="9"/>
                    <a:pt x="3996" y="16"/>
                  </a:cubicBezTo>
                  <a:cubicBezTo>
                    <a:pt x="3996" y="2784"/>
                    <a:pt x="3996" y="2784"/>
                    <a:pt x="3996" y="2784"/>
                  </a:cubicBezTo>
                  <a:cubicBezTo>
                    <a:pt x="3996" y="2791"/>
                    <a:pt x="3991" y="2796"/>
                    <a:pt x="3984" y="2796"/>
                  </a:cubicBezTo>
                  <a:cubicBezTo>
                    <a:pt x="16" y="2796"/>
                    <a:pt x="16" y="2796"/>
                    <a:pt x="16" y="2796"/>
                  </a:cubicBezTo>
                  <a:cubicBezTo>
                    <a:pt x="10" y="2796"/>
                    <a:pt x="4" y="2791"/>
                    <a:pt x="4" y="278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9"/>
                    <a:pt x="10" y="4"/>
                    <a:pt x="16" y="4"/>
                  </a:cubicBezTo>
                  <a:cubicBezTo>
                    <a:pt x="3984" y="4"/>
                    <a:pt x="3984" y="4"/>
                    <a:pt x="3984" y="4"/>
                  </a:cubicBezTo>
                  <a:moveTo>
                    <a:pt x="398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84"/>
                    <a:pt x="0" y="2784"/>
                    <a:pt x="0" y="2784"/>
                  </a:cubicBezTo>
                  <a:cubicBezTo>
                    <a:pt x="0" y="2793"/>
                    <a:pt x="7" y="2800"/>
                    <a:pt x="16" y="2800"/>
                  </a:cubicBezTo>
                  <a:cubicBezTo>
                    <a:pt x="3984" y="2800"/>
                    <a:pt x="3984" y="2800"/>
                    <a:pt x="3984" y="2800"/>
                  </a:cubicBezTo>
                  <a:cubicBezTo>
                    <a:pt x="3993" y="2800"/>
                    <a:pt x="4000" y="2793"/>
                    <a:pt x="4000" y="2784"/>
                  </a:cubicBezTo>
                  <a:cubicBezTo>
                    <a:pt x="4000" y="16"/>
                    <a:pt x="4000" y="16"/>
                    <a:pt x="4000" y="16"/>
                  </a:cubicBezTo>
                  <a:cubicBezTo>
                    <a:pt x="4000" y="7"/>
                    <a:pt x="3993" y="0"/>
                    <a:pt x="39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126EB0B-9928-4A65-945E-A5EFCDBF3C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5800" y="2287588"/>
              <a:ext cx="12861925" cy="9134475"/>
            </a:xfrm>
            <a:custGeom>
              <a:avLst/>
              <a:gdLst>
                <a:gd name="T0" fmla="*/ 4000 w 4032"/>
                <a:gd name="T1" fmla="*/ 4 h 2832"/>
                <a:gd name="T2" fmla="*/ 4028 w 4032"/>
                <a:gd name="T3" fmla="*/ 32 h 2832"/>
                <a:gd name="T4" fmla="*/ 4028 w 4032"/>
                <a:gd name="T5" fmla="*/ 2800 h 2832"/>
                <a:gd name="T6" fmla="*/ 4000 w 4032"/>
                <a:gd name="T7" fmla="*/ 2828 h 2832"/>
                <a:gd name="T8" fmla="*/ 32 w 4032"/>
                <a:gd name="T9" fmla="*/ 2828 h 2832"/>
                <a:gd name="T10" fmla="*/ 4 w 4032"/>
                <a:gd name="T11" fmla="*/ 2800 h 2832"/>
                <a:gd name="T12" fmla="*/ 4 w 4032"/>
                <a:gd name="T13" fmla="*/ 32 h 2832"/>
                <a:gd name="T14" fmla="*/ 32 w 4032"/>
                <a:gd name="T15" fmla="*/ 4 h 2832"/>
                <a:gd name="T16" fmla="*/ 4000 w 4032"/>
                <a:gd name="T17" fmla="*/ 4 h 2832"/>
                <a:gd name="T18" fmla="*/ 4000 w 4032"/>
                <a:gd name="T19" fmla="*/ 0 h 2832"/>
                <a:gd name="T20" fmla="*/ 32 w 4032"/>
                <a:gd name="T21" fmla="*/ 0 h 2832"/>
                <a:gd name="T22" fmla="*/ 0 w 4032"/>
                <a:gd name="T23" fmla="*/ 32 h 2832"/>
                <a:gd name="T24" fmla="*/ 0 w 4032"/>
                <a:gd name="T25" fmla="*/ 2800 h 2832"/>
                <a:gd name="T26" fmla="*/ 32 w 4032"/>
                <a:gd name="T27" fmla="*/ 2832 h 2832"/>
                <a:gd name="T28" fmla="*/ 4000 w 4032"/>
                <a:gd name="T29" fmla="*/ 2832 h 2832"/>
                <a:gd name="T30" fmla="*/ 4032 w 4032"/>
                <a:gd name="T31" fmla="*/ 2800 h 2832"/>
                <a:gd name="T32" fmla="*/ 4032 w 4032"/>
                <a:gd name="T33" fmla="*/ 32 h 2832"/>
                <a:gd name="T34" fmla="*/ 4000 w 4032"/>
                <a:gd name="T35" fmla="*/ 0 h 2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2" h="2832">
                  <a:moveTo>
                    <a:pt x="4000" y="4"/>
                  </a:moveTo>
                  <a:cubicBezTo>
                    <a:pt x="4016" y="4"/>
                    <a:pt x="4028" y="17"/>
                    <a:pt x="4028" y="32"/>
                  </a:cubicBezTo>
                  <a:cubicBezTo>
                    <a:pt x="4028" y="2800"/>
                    <a:pt x="4028" y="2800"/>
                    <a:pt x="4028" y="2800"/>
                  </a:cubicBezTo>
                  <a:cubicBezTo>
                    <a:pt x="4028" y="2815"/>
                    <a:pt x="4016" y="2828"/>
                    <a:pt x="4000" y="2828"/>
                  </a:cubicBezTo>
                  <a:cubicBezTo>
                    <a:pt x="32" y="2828"/>
                    <a:pt x="32" y="2828"/>
                    <a:pt x="32" y="2828"/>
                  </a:cubicBezTo>
                  <a:cubicBezTo>
                    <a:pt x="17" y="2828"/>
                    <a:pt x="4" y="2815"/>
                    <a:pt x="4" y="2800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17"/>
                    <a:pt x="17" y="4"/>
                    <a:pt x="32" y="4"/>
                  </a:cubicBezTo>
                  <a:cubicBezTo>
                    <a:pt x="4000" y="4"/>
                    <a:pt x="4000" y="4"/>
                    <a:pt x="4000" y="4"/>
                  </a:cubicBezTo>
                  <a:moveTo>
                    <a:pt x="400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2800"/>
                    <a:pt x="0" y="2800"/>
                    <a:pt x="0" y="2800"/>
                  </a:cubicBezTo>
                  <a:cubicBezTo>
                    <a:pt x="0" y="2818"/>
                    <a:pt x="15" y="2832"/>
                    <a:pt x="32" y="2832"/>
                  </a:cubicBezTo>
                  <a:cubicBezTo>
                    <a:pt x="4000" y="2832"/>
                    <a:pt x="4000" y="2832"/>
                    <a:pt x="4000" y="2832"/>
                  </a:cubicBezTo>
                  <a:cubicBezTo>
                    <a:pt x="4018" y="2832"/>
                    <a:pt x="4032" y="2818"/>
                    <a:pt x="4032" y="2800"/>
                  </a:cubicBezTo>
                  <a:cubicBezTo>
                    <a:pt x="4032" y="32"/>
                    <a:pt x="4032" y="32"/>
                    <a:pt x="4032" y="32"/>
                  </a:cubicBezTo>
                  <a:cubicBezTo>
                    <a:pt x="4032" y="14"/>
                    <a:pt x="4018" y="0"/>
                    <a:pt x="4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C378AA5-09E6-40AF-B5CE-D3A4FA23E7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2488" y="2416176"/>
              <a:ext cx="152400" cy="155575"/>
            </a:xfrm>
            <a:custGeom>
              <a:avLst/>
              <a:gdLst>
                <a:gd name="T0" fmla="*/ 24 w 48"/>
                <a:gd name="T1" fmla="*/ 4 h 48"/>
                <a:gd name="T2" fmla="*/ 44 w 48"/>
                <a:gd name="T3" fmla="*/ 24 h 48"/>
                <a:gd name="T4" fmla="*/ 24 w 48"/>
                <a:gd name="T5" fmla="*/ 44 h 48"/>
                <a:gd name="T6" fmla="*/ 4 w 48"/>
                <a:gd name="T7" fmla="*/ 24 h 48"/>
                <a:gd name="T8" fmla="*/ 24 w 48"/>
                <a:gd name="T9" fmla="*/ 4 h 48"/>
                <a:gd name="T10" fmla="*/ 24 w 48"/>
                <a:gd name="T11" fmla="*/ 0 h 48"/>
                <a:gd name="T12" fmla="*/ 0 w 48"/>
                <a:gd name="T13" fmla="*/ 24 h 48"/>
                <a:gd name="T14" fmla="*/ 24 w 48"/>
                <a:gd name="T15" fmla="*/ 48 h 48"/>
                <a:gd name="T16" fmla="*/ 48 w 48"/>
                <a:gd name="T17" fmla="*/ 24 h 48"/>
                <a:gd name="T18" fmla="*/ 24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"/>
                  </a:moveTo>
                  <a:cubicBezTo>
                    <a:pt x="35" y="4"/>
                    <a:pt x="44" y="13"/>
                    <a:pt x="44" y="24"/>
                  </a:cubicBezTo>
                  <a:cubicBezTo>
                    <a:pt x="44" y="35"/>
                    <a:pt x="35" y="44"/>
                    <a:pt x="24" y="44"/>
                  </a:cubicBezTo>
                  <a:cubicBezTo>
                    <a:pt x="13" y="44"/>
                    <a:pt x="4" y="3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8" y="48"/>
                    <a:pt x="48" y="37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3131FAA-1AC2-4C86-A21E-97CC5AE8E9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9663" y="2416176"/>
              <a:ext cx="153988" cy="155575"/>
            </a:xfrm>
            <a:custGeom>
              <a:avLst/>
              <a:gdLst>
                <a:gd name="T0" fmla="*/ 24 w 48"/>
                <a:gd name="T1" fmla="*/ 4 h 48"/>
                <a:gd name="T2" fmla="*/ 44 w 48"/>
                <a:gd name="T3" fmla="*/ 24 h 48"/>
                <a:gd name="T4" fmla="*/ 24 w 48"/>
                <a:gd name="T5" fmla="*/ 44 h 48"/>
                <a:gd name="T6" fmla="*/ 4 w 48"/>
                <a:gd name="T7" fmla="*/ 24 h 48"/>
                <a:gd name="T8" fmla="*/ 24 w 48"/>
                <a:gd name="T9" fmla="*/ 4 h 48"/>
                <a:gd name="T10" fmla="*/ 24 w 48"/>
                <a:gd name="T11" fmla="*/ 0 h 48"/>
                <a:gd name="T12" fmla="*/ 0 w 48"/>
                <a:gd name="T13" fmla="*/ 24 h 48"/>
                <a:gd name="T14" fmla="*/ 24 w 48"/>
                <a:gd name="T15" fmla="*/ 48 h 48"/>
                <a:gd name="T16" fmla="*/ 48 w 48"/>
                <a:gd name="T17" fmla="*/ 24 h 48"/>
                <a:gd name="T18" fmla="*/ 24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"/>
                  </a:moveTo>
                  <a:cubicBezTo>
                    <a:pt x="35" y="4"/>
                    <a:pt x="44" y="13"/>
                    <a:pt x="44" y="24"/>
                  </a:cubicBezTo>
                  <a:cubicBezTo>
                    <a:pt x="44" y="35"/>
                    <a:pt x="35" y="44"/>
                    <a:pt x="24" y="44"/>
                  </a:cubicBezTo>
                  <a:cubicBezTo>
                    <a:pt x="13" y="44"/>
                    <a:pt x="4" y="3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moveTo>
                    <a:pt x="24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A37B3B1-9D09-4CB5-967F-4160428F8B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5250" y="2416176"/>
              <a:ext cx="153988" cy="155575"/>
            </a:xfrm>
            <a:custGeom>
              <a:avLst/>
              <a:gdLst>
                <a:gd name="T0" fmla="*/ 24 w 48"/>
                <a:gd name="T1" fmla="*/ 4 h 48"/>
                <a:gd name="T2" fmla="*/ 44 w 48"/>
                <a:gd name="T3" fmla="*/ 24 h 48"/>
                <a:gd name="T4" fmla="*/ 24 w 48"/>
                <a:gd name="T5" fmla="*/ 44 h 48"/>
                <a:gd name="T6" fmla="*/ 4 w 48"/>
                <a:gd name="T7" fmla="*/ 24 h 48"/>
                <a:gd name="T8" fmla="*/ 24 w 48"/>
                <a:gd name="T9" fmla="*/ 4 h 48"/>
                <a:gd name="T10" fmla="*/ 24 w 48"/>
                <a:gd name="T11" fmla="*/ 0 h 48"/>
                <a:gd name="T12" fmla="*/ 0 w 48"/>
                <a:gd name="T13" fmla="*/ 24 h 48"/>
                <a:gd name="T14" fmla="*/ 24 w 48"/>
                <a:gd name="T15" fmla="*/ 48 h 48"/>
                <a:gd name="T16" fmla="*/ 48 w 48"/>
                <a:gd name="T17" fmla="*/ 24 h 48"/>
                <a:gd name="T18" fmla="*/ 24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"/>
                  </a:moveTo>
                  <a:cubicBezTo>
                    <a:pt x="35" y="4"/>
                    <a:pt x="44" y="13"/>
                    <a:pt x="44" y="24"/>
                  </a:cubicBezTo>
                  <a:cubicBezTo>
                    <a:pt x="44" y="35"/>
                    <a:pt x="35" y="44"/>
                    <a:pt x="24" y="44"/>
                  </a:cubicBezTo>
                  <a:cubicBezTo>
                    <a:pt x="13" y="44"/>
                    <a:pt x="4" y="3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A4ACA87-ADE5-4BBC-A84F-36D99FEE0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7188" y="2944813"/>
              <a:ext cx="10587038" cy="14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6BFD98-7CF1-4DB3-BB67-E9A68DFC5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9300" y="3457576"/>
              <a:ext cx="12738100" cy="14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D8FD7B7-B68D-4D76-B061-D29518AFB4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2488" y="3022601"/>
              <a:ext cx="382588" cy="387350"/>
            </a:xfrm>
            <a:custGeom>
              <a:avLst/>
              <a:gdLst>
                <a:gd name="T0" fmla="*/ 60 w 120"/>
                <a:gd name="T1" fmla="*/ 4 h 120"/>
                <a:gd name="T2" fmla="*/ 116 w 120"/>
                <a:gd name="T3" fmla="*/ 60 h 120"/>
                <a:gd name="T4" fmla="*/ 60 w 120"/>
                <a:gd name="T5" fmla="*/ 116 h 120"/>
                <a:gd name="T6" fmla="*/ 4 w 120"/>
                <a:gd name="T7" fmla="*/ 60 h 120"/>
                <a:gd name="T8" fmla="*/ 60 w 120"/>
                <a:gd name="T9" fmla="*/ 4 h 120"/>
                <a:gd name="T10" fmla="*/ 60 w 120"/>
                <a:gd name="T11" fmla="*/ 0 h 120"/>
                <a:gd name="T12" fmla="*/ 0 w 120"/>
                <a:gd name="T13" fmla="*/ 60 h 120"/>
                <a:gd name="T14" fmla="*/ 60 w 120"/>
                <a:gd name="T15" fmla="*/ 120 h 120"/>
                <a:gd name="T16" fmla="*/ 120 w 120"/>
                <a:gd name="T17" fmla="*/ 60 h 120"/>
                <a:gd name="T18" fmla="*/ 60 w 120"/>
                <a:gd name="T1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0">
                  <a:moveTo>
                    <a:pt x="60" y="4"/>
                  </a:moveTo>
                  <a:cubicBezTo>
                    <a:pt x="91" y="4"/>
                    <a:pt x="116" y="29"/>
                    <a:pt x="116" y="60"/>
                  </a:cubicBezTo>
                  <a:cubicBezTo>
                    <a:pt x="116" y="91"/>
                    <a:pt x="91" y="116"/>
                    <a:pt x="60" y="116"/>
                  </a:cubicBezTo>
                  <a:cubicBezTo>
                    <a:pt x="29" y="116"/>
                    <a:pt x="4" y="91"/>
                    <a:pt x="4" y="60"/>
                  </a:cubicBezTo>
                  <a:cubicBezTo>
                    <a:pt x="4" y="29"/>
                    <a:pt x="29" y="4"/>
                    <a:pt x="60" y="4"/>
                  </a:cubicBezTo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5278615-D56C-403D-8A06-11D09A6E01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1388" y="3125788"/>
              <a:ext cx="152400" cy="180975"/>
            </a:xfrm>
            <a:custGeom>
              <a:avLst/>
              <a:gdLst>
                <a:gd name="T0" fmla="*/ 88 w 96"/>
                <a:gd name="T1" fmla="*/ 14 h 114"/>
                <a:gd name="T2" fmla="*/ 88 w 96"/>
                <a:gd name="T3" fmla="*/ 100 h 114"/>
                <a:gd name="T4" fmla="*/ 16 w 96"/>
                <a:gd name="T5" fmla="*/ 57 h 114"/>
                <a:gd name="T6" fmla="*/ 88 w 96"/>
                <a:gd name="T7" fmla="*/ 14 h 114"/>
                <a:gd name="T8" fmla="*/ 96 w 96"/>
                <a:gd name="T9" fmla="*/ 0 h 114"/>
                <a:gd name="T10" fmla="*/ 0 w 96"/>
                <a:gd name="T11" fmla="*/ 57 h 114"/>
                <a:gd name="T12" fmla="*/ 96 w 96"/>
                <a:gd name="T13" fmla="*/ 114 h 114"/>
                <a:gd name="T14" fmla="*/ 96 w 96"/>
                <a:gd name="T15" fmla="*/ 0 h 114"/>
                <a:gd name="T16" fmla="*/ 96 w 96"/>
                <a:gd name="T1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14">
                  <a:moveTo>
                    <a:pt x="88" y="14"/>
                  </a:moveTo>
                  <a:lnTo>
                    <a:pt x="88" y="100"/>
                  </a:lnTo>
                  <a:lnTo>
                    <a:pt x="16" y="57"/>
                  </a:lnTo>
                  <a:lnTo>
                    <a:pt x="88" y="14"/>
                  </a:lnTo>
                  <a:close/>
                  <a:moveTo>
                    <a:pt x="96" y="0"/>
                  </a:moveTo>
                  <a:lnTo>
                    <a:pt x="0" y="57"/>
                  </a:lnTo>
                  <a:lnTo>
                    <a:pt x="96" y="114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E4EF169-A7F5-4B26-8B7D-E34ED398BD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1388" y="3125788"/>
              <a:ext cx="152400" cy="180975"/>
            </a:xfrm>
            <a:custGeom>
              <a:avLst/>
              <a:gdLst>
                <a:gd name="T0" fmla="*/ 88 w 96"/>
                <a:gd name="T1" fmla="*/ 14 h 114"/>
                <a:gd name="T2" fmla="*/ 88 w 96"/>
                <a:gd name="T3" fmla="*/ 100 h 114"/>
                <a:gd name="T4" fmla="*/ 16 w 96"/>
                <a:gd name="T5" fmla="*/ 57 h 114"/>
                <a:gd name="T6" fmla="*/ 88 w 96"/>
                <a:gd name="T7" fmla="*/ 14 h 114"/>
                <a:gd name="T8" fmla="*/ 96 w 96"/>
                <a:gd name="T9" fmla="*/ 0 h 114"/>
                <a:gd name="T10" fmla="*/ 0 w 96"/>
                <a:gd name="T11" fmla="*/ 57 h 114"/>
                <a:gd name="T12" fmla="*/ 96 w 96"/>
                <a:gd name="T13" fmla="*/ 114 h 114"/>
                <a:gd name="T14" fmla="*/ 96 w 96"/>
                <a:gd name="T15" fmla="*/ 0 h 114"/>
                <a:gd name="T16" fmla="*/ 96 w 96"/>
                <a:gd name="T1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14">
                  <a:moveTo>
                    <a:pt x="88" y="14"/>
                  </a:moveTo>
                  <a:lnTo>
                    <a:pt x="88" y="100"/>
                  </a:lnTo>
                  <a:lnTo>
                    <a:pt x="16" y="57"/>
                  </a:lnTo>
                  <a:lnTo>
                    <a:pt x="88" y="14"/>
                  </a:lnTo>
                  <a:moveTo>
                    <a:pt x="96" y="0"/>
                  </a:moveTo>
                  <a:lnTo>
                    <a:pt x="0" y="57"/>
                  </a:lnTo>
                  <a:lnTo>
                    <a:pt x="96" y="114"/>
                  </a:lnTo>
                  <a:lnTo>
                    <a:pt x="96" y="0"/>
                  </a:lnTo>
                  <a:lnTo>
                    <a:pt x="96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A93AD5A-FAF4-458C-91FF-4BFC80DBF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1463" y="3081338"/>
              <a:ext cx="12700" cy="2698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0AEABB7-C8A1-4423-9BC5-6910F4235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92225" y="3138488"/>
              <a:ext cx="77788" cy="77788"/>
            </a:xfrm>
            <a:custGeom>
              <a:avLst/>
              <a:gdLst>
                <a:gd name="T0" fmla="*/ 40 w 49"/>
                <a:gd name="T1" fmla="*/ 21 h 49"/>
                <a:gd name="T2" fmla="*/ 40 w 49"/>
                <a:gd name="T3" fmla="*/ 41 h 49"/>
                <a:gd name="T4" fmla="*/ 20 w 49"/>
                <a:gd name="T5" fmla="*/ 41 h 49"/>
                <a:gd name="T6" fmla="*/ 40 w 49"/>
                <a:gd name="T7" fmla="*/ 21 h 49"/>
                <a:gd name="T8" fmla="*/ 49 w 49"/>
                <a:gd name="T9" fmla="*/ 0 h 49"/>
                <a:gd name="T10" fmla="*/ 0 w 49"/>
                <a:gd name="T11" fmla="*/ 49 h 49"/>
                <a:gd name="T12" fmla="*/ 49 w 49"/>
                <a:gd name="T13" fmla="*/ 49 h 49"/>
                <a:gd name="T14" fmla="*/ 49 w 49"/>
                <a:gd name="T15" fmla="*/ 0 h 49"/>
                <a:gd name="T16" fmla="*/ 49 w 49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0" y="21"/>
                  </a:moveTo>
                  <a:lnTo>
                    <a:pt x="40" y="41"/>
                  </a:lnTo>
                  <a:lnTo>
                    <a:pt x="20" y="41"/>
                  </a:lnTo>
                  <a:lnTo>
                    <a:pt x="40" y="21"/>
                  </a:lnTo>
                  <a:close/>
                  <a:moveTo>
                    <a:pt x="49" y="0"/>
                  </a:move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C93B3CC-A15B-49A6-9FA2-C36B824BED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92225" y="3138488"/>
              <a:ext cx="77788" cy="77788"/>
            </a:xfrm>
            <a:custGeom>
              <a:avLst/>
              <a:gdLst>
                <a:gd name="T0" fmla="*/ 40 w 49"/>
                <a:gd name="T1" fmla="*/ 21 h 49"/>
                <a:gd name="T2" fmla="*/ 40 w 49"/>
                <a:gd name="T3" fmla="*/ 41 h 49"/>
                <a:gd name="T4" fmla="*/ 20 w 49"/>
                <a:gd name="T5" fmla="*/ 41 h 49"/>
                <a:gd name="T6" fmla="*/ 40 w 49"/>
                <a:gd name="T7" fmla="*/ 21 h 49"/>
                <a:gd name="T8" fmla="*/ 49 w 49"/>
                <a:gd name="T9" fmla="*/ 0 h 49"/>
                <a:gd name="T10" fmla="*/ 0 w 49"/>
                <a:gd name="T11" fmla="*/ 49 h 49"/>
                <a:gd name="T12" fmla="*/ 49 w 49"/>
                <a:gd name="T13" fmla="*/ 49 h 49"/>
                <a:gd name="T14" fmla="*/ 49 w 49"/>
                <a:gd name="T15" fmla="*/ 0 h 49"/>
                <a:gd name="T16" fmla="*/ 49 w 49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0" y="21"/>
                  </a:moveTo>
                  <a:lnTo>
                    <a:pt x="40" y="41"/>
                  </a:lnTo>
                  <a:lnTo>
                    <a:pt x="20" y="41"/>
                  </a:lnTo>
                  <a:lnTo>
                    <a:pt x="40" y="21"/>
                  </a:lnTo>
                  <a:moveTo>
                    <a:pt x="49" y="0"/>
                  </a:move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lnTo>
                    <a:pt x="49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E491E0A-8BA5-4612-8A62-D49FD2F58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8725" y="3151188"/>
              <a:ext cx="120650" cy="142875"/>
            </a:xfrm>
            <a:custGeom>
              <a:avLst/>
              <a:gdLst>
                <a:gd name="T0" fmla="*/ 34 w 38"/>
                <a:gd name="T1" fmla="*/ 33 h 44"/>
                <a:gd name="T2" fmla="*/ 22 w 38"/>
                <a:gd name="T3" fmla="*/ 38 h 44"/>
                <a:gd name="T4" fmla="*/ 6 w 38"/>
                <a:gd name="T5" fmla="*/ 22 h 44"/>
                <a:gd name="T6" fmla="*/ 22 w 38"/>
                <a:gd name="T7" fmla="*/ 6 h 44"/>
                <a:gd name="T8" fmla="*/ 33 w 38"/>
                <a:gd name="T9" fmla="*/ 10 h 44"/>
                <a:gd name="T10" fmla="*/ 37 w 38"/>
                <a:gd name="T11" fmla="*/ 6 h 44"/>
                <a:gd name="T12" fmla="*/ 22 w 38"/>
                <a:gd name="T13" fmla="*/ 0 h 44"/>
                <a:gd name="T14" fmla="*/ 0 w 38"/>
                <a:gd name="T15" fmla="*/ 22 h 44"/>
                <a:gd name="T16" fmla="*/ 22 w 38"/>
                <a:gd name="T17" fmla="*/ 44 h 44"/>
                <a:gd name="T18" fmla="*/ 38 w 38"/>
                <a:gd name="T19" fmla="*/ 37 h 44"/>
                <a:gd name="T20" fmla="*/ 34 w 38"/>
                <a:gd name="T21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4">
                  <a:moveTo>
                    <a:pt x="34" y="33"/>
                  </a:moveTo>
                  <a:cubicBezTo>
                    <a:pt x="31" y="36"/>
                    <a:pt x="27" y="38"/>
                    <a:pt x="22" y="38"/>
                  </a:cubicBezTo>
                  <a:cubicBezTo>
                    <a:pt x="13" y="38"/>
                    <a:pt x="6" y="31"/>
                    <a:pt x="6" y="22"/>
                  </a:cubicBezTo>
                  <a:cubicBezTo>
                    <a:pt x="6" y="13"/>
                    <a:pt x="13" y="6"/>
                    <a:pt x="22" y="6"/>
                  </a:cubicBezTo>
                  <a:cubicBezTo>
                    <a:pt x="26" y="6"/>
                    <a:pt x="30" y="7"/>
                    <a:pt x="33" y="1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3" y="2"/>
                    <a:pt x="28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28" y="44"/>
                    <a:pt x="34" y="41"/>
                    <a:pt x="38" y="37"/>
                  </a:cubicBezTo>
                  <a:lnTo>
                    <a:pt x="34" y="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9808D90-B046-4489-A1CF-DF4509C149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85913" y="3074988"/>
              <a:ext cx="3049588" cy="284163"/>
            </a:xfrm>
            <a:custGeom>
              <a:avLst/>
              <a:gdLst>
                <a:gd name="T0" fmla="*/ 912 w 956"/>
                <a:gd name="T1" fmla="*/ 4 h 88"/>
                <a:gd name="T2" fmla="*/ 952 w 956"/>
                <a:gd name="T3" fmla="*/ 44 h 88"/>
                <a:gd name="T4" fmla="*/ 912 w 956"/>
                <a:gd name="T5" fmla="*/ 84 h 88"/>
                <a:gd name="T6" fmla="*/ 44 w 956"/>
                <a:gd name="T7" fmla="*/ 84 h 88"/>
                <a:gd name="T8" fmla="*/ 4 w 956"/>
                <a:gd name="T9" fmla="*/ 44 h 88"/>
                <a:gd name="T10" fmla="*/ 44 w 956"/>
                <a:gd name="T11" fmla="*/ 4 h 88"/>
                <a:gd name="T12" fmla="*/ 912 w 956"/>
                <a:gd name="T13" fmla="*/ 4 h 88"/>
                <a:gd name="T14" fmla="*/ 912 w 956"/>
                <a:gd name="T15" fmla="*/ 0 h 88"/>
                <a:gd name="T16" fmla="*/ 44 w 956"/>
                <a:gd name="T17" fmla="*/ 0 h 88"/>
                <a:gd name="T18" fmla="*/ 0 w 956"/>
                <a:gd name="T19" fmla="*/ 44 h 88"/>
                <a:gd name="T20" fmla="*/ 44 w 956"/>
                <a:gd name="T21" fmla="*/ 88 h 88"/>
                <a:gd name="T22" fmla="*/ 912 w 956"/>
                <a:gd name="T23" fmla="*/ 88 h 88"/>
                <a:gd name="T24" fmla="*/ 956 w 956"/>
                <a:gd name="T25" fmla="*/ 44 h 88"/>
                <a:gd name="T26" fmla="*/ 912 w 956"/>
                <a:gd name="T2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6" h="88">
                  <a:moveTo>
                    <a:pt x="912" y="4"/>
                  </a:moveTo>
                  <a:cubicBezTo>
                    <a:pt x="934" y="4"/>
                    <a:pt x="952" y="22"/>
                    <a:pt x="952" y="44"/>
                  </a:cubicBezTo>
                  <a:cubicBezTo>
                    <a:pt x="952" y="66"/>
                    <a:pt x="934" y="84"/>
                    <a:pt x="912" y="84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22" y="84"/>
                    <a:pt x="4" y="66"/>
                    <a:pt x="4" y="44"/>
                  </a:cubicBezTo>
                  <a:cubicBezTo>
                    <a:pt x="4" y="22"/>
                    <a:pt x="22" y="4"/>
                    <a:pt x="44" y="4"/>
                  </a:cubicBezTo>
                  <a:cubicBezTo>
                    <a:pt x="912" y="4"/>
                    <a:pt x="912" y="4"/>
                    <a:pt x="912" y="4"/>
                  </a:cubicBezTo>
                  <a:moveTo>
                    <a:pt x="912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912" y="88"/>
                    <a:pt x="912" y="88"/>
                    <a:pt x="912" y="88"/>
                  </a:cubicBezTo>
                  <a:cubicBezTo>
                    <a:pt x="936" y="88"/>
                    <a:pt x="956" y="68"/>
                    <a:pt x="956" y="44"/>
                  </a:cubicBezTo>
                  <a:cubicBezTo>
                    <a:pt x="956" y="20"/>
                    <a:pt x="936" y="0"/>
                    <a:pt x="9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3F0674E-DC15-44C8-9096-153DC8A78F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64038" y="3125788"/>
              <a:ext cx="128588" cy="128588"/>
            </a:xfrm>
            <a:custGeom>
              <a:avLst/>
              <a:gdLst>
                <a:gd name="T0" fmla="*/ 20 w 40"/>
                <a:gd name="T1" fmla="*/ 4 h 40"/>
                <a:gd name="T2" fmla="*/ 36 w 40"/>
                <a:gd name="T3" fmla="*/ 20 h 40"/>
                <a:gd name="T4" fmla="*/ 20 w 40"/>
                <a:gd name="T5" fmla="*/ 36 h 40"/>
                <a:gd name="T6" fmla="*/ 4 w 40"/>
                <a:gd name="T7" fmla="*/ 20 h 40"/>
                <a:gd name="T8" fmla="*/ 20 w 40"/>
                <a:gd name="T9" fmla="*/ 4 h 40"/>
                <a:gd name="T10" fmla="*/ 20 w 40"/>
                <a:gd name="T11" fmla="*/ 0 h 40"/>
                <a:gd name="T12" fmla="*/ 0 w 40"/>
                <a:gd name="T13" fmla="*/ 20 h 40"/>
                <a:gd name="T14" fmla="*/ 20 w 40"/>
                <a:gd name="T15" fmla="*/ 40 h 40"/>
                <a:gd name="T16" fmla="*/ 40 w 40"/>
                <a:gd name="T17" fmla="*/ 20 h 40"/>
                <a:gd name="T18" fmla="*/ 20 w 40"/>
                <a:gd name="T1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4"/>
                  </a:moveTo>
                  <a:cubicBezTo>
                    <a:pt x="29" y="4"/>
                    <a:pt x="36" y="11"/>
                    <a:pt x="36" y="20"/>
                  </a:cubicBezTo>
                  <a:cubicBezTo>
                    <a:pt x="36" y="29"/>
                    <a:pt x="29" y="36"/>
                    <a:pt x="20" y="36"/>
                  </a:cubicBezTo>
                  <a:cubicBezTo>
                    <a:pt x="12" y="36"/>
                    <a:pt x="4" y="29"/>
                    <a:pt x="4" y="20"/>
                  </a:cubicBezTo>
                  <a:cubicBezTo>
                    <a:pt x="4" y="11"/>
                    <a:pt x="12" y="4"/>
                    <a:pt x="20" y="4"/>
                  </a:cubicBezTo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000BA40-CB4C-47AA-B679-B3006AEDC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875" y="3222626"/>
              <a:ext cx="60325" cy="58738"/>
            </a:xfrm>
            <a:custGeom>
              <a:avLst/>
              <a:gdLst>
                <a:gd name="T0" fmla="*/ 30 w 38"/>
                <a:gd name="T1" fmla="*/ 37 h 37"/>
                <a:gd name="T2" fmla="*/ 0 w 38"/>
                <a:gd name="T3" fmla="*/ 8 h 37"/>
                <a:gd name="T4" fmla="*/ 8 w 38"/>
                <a:gd name="T5" fmla="*/ 0 h 37"/>
                <a:gd name="T6" fmla="*/ 38 w 38"/>
                <a:gd name="T7" fmla="*/ 29 h 37"/>
                <a:gd name="T8" fmla="*/ 30 w 38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0" y="37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38" y="29"/>
                  </a:lnTo>
                  <a:lnTo>
                    <a:pt x="30" y="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8196683-2FD8-4297-85BC-BA5B3C4A27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99013" y="3074988"/>
              <a:ext cx="357188" cy="284163"/>
            </a:xfrm>
            <a:custGeom>
              <a:avLst/>
              <a:gdLst>
                <a:gd name="T0" fmla="*/ 100 w 112"/>
                <a:gd name="T1" fmla="*/ 4 h 88"/>
                <a:gd name="T2" fmla="*/ 108 w 112"/>
                <a:gd name="T3" fmla="*/ 12 h 88"/>
                <a:gd name="T4" fmla="*/ 108 w 112"/>
                <a:gd name="T5" fmla="*/ 76 h 88"/>
                <a:gd name="T6" fmla="*/ 100 w 112"/>
                <a:gd name="T7" fmla="*/ 84 h 88"/>
                <a:gd name="T8" fmla="*/ 12 w 112"/>
                <a:gd name="T9" fmla="*/ 84 h 88"/>
                <a:gd name="T10" fmla="*/ 4 w 112"/>
                <a:gd name="T11" fmla="*/ 76 h 88"/>
                <a:gd name="T12" fmla="*/ 4 w 112"/>
                <a:gd name="T13" fmla="*/ 12 h 88"/>
                <a:gd name="T14" fmla="*/ 12 w 112"/>
                <a:gd name="T15" fmla="*/ 4 h 88"/>
                <a:gd name="T16" fmla="*/ 100 w 112"/>
                <a:gd name="T17" fmla="*/ 4 h 88"/>
                <a:gd name="T18" fmla="*/ 100 w 112"/>
                <a:gd name="T19" fmla="*/ 0 h 88"/>
                <a:gd name="T20" fmla="*/ 12 w 112"/>
                <a:gd name="T21" fmla="*/ 0 h 88"/>
                <a:gd name="T22" fmla="*/ 0 w 112"/>
                <a:gd name="T23" fmla="*/ 12 h 88"/>
                <a:gd name="T24" fmla="*/ 0 w 112"/>
                <a:gd name="T25" fmla="*/ 76 h 88"/>
                <a:gd name="T26" fmla="*/ 12 w 112"/>
                <a:gd name="T27" fmla="*/ 88 h 88"/>
                <a:gd name="T28" fmla="*/ 100 w 112"/>
                <a:gd name="T29" fmla="*/ 88 h 88"/>
                <a:gd name="T30" fmla="*/ 112 w 112"/>
                <a:gd name="T31" fmla="*/ 76 h 88"/>
                <a:gd name="T32" fmla="*/ 112 w 112"/>
                <a:gd name="T33" fmla="*/ 12 h 88"/>
                <a:gd name="T34" fmla="*/ 100 w 112"/>
                <a:gd name="T3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88">
                  <a:moveTo>
                    <a:pt x="100" y="4"/>
                  </a:moveTo>
                  <a:cubicBezTo>
                    <a:pt x="105" y="4"/>
                    <a:pt x="108" y="8"/>
                    <a:pt x="108" y="12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80"/>
                    <a:pt x="105" y="84"/>
                    <a:pt x="100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8" y="84"/>
                    <a:pt x="4" y="80"/>
                    <a:pt x="4" y="76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00" y="4"/>
                    <a:pt x="100" y="4"/>
                    <a:pt x="100" y="4"/>
                  </a:cubicBezTo>
                  <a:moveTo>
                    <a:pt x="10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3"/>
                    <a:pt x="6" y="88"/>
                    <a:pt x="12" y="88"/>
                  </a:cubicBezTo>
                  <a:cubicBezTo>
                    <a:pt x="100" y="88"/>
                    <a:pt x="100" y="88"/>
                    <a:pt x="100" y="88"/>
                  </a:cubicBezTo>
                  <a:cubicBezTo>
                    <a:pt x="107" y="88"/>
                    <a:pt x="112" y="83"/>
                    <a:pt x="112" y="76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2" y="5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26F5035-73BE-475C-BDD9-DAFA729C28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57800" y="3074988"/>
              <a:ext cx="484188" cy="284163"/>
            </a:xfrm>
            <a:custGeom>
              <a:avLst/>
              <a:gdLst>
                <a:gd name="T0" fmla="*/ 140 w 152"/>
                <a:gd name="T1" fmla="*/ 4 h 88"/>
                <a:gd name="T2" fmla="*/ 148 w 152"/>
                <a:gd name="T3" fmla="*/ 12 h 88"/>
                <a:gd name="T4" fmla="*/ 148 w 152"/>
                <a:gd name="T5" fmla="*/ 76 h 88"/>
                <a:gd name="T6" fmla="*/ 140 w 152"/>
                <a:gd name="T7" fmla="*/ 84 h 88"/>
                <a:gd name="T8" fmla="*/ 12 w 152"/>
                <a:gd name="T9" fmla="*/ 84 h 88"/>
                <a:gd name="T10" fmla="*/ 4 w 152"/>
                <a:gd name="T11" fmla="*/ 76 h 88"/>
                <a:gd name="T12" fmla="*/ 4 w 152"/>
                <a:gd name="T13" fmla="*/ 12 h 88"/>
                <a:gd name="T14" fmla="*/ 12 w 152"/>
                <a:gd name="T15" fmla="*/ 4 h 88"/>
                <a:gd name="T16" fmla="*/ 140 w 152"/>
                <a:gd name="T17" fmla="*/ 4 h 88"/>
                <a:gd name="T18" fmla="*/ 140 w 152"/>
                <a:gd name="T19" fmla="*/ 0 h 88"/>
                <a:gd name="T20" fmla="*/ 12 w 152"/>
                <a:gd name="T21" fmla="*/ 0 h 88"/>
                <a:gd name="T22" fmla="*/ 0 w 152"/>
                <a:gd name="T23" fmla="*/ 12 h 88"/>
                <a:gd name="T24" fmla="*/ 0 w 152"/>
                <a:gd name="T25" fmla="*/ 76 h 88"/>
                <a:gd name="T26" fmla="*/ 12 w 152"/>
                <a:gd name="T27" fmla="*/ 88 h 88"/>
                <a:gd name="T28" fmla="*/ 140 w 152"/>
                <a:gd name="T29" fmla="*/ 88 h 88"/>
                <a:gd name="T30" fmla="*/ 152 w 152"/>
                <a:gd name="T31" fmla="*/ 76 h 88"/>
                <a:gd name="T32" fmla="*/ 152 w 152"/>
                <a:gd name="T33" fmla="*/ 12 h 88"/>
                <a:gd name="T34" fmla="*/ 140 w 152"/>
                <a:gd name="T3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" h="88">
                  <a:moveTo>
                    <a:pt x="140" y="4"/>
                  </a:moveTo>
                  <a:cubicBezTo>
                    <a:pt x="145" y="4"/>
                    <a:pt x="148" y="8"/>
                    <a:pt x="148" y="12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80"/>
                    <a:pt x="145" y="84"/>
                    <a:pt x="140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8" y="84"/>
                    <a:pt x="4" y="80"/>
                    <a:pt x="4" y="76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40" y="4"/>
                    <a:pt x="140" y="4"/>
                    <a:pt x="140" y="4"/>
                  </a:cubicBezTo>
                  <a:moveTo>
                    <a:pt x="14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3"/>
                    <a:pt x="6" y="88"/>
                    <a:pt x="12" y="88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47" y="88"/>
                    <a:pt x="152" y="83"/>
                    <a:pt x="152" y="76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5"/>
                    <a:pt x="147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B6AF091-5EB1-4EC2-A0C6-6A0B4EDDA4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5213" y="3119438"/>
              <a:ext cx="206375" cy="174625"/>
            </a:xfrm>
            <a:custGeom>
              <a:avLst/>
              <a:gdLst>
                <a:gd name="T0" fmla="*/ 64 w 130"/>
                <a:gd name="T1" fmla="*/ 10 h 110"/>
                <a:gd name="T2" fmla="*/ 108 w 130"/>
                <a:gd name="T3" fmla="*/ 53 h 110"/>
                <a:gd name="T4" fmla="*/ 104 w 130"/>
                <a:gd name="T5" fmla="*/ 53 h 110"/>
                <a:gd name="T6" fmla="*/ 96 w 130"/>
                <a:gd name="T7" fmla="*/ 53 h 110"/>
                <a:gd name="T8" fmla="*/ 96 w 130"/>
                <a:gd name="T9" fmla="*/ 61 h 110"/>
                <a:gd name="T10" fmla="*/ 96 w 130"/>
                <a:gd name="T11" fmla="*/ 102 h 110"/>
                <a:gd name="T12" fmla="*/ 80 w 130"/>
                <a:gd name="T13" fmla="*/ 102 h 110"/>
                <a:gd name="T14" fmla="*/ 80 w 130"/>
                <a:gd name="T15" fmla="*/ 77 h 110"/>
                <a:gd name="T16" fmla="*/ 80 w 130"/>
                <a:gd name="T17" fmla="*/ 69 h 110"/>
                <a:gd name="T18" fmla="*/ 72 w 130"/>
                <a:gd name="T19" fmla="*/ 69 h 110"/>
                <a:gd name="T20" fmla="*/ 56 w 130"/>
                <a:gd name="T21" fmla="*/ 69 h 110"/>
                <a:gd name="T22" fmla="*/ 48 w 130"/>
                <a:gd name="T23" fmla="*/ 69 h 110"/>
                <a:gd name="T24" fmla="*/ 48 w 130"/>
                <a:gd name="T25" fmla="*/ 77 h 110"/>
                <a:gd name="T26" fmla="*/ 48 w 130"/>
                <a:gd name="T27" fmla="*/ 102 h 110"/>
                <a:gd name="T28" fmla="*/ 32 w 130"/>
                <a:gd name="T29" fmla="*/ 102 h 110"/>
                <a:gd name="T30" fmla="*/ 32 w 130"/>
                <a:gd name="T31" fmla="*/ 61 h 110"/>
                <a:gd name="T32" fmla="*/ 32 w 130"/>
                <a:gd name="T33" fmla="*/ 53 h 110"/>
                <a:gd name="T34" fmla="*/ 24 w 130"/>
                <a:gd name="T35" fmla="*/ 53 h 110"/>
                <a:gd name="T36" fmla="*/ 20 w 130"/>
                <a:gd name="T37" fmla="*/ 53 h 110"/>
                <a:gd name="T38" fmla="*/ 64 w 130"/>
                <a:gd name="T39" fmla="*/ 10 h 110"/>
                <a:gd name="T40" fmla="*/ 64 w 130"/>
                <a:gd name="T41" fmla="*/ 0 h 110"/>
                <a:gd name="T42" fmla="*/ 0 w 130"/>
                <a:gd name="T43" fmla="*/ 61 h 110"/>
                <a:gd name="T44" fmla="*/ 24 w 130"/>
                <a:gd name="T45" fmla="*/ 61 h 110"/>
                <a:gd name="T46" fmla="*/ 24 w 130"/>
                <a:gd name="T47" fmla="*/ 110 h 110"/>
                <a:gd name="T48" fmla="*/ 56 w 130"/>
                <a:gd name="T49" fmla="*/ 110 h 110"/>
                <a:gd name="T50" fmla="*/ 56 w 130"/>
                <a:gd name="T51" fmla="*/ 77 h 110"/>
                <a:gd name="T52" fmla="*/ 72 w 130"/>
                <a:gd name="T53" fmla="*/ 77 h 110"/>
                <a:gd name="T54" fmla="*/ 72 w 130"/>
                <a:gd name="T55" fmla="*/ 110 h 110"/>
                <a:gd name="T56" fmla="*/ 104 w 130"/>
                <a:gd name="T57" fmla="*/ 110 h 110"/>
                <a:gd name="T58" fmla="*/ 104 w 130"/>
                <a:gd name="T59" fmla="*/ 61 h 110"/>
                <a:gd name="T60" fmla="*/ 130 w 130"/>
                <a:gd name="T61" fmla="*/ 61 h 110"/>
                <a:gd name="T62" fmla="*/ 64 w 130"/>
                <a:gd name="T63" fmla="*/ 0 h 110"/>
                <a:gd name="T64" fmla="*/ 64 w 130"/>
                <a:gd name="T6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0" h="110">
                  <a:moveTo>
                    <a:pt x="64" y="10"/>
                  </a:moveTo>
                  <a:lnTo>
                    <a:pt x="108" y="53"/>
                  </a:lnTo>
                  <a:lnTo>
                    <a:pt x="104" y="53"/>
                  </a:lnTo>
                  <a:lnTo>
                    <a:pt x="96" y="53"/>
                  </a:lnTo>
                  <a:lnTo>
                    <a:pt x="96" y="61"/>
                  </a:lnTo>
                  <a:lnTo>
                    <a:pt x="96" y="102"/>
                  </a:lnTo>
                  <a:lnTo>
                    <a:pt x="80" y="102"/>
                  </a:lnTo>
                  <a:lnTo>
                    <a:pt x="80" y="77"/>
                  </a:lnTo>
                  <a:lnTo>
                    <a:pt x="80" y="69"/>
                  </a:lnTo>
                  <a:lnTo>
                    <a:pt x="72" y="69"/>
                  </a:lnTo>
                  <a:lnTo>
                    <a:pt x="56" y="69"/>
                  </a:lnTo>
                  <a:lnTo>
                    <a:pt x="48" y="69"/>
                  </a:lnTo>
                  <a:lnTo>
                    <a:pt x="48" y="77"/>
                  </a:lnTo>
                  <a:lnTo>
                    <a:pt x="48" y="102"/>
                  </a:lnTo>
                  <a:lnTo>
                    <a:pt x="32" y="102"/>
                  </a:lnTo>
                  <a:lnTo>
                    <a:pt x="32" y="61"/>
                  </a:lnTo>
                  <a:lnTo>
                    <a:pt x="32" y="53"/>
                  </a:lnTo>
                  <a:lnTo>
                    <a:pt x="24" y="53"/>
                  </a:lnTo>
                  <a:lnTo>
                    <a:pt x="20" y="53"/>
                  </a:lnTo>
                  <a:lnTo>
                    <a:pt x="64" y="10"/>
                  </a:lnTo>
                  <a:close/>
                  <a:moveTo>
                    <a:pt x="64" y="0"/>
                  </a:moveTo>
                  <a:lnTo>
                    <a:pt x="0" y="61"/>
                  </a:lnTo>
                  <a:lnTo>
                    <a:pt x="24" y="61"/>
                  </a:lnTo>
                  <a:lnTo>
                    <a:pt x="24" y="110"/>
                  </a:lnTo>
                  <a:lnTo>
                    <a:pt x="56" y="110"/>
                  </a:lnTo>
                  <a:lnTo>
                    <a:pt x="56" y="77"/>
                  </a:lnTo>
                  <a:lnTo>
                    <a:pt x="72" y="77"/>
                  </a:lnTo>
                  <a:lnTo>
                    <a:pt x="72" y="110"/>
                  </a:lnTo>
                  <a:lnTo>
                    <a:pt x="104" y="110"/>
                  </a:lnTo>
                  <a:lnTo>
                    <a:pt x="104" y="61"/>
                  </a:lnTo>
                  <a:lnTo>
                    <a:pt x="130" y="61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0F8A8B1-B382-44A4-9B6F-40B921F8F5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5213" y="3119438"/>
              <a:ext cx="206375" cy="174625"/>
            </a:xfrm>
            <a:custGeom>
              <a:avLst/>
              <a:gdLst>
                <a:gd name="T0" fmla="*/ 64 w 130"/>
                <a:gd name="T1" fmla="*/ 10 h 110"/>
                <a:gd name="T2" fmla="*/ 108 w 130"/>
                <a:gd name="T3" fmla="*/ 53 h 110"/>
                <a:gd name="T4" fmla="*/ 104 w 130"/>
                <a:gd name="T5" fmla="*/ 53 h 110"/>
                <a:gd name="T6" fmla="*/ 96 w 130"/>
                <a:gd name="T7" fmla="*/ 53 h 110"/>
                <a:gd name="T8" fmla="*/ 96 w 130"/>
                <a:gd name="T9" fmla="*/ 61 h 110"/>
                <a:gd name="T10" fmla="*/ 96 w 130"/>
                <a:gd name="T11" fmla="*/ 102 h 110"/>
                <a:gd name="T12" fmla="*/ 80 w 130"/>
                <a:gd name="T13" fmla="*/ 102 h 110"/>
                <a:gd name="T14" fmla="*/ 80 w 130"/>
                <a:gd name="T15" fmla="*/ 77 h 110"/>
                <a:gd name="T16" fmla="*/ 80 w 130"/>
                <a:gd name="T17" fmla="*/ 69 h 110"/>
                <a:gd name="T18" fmla="*/ 72 w 130"/>
                <a:gd name="T19" fmla="*/ 69 h 110"/>
                <a:gd name="T20" fmla="*/ 56 w 130"/>
                <a:gd name="T21" fmla="*/ 69 h 110"/>
                <a:gd name="T22" fmla="*/ 48 w 130"/>
                <a:gd name="T23" fmla="*/ 69 h 110"/>
                <a:gd name="T24" fmla="*/ 48 w 130"/>
                <a:gd name="T25" fmla="*/ 77 h 110"/>
                <a:gd name="T26" fmla="*/ 48 w 130"/>
                <a:gd name="T27" fmla="*/ 102 h 110"/>
                <a:gd name="T28" fmla="*/ 32 w 130"/>
                <a:gd name="T29" fmla="*/ 102 h 110"/>
                <a:gd name="T30" fmla="*/ 32 w 130"/>
                <a:gd name="T31" fmla="*/ 61 h 110"/>
                <a:gd name="T32" fmla="*/ 32 w 130"/>
                <a:gd name="T33" fmla="*/ 53 h 110"/>
                <a:gd name="T34" fmla="*/ 24 w 130"/>
                <a:gd name="T35" fmla="*/ 53 h 110"/>
                <a:gd name="T36" fmla="*/ 20 w 130"/>
                <a:gd name="T37" fmla="*/ 53 h 110"/>
                <a:gd name="T38" fmla="*/ 64 w 130"/>
                <a:gd name="T39" fmla="*/ 10 h 110"/>
                <a:gd name="T40" fmla="*/ 64 w 130"/>
                <a:gd name="T41" fmla="*/ 0 h 110"/>
                <a:gd name="T42" fmla="*/ 0 w 130"/>
                <a:gd name="T43" fmla="*/ 61 h 110"/>
                <a:gd name="T44" fmla="*/ 24 w 130"/>
                <a:gd name="T45" fmla="*/ 61 h 110"/>
                <a:gd name="T46" fmla="*/ 24 w 130"/>
                <a:gd name="T47" fmla="*/ 110 h 110"/>
                <a:gd name="T48" fmla="*/ 56 w 130"/>
                <a:gd name="T49" fmla="*/ 110 h 110"/>
                <a:gd name="T50" fmla="*/ 56 w 130"/>
                <a:gd name="T51" fmla="*/ 77 h 110"/>
                <a:gd name="T52" fmla="*/ 72 w 130"/>
                <a:gd name="T53" fmla="*/ 77 h 110"/>
                <a:gd name="T54" fmla="*/ 72 w 130"/>
                <a:gd name="T55" fmla="*/ 110 h 110"/>
                <a:gd name="T56" fmla="*/ 104 w 130"/>
                <a:gd name="T57" fmla="*/ 110 h 110"/>
                <a:gd name="T58" fmla="*/ 104 w 130"/>
                <a:gd name="T59" fmla="*/ 61 h 110"/>
                <a:gd name="T60" fmla="*/ 130 w 130"/>
                <a:gd name="T61" fmla="*/ 61 h 110"/>
                <a:gd name="T62" fmla="*/ 64 w 130"/>
                <a:gd name="T63" fmla="*/ 0 h 110"/>
                <a:gd name="T64" fmla="*/ 64 w 130"/>
                <a:gd name="T6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0" h="110">
                  <a:moveTo>
                    <a:pt x="64" y="10"/>
                  </a:moveTo>
                  <a:lnTo>
                    <a:pt x="108" y="53"/>
                  </a:lnTo>
                  <a:lnTo>
                    <a:pt x="104" y="53"/>
                  </a:lnTo>
                  <a:lnTo>
                    <a:pt x="96" y="53"/>
                  </a:lnTo>
                  <a:lnTo>
                    <a:pt x="96" y="61"/>
                  </a:lnTo>
                  <a:lnTo>
                    <a:pt x="96" y="102"/>
                  </a:lnTo>
                  <a:lnTo>
                    <a:pt x="80" y="102"/>
                  </a:lnTo>
                  <a:lnTo>
                    <a:pt x="80" y="77"/>
                  </a:lnTo>
                  <a:lnTo>
                    <a:pt x="80" y="69"/>
                  </a:lnTo>
                  <a:lnTo>
                    <a:pt x="72" y="69"/>
                  </a:lnTo>
                  <a:lnTo>
                    <a:pt x="56" y="69"/>
                  </a:lnTo>
                  <a:lnTo>
                    <a:pt x="48" y="69"/>
                  </a:lnTo>
                  <a:lnTo>
                    <a:pt x="48" y="77"/>
                  </a:lnTo>
                  <a:lnTo>
                    <a:pt x="48" y="102"/>
                  </a:lnTo>
                  <a:lnTo>
                    <a:pt x="32" y="102"/>
                  </a:lnTo>
                  <a:lnTo>
                    <a:pt x="32" y="61"/>
                  </a:lnTo>
                  <a:lnTo>
                    <a:pt x="32" y="53"/>
                  </a:lnTo>
                  <a:lnTo>
                    <a:pt x="24" y="53"/>
                  </a:lnTo>
                  <a:lnTo>
                    <a:pt x="20" y="53"/>
                  </a:lnTo>
                  <a:lnTo>
                    <a:pt x="64" y="10"/>
                  </a:lnTo>
                  <a:moveTo>
                    <a:pt x="64" y="0"/>
                  </a:moveTo>
                  <a:lnTo>
                    <a:pt x="0" y="61"/>
                  </a:lnTo>
                  <a:lnTo>
                    <a:pt x="24" y="61"/>
                  </a:lnTo>
                  <a:lnTo>
                    <a:pt x="24" y="110"/>
                  </a:lnTo>
                  <a:lnTo>
                    <a:pt x="56" y="110"/>
                  </a:lnTo>
                  <a:lnTo>
                    <a:pt x="56" y="77"/>
                  </a:lnTo>
                  <a:lnTo>
                    <a:pt x="72" y="77"/>
                  </a:lnTo>
                  <a:lnTo>
                    <a:pt x="72" y="110"/>
                  </a:lnTo>
                  <a:lnTo>
                    <a:pt x="104" y="110"/>
                  </a:lnTo>
                  <a:lnTo>
                    <a:pt x="104" y="61"/>
                  </a:lnTo>
                  <a:lnTo>
                    <a:pt x="130" y="61"/>
                  </a:lnTo>
                  <a:lnTo>
                    <a:pt x="64" y="0"/>
                  </a:lnTo>
                  <a:lnTo>
                    <a:pt x="64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8E5EA7D-30B3-442C-B26C-7654BF916B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34000" y="3125788"/>
              <a:ext cx="204788" cy="180975"/>
            </a:xfrm>
            <a:custGeom>
              <a:avLst/>
              <a:gdLst>
                <a:gd name="T0" fmla="*/ 58 w 64"/>
                <a:gd name="T1" fmla="*/ 4 h 56"/>
                <a:gd name="T2" fmla="*/ 60 w 64"/>
                <a:gd name="T3" fmla="*/ 6 h 56"/>
                <a:gd name="T4" fmla="*/ 60 w 64"/>
                <a:gd name="T5" fmla="*/ 50 h 56"/>
                <a:gd name="T6" fmla="*/ 58 w 64"/>
                <a:gd name="T7" fmla="*/ 52 h 56"/>
                <a:gd name="T8" fmla="*/ 6 w 64"/>
                <a:gd name="T9" fmla="*/ 52 h 56"/>
                <a:gd name="T10" fmla="*/ 4 w 64"/>
                <a:gd name="T11" fmla="*/ 50 h 56"/>
                <a:gd name="T12" fmla="*/ 4 w 64"/>
                <a:gd name="T13" fmla="*/ 6 h 56"/>
                <a:gd name="T14" fmla="*/ 6 w 64"/>
                <a:gd name="T15" fmla="*/ 4 h 56"/>
                <a:gd name="T16" fmla="*/ 58 w 64"/>
                <a:gd name="T17" fmla="*/ 4 h 56"/>
                <a:gd name="T18" fmla="*/ 58 w 64"/>
                <a:gd name="T19" fmla="*/ 0 h 56"/>
                <a:gd name="T20" fmla="*/ 6 w 64"/>
                <a:gd name="T21" fmla="*/ 0 h 56"/>
                <a:gd name="T22" fmla="*/ 0 w 64"/>
                <a:gd name="T23" fmla="*/ 6 h 56"/>
                <a:gd name="T24" fmla="*/ 0 w 64"/>
                <a:gd name="T25" fmla="*/ 50 h 56"/>
                <a:gd name="T26" fmla="*/ 6 w 64"/>
                <a:gd name="T27" fmla="*/ 56 h 56"/>
                <a:gd name="T28" fmla="*/ 58 w 64"/>
                <a:gd name="T29" fmla="*/ 56 h 56"/>
                <a:gd name="T30" fmla="*/ 64 w 64"/>
                <a:gd name="T31" fmla="*/ 50 h 56"/>
                <a:gd name="T32" fmla="*/ 64 w 64"/>
                <a:gd name="T33" fmla="*/ 6 h 56"/>
                <a:gd name="T34" fmla="*/ 58 w 64"/>
                <a:gd name="T3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56">
                  <a:moveTo>
                    <a:pt x="58" y="4"/>
                  </a:moveTo>
                  <a:cubicBezTo>
                    <a:pt x="59" y="4"/>
                    <a:pt x="60" y="5"/>
                    <a:pt x="60" y="6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1"/>
                    <a:pt x="59" y="52"/>
                    <a:pt x="58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2"/>
                    <a:pt x="4" y="51"/>
                    <a:pt x="4" y="50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58" y="4"/>
                    <a:pt x="58" y="4"/>
                    <a:pt x="58" y="4"/>
                  </a:cubicBezTo>
                  <a:moveTo>
                    <a:pt x="5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3" y="56"/>
                    <a:pt x="6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2" y="56"/>
                    <a:pt x="64" y="53"/>
                    <a:pt x="64" y="50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3"/>
                    <a:pt x="62" y="0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7630C67-E7B3-48DD-A9C9-5CA9FB3074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86413" y="3190876"/>
              <a:ext cx="98425" cy="50800"/>
            </a:xfrm>
            <a:custGeom>
              <a:avLst/>
              <a:gdLst>
                <a:gd name="T0" fmla="*/ 44 w 62"/>
                <a:gd name="T1" fmla="*/ 8 h 32"/>
                <a:gd name="T2" fmla="*/ 30 w 62"/>
                <a:gd name="T3" fmla="*/ 20 h 32"/>
                <a:gd name="T4" fmla="*/ 18 w 62"/>
                <a:gd name="T5" fmla="*/ 8 h 32"/>
                <a:gd name="T6" fmla="*/ 44 w 62"/>
                <a:gd name="T7" fmla="*/ 8 h 32"/>
                <a:gd name="T8" fmla="*/ 62 w 62"/>
                <a:gd name="T9" fmla="*/ 0 h 32"/>
                <a:gd name="T10" fmla="*/ 0 w 62"/>
                <a:gd name="T11" fmla="*/ 0 h 32"/>
                <a:gd name="T12" fmla="*/ 30 w 62"/>
                <a:gd name="T13" fmla="*/ 32 h 32"/>
                <a:gd name="T14" fmla="*/ 62 w 62"/>
                <a:gd name="T15" fmla="*/ 0 h 32"/>
                <a:gd name="T16" fmla="*/ 62 w 6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2">
                  <a:moveTo>
                    <a:pt x="44" y="8"/>
                  </a:moveTo>
                  <a:lnTo>
                    <a:pt x="30" y="20"/>
                  </a:lnTo>
                  <a:lnTo>
                    <a:pt x="18" y="8"/>
                  </a:lnTo>
                  <a:lnTo>
                    <a:pt x="44" y="8"/>
                  </a:lnTo>
                  <a:close/>
                  <a:moveTo>
                    <a:pt x="62" y="0"/>
                  </a:moveTo>
                  <a:lnTo>
                    <a:pt x="0" y="0"/>
                  </a:lnTo>
                  <a:lnTo>
                    <a:pt x="30" y="32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A06DDFD4-936A-4580-BA44-C0624EABA5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86413" y="3190876"/>
              <a:ext cx="98425" cy="50800"/>
            </a:xfrm>
            <a:custGeom>
              <a:avLst/>
              <a:gdLst>
                <a:gd name="T0" fmla="*/ 44 w 62"/>
                <a:gd name="T1" fmla="*/ 8 h 32"/>
                <a:gd name="T2" fmla="*/ 30 w 62"/>
                <a:gd name="T3" fmla="*/ 20 h 32"/>
                <a:gd name="T4" fmla="*/ 18 w 62"/>
                <a:gd name="T5" fmla="*/ 8 h 32"/>
                <a:gd name="T6" fmla="*/ 44 w 62"/>
                <a:gd name="T7" fmla="*/ 8 h 32"/>
                <a:gd name="T8" fmla="*/ 62 w 62"/>
                <a:gd name="T9" fmla="*/ 0 h 32"/>
                <a:gd name="T10" fmla="*/ 0 w 62"/>
                <a:gd name="T11" fmla="*/ 0 h 32"/>
                <a:gd name="T12" fmla="*/ 30 w 62"/>
                <a:gd name="T13" fmla="*/ 32 h 32"/>
                <a:gd name="T14" fmla="*/ 62 w 62"/>
                <a:gd name="T15" fmla="*/ 0 h 32"/>
                <a:gd name="T16" fmla="*/ 62 w 6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2">
                  <a:moveTo>
                    <a:pt x="44" y="8"/>
                  </a:moveTo>
                  <a:lnTo>
                    <a:pt x="30" y="20"/>
                  </a:lnTo>
                  <a:lnTo>
                    <a:pt x="18" y="8"/>
                  </a:lnTo>
                  <a:lnTo>
                    <a:pt x="44" y="8"/>
                  </a:lnTo>
                  <a:moveTo>
                    <a:pt x="62" y="0"/>
                  </a:moveTo>
                  <a:lnTo>
                    <a:pt x="0" y="0"/>
                  </a:lnTo>
                  <a:lnTo>
                    <a:pt x="30" y="32"/>
                  </a:lnTo>
                  <a:lnTo>
                    <a:pt x="62" y="0"/>
                  </a:lnTo>
                  <a:lnTo>
                    <a:pt x="6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4F99384-B8A6-419B-87DD-B7A14E0AE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9300" y="11087101"/>
              <a:ext cx="12734925" cy="12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C7DAA209-2320-40D5-B47F-C06A7789E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363" y="11183938"/>
              <a:ext cx="95250" cy="96838"/>
            </a:xfrm>
            <a:custGeom>
              <a:avLst/>
              <a:gdLst>
                <a:gd name="T0" fmla="*/ 60 w 60"/>
                <a:gd name="T1" fmla="*/ 6 h 61"/>
                <a:gd name="T2" fmla="*/ 52 w 60"/>
                <a:gd name="T3" fmla="*/ 0 h 61"/>
                <a:gd name="T4" fmla="*/ 30 w 60"/>
                <a:gd name="T5" fmla="*/ 22 h 61"/>
                <a:gd name="T6" fmla="*/ 8 w 60"/>
                <a:gd name="T7" fmla="*/ 0 h 61"/>
                <a:gd name="T8" fmla="*/ 0 w 60"/>
                <a:gd name="T9" fmla="*/ 6 h 61"/>
                <a:gd name="T10" fmla="*/ 22 w 60"/>
                <a:gd name="T11" fmla="*/ 30 h 61"/>
                <a:gd name="T12" fmla="*/ 0 w 60"/>
                <a:gd name="T13" fmla="*/ 52 h 61"/>
                <a:gd name="T14" fmla="*/ 8 w 60"/>
                <a:gd name="T15" fmla="*/ 61 h 61"/>
                <a:gd name="T16" fmla="*/ 30 w 60"/>
                <a:gd name="T17" fmla="*/ 38 h 61"/>
                <a:gd name="T18" fmla="*/ 52 w 60"/>
                <a:gd name="T19" fmla="*/ 61 h 61"/>
                <a:gd name="T20" fmla="*/ 60 w 60"/>
                <a:gd name="T21" fmla="*/ 52 h 61"/>
                <a:gd name="T22" fmla="*/ 38 w 60"/>
                <a:gd name="T23" fmla="*/ 30 h 61"/>
                <a:gd name="T24" fmla="*/ 60 w 60"/>
                <a:gd name="T25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61">
                  <a:moveTo>
                    <a:pt x="60" y="6"/>
                  </a:moveTo>
                  <a:lnTo>
                    <a:pt x="52" y="0"/>
                  </a:lnTo>
                  <a:lnTo>
                    <a:pt x="30" y="22"/>
                  </a:lnTo>
                  <a:lnTo>
                    <a:pt x="8" y="0"/>
                  </a:lnTo>
                  <a:lnTo>
                    <a:pt x="0" y="6"/>
                  </a:lnTo>
                  <a:lnTo>
                    <a:pt x="22" y="30"/>
                  </a:lnTo>
                  <a:lnTo>
                    <a:pt x="0" y="52"/>
                  </a:lnTo>
                  <a:lnTo>
                    <a:pt x="8" y="61"/>
                  </a:lnTo>
                  <a:lnTo>
                    <a:pt x="30" y="38"/>
                  </a:lnTo>
                  <a:lnTo>
                    <a:pt x="52" y="61"/>
                  </a:lnTo>
                  <a:lnTo>
                    <a:pt x="60" y="52"/>
                  </a:lnTo>
                  <a:lnTo>
                    <a:pt x="38" y="30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8DD9E675-AA79-4D57-BEE2-AB1A7FF9B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5875" y="3113088"/>
              <a:ext cx="203200" cy="206375"/>
            </a:xfrm>
            <a:custGeom>
              <a:avLst/>
              <a:gdLst>
                <a:gd name="T0" fmla="*/ 32 w 64"/>
                <a:gd name="T1" fmla="*/ 4 h 64"/>
                <a:gd name="T2" fmla="*/ 60 w 64"/>
                <a:gd name="T3" fmla="*/ 32 h 64"/>
                <a:gd name="T4" fmla="*/ 32 w 64"/>
                <a:gd name="T5" fmla="*/ 60 h 64"/>
                <a:gd name="T6" fmla="*/ 4 w 64"/>
                <a:gd name="T7" fmla="*/ 32 h 64"/>
                <a:gd name="T8" fmla="*/ 32 w 64"/>
                <a:gd name="T9" fmla="*/ 4 h 64"/>
                <a:gd name="T10" fmla="*/ 32 w 64"/>
                <a:gd name="T11" fmla="*/ 0 h 64"/>
                <a:gd name="T12" fmla="*/ 0 w 64"/>
                <a:gd name="T13" fmla="*/ 32 h 64"/>
                <a:gd name="T14" fmla="*/ 32 w 64"/>
                <a:gd name="T15" fmla="*/ 64 h 64"/>
                <a:gd name="T16" fmla="*/ 64 w 64"/>
                <a:gd name="T17" fmla="*/ 32 h 64"/>
                <a:gd name="T18" fmla="*/ 32 w 64"/>
                <a:gd name="T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4"/>
                  </a:moveTo>
                  <a:cubicBezTo>
                    <a:pt x="48" y="4"/>
                    <a:pt x="60" y="17"/>
                    <a:pt x="60" y="32"/>
                  </a:cubicBezTo>
                  <a:cubicBezTo>
                    <a:pt x="60" y="48"/>
                    <a:pt x="48" y="60"/>
                    <a:pt x="32" y="60"/>
                  </a:cubicBezTo>
                  <a:cubicBezTo>
                    <a:pt x="17" y="60"/>
                    <a:pt x="4" y="48"/>
                    <a:pt x="4" y="32"/>
                  </a:cubicBezTo>
                  <a:cubicBezTo>
                    <a:pt x="4" y="17"/>
                    <a:pt x="17" y="4"/>
                    <a:pt x="32" y="4"/>
                  </a:cubicBezTo>
                  <a:moveTo>
                    <a:pt x="32" y="0"/>
                  </a:moveTo>
                  <a:cubicBezTo>
                    <a:pt x="15" y="0"/>
                    <a:pt x="0" y="15"/>
                    <a:pt x="0" y="32"/>
                  </a:cubicBezTo>
                  <a:cubicBezTo>
                    <a:pt x="0" y="50"/>
                    <a:pt x="15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5"/>
                    <a:pt x="50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56794837-A564-4FC4-913F-500E1C037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1150" y="2662238"/>
              <a:ext cx="2090738" cy="296863"/>
            </a:xfrm>
            <a:custGeom>
              <a:avLst/>
              <a:gdLst>
                <a:gd name="T0" fmla="*/ 639 w 655"/>
                <a:gd name="T1" fmla="*/ 72 h 92"/>
                <a:gd name="T2" fmla="*/ 639 w 655"/>
                <a:gd name="T3" fmla="*/ 16 h 92"/>
                <a:gd name="T4" fmla="*/ 623 w 655"/>
                <a:gd name="T5" fmla="*/ 0 h 92"/>
                <a:gd name="T6" fmla="*/ 18 w 655"/>
                <a:gd name="T7" fmla="*/ 0 h 92"/>
                <a:gd name="T8" fmla="*/ 2 w 655"/>
                <a:gd name="T9" fmla="*/ 16 h 92"/>
                <a:gd name="T10" fmla="*/ 2 w 655"/>
                <a:gd name="T11" fmla="*/ 57 h 92"/>
                <a:gd name="T12" fmla="*/ 2 w 655"/>
                <a:gd name="T13" fmla="*/ 72 h 92"/>
                <a:gd name="T14" fmla="*/ 0 w 655"/>
                <a:gd name="T15" fmla="*/ 79 h 92"/>
                <a:gd name="T16" fmla="*/ 3 w 655"/>
                <a:gd name="T17" fmla="*/ 83 h 92"/>
                <a:gd name="T18" fmla="*/ 6 w 655"/>
                <a:gd name="T19" fmla="*/ 72 h 92"/>
                <a:gd name="T20" fmla="*/ 6 w 655"/>
                <a:gd name="T21" fmla="*/ 57 h 92"/>
                <a:gd name="T22" fmla="*/ 6 w 655"/>
                <a:gd name="T23" fmla="*/ 16 h 92"/>
                <a:gd name="T24" fmla="*/ 18 w 655"/>
                <a:gd name="T25" fmla="*/ 4 h 92"/>
                <a:gd name="T26" fmla="*/ 623 w 655"/>
                <a:gd name="T27" fmla="*/ 4 h 92"/>
                <a:gd name="T28" fmla="*/ 635 w 655"/>
                <a:gd name="T29" fmla="*/ 16 h 92"/>
                <a:gd name="T30" fmla="*/ 635 w 655"/>
                <a:gd name="T31" fmla="*/ 72 h 92"/>
                <a:gd name="T32" fmla="*/ 655 w 655"/>
                <a:gd name="T33" fmla="*/ 92 h 92"/>
                <a:gd name="T34" fmla="*/ 655 w 655"/>
                <a:gd name="T35" fmla="*/ 88 h 92"/>
                <a:gd name="T36" fmla="*/ 655 w 655"/>
                <a:gd name="T37" fmla="*/ 88 h 92"/>
                <a:gd name="T38" fmla="*/ 639 w 655"/>
                <a:gd name="T39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5" h="92">
                  <a:moveTo>
                    <a:pt x="639" y="72"/>
                  </a:moveTo>
                  <a:cubicBezTo>
                    <a:pt x="639" y="16"/>
                    <a:pt x="639" y="16"/>
                    <a:pt x="639" y="16"/>
                  </a:cubicBezTo>
                  <a:cubicBezTo>
                    <a:pt x="639" y="7"/>
                    <a:pt x="632" y="0"/>
                    <a:pt x="62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0" y="0"/>
                    <a:pt x="2" y="7"/>
                    <a:pt x="2" y="16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5"/>
                    <a:pt x="2" y="77"/>
                    <a:pt x="0" y="79"/>
                  </a:cubicBezTo>
                  <a:cubicBezTo>
                    <a:pt x="1" y="81"/>
                    <a:pt x="2" y="82"/>
                    <a:pt x="3" y="83"/>
                  </a:cubicBezTo>
                  <a:cubicBezTo>
                    <a:pt x="5" y="80"/>
                    <a:pt x="6" y="76"/>
                    <a:pt x="6" y="7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9"/>
                    <a:pt x="12" y="4"/>
                    <a:pt x="18" y="4"/>
                  </a:cubicBezTo>
                  <a:cubicBezTo>
                    <a:pt x="623" y="4"/>
                    <a:pt x="623" y="4"/>
                    <a:pt x="623" y="4"/>
                  </a:cubicBezTo>
                  <a:cubicBezTo>
                    <a:pt x="630" y="4"/>
                    <a:pt x="635" y="9"/>
                    <a:pt x="635" y="16"/>
                  </a:cubicBezTo>
                  <a:cubicBezTo>
                    <a:pt x="635" y="72"/>
                    <a:pt x="635" y="72"/>
                    <a:pt x="635" y="72"/>
                  </a:cubicBezTo>
                  <a:cubicBezTo>
                    <a:pt x="636" y="83"/>
                    <a:pt x="644" y="92"/>
                    <a:pt x="655" y="92"/>
                  </a:cubicBezTo>
                  <a:cubicBezTo>
                    <a:pt x="655" y="88"/>
                    <a:pt x="655" y="88"/>
                    <a:pt x="655" y="88"/>
                  </a:cubicBezTo>
                  <a:cubicBezTo>
                    <a:pt x="655" y="88"/>
                    <a:pt x="655" y="88"/>
                    <a:pt x="655" y="88"/>
                  </a:cubicBezTo>
                  <a:cubicBezTo>
                    <a:pt x="646" y="88"/>
                    <a:pt x="640" y="81"/>
                    <a:pt x="639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DA6F1412-03BC-41A6-86E8-312100FEF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5850" y="2662238"/>
              <a:ext cx="2090738" cy="296863"/>
            </a:xfrm>
            <a:custGeom>
              <a:avLst/>
              <a:gdLst>
                <a:gd name="T0" fmla="*/ 639 w 655"/>
                <a:gd name="T1" fmla="*/ 72 h 92"/>
                <a:gd name="T2" fmla="*/ 639 w 655"/>
                <a:gd name="T3" fmla="*/ 16 h 92"/>
                <a:gd name="T4" fmla="*/ 623 w 655"/>
                <a:gd name="T5" fmla="*/ 0 h 92"/>
                <a:gd name="T6" fmla="*/ 18 w 655"/>
                <a:gd name="T7" fmla="*/ 0 h 92"/>
                <a:gd name="T8" fmla="*/ 2 w 655"/>
                <a:gd name="T9" fmla="*/ 16 h 92"/>
                <a:gd name="T10" fmla="*/ 2 w 655"/>
                <a:gd name="T11" fmla="*/ 57 h 92"/>
                <a:gd name="T12" fmla="*/ 2 w 655"/>
                <a:gd name="T13" fmla="*/ 72 h 92"/>
                <a:gd name="T14" fmla="*/ 0 w 655"/>
                <a:gd name="T15" fmla="*/ 79 h 92"/>
                <a:gd name="T16" fmla="*/ 3 w 655"/>
                <a:gd name="T17" fmla="*/ 83 h 92"/>
                <a:gd name="T18" fmla="*/ 6 w 655"/>
                <a:gd name="T19" fmla="*/ 72 h 92"/>
                <a:gd name="T20" fmla="*/ 6 w 655"/>
                <a:gd name="T21" fmla="*/ 57 h 92"/>
                <a:gd name="T22" fmla="*/ 6 w 655"/>
                <a:gd name="T23" fmla="*/ 16 h 92"/>
                <a:gd name="T24" fmla="*/ 18 w 655"/>
                <a:gd name="T25" fmla="*/ 4 h 92"/>
                <a:gd name="T26" fmla="*/ 623 w 655"/>
                <a:gd name="T27" fmla="*/ 4 h 92"/>
                <a:gd name="T28" fmla="*/ 635 w 655"/>
                <a:gd name="T29" fmla="*/ 16 h 92"/>
                <a:gd name="T30" fmla="*/ 635 w 655"/>
                <a:gd name="T31" fmla="*/ 72 h 92"/>
                <a:gd name="T32" fmla="*/ 655 w 655"/>
                <a:gd name="T33" fmla="*/ 92 h 92"/>
                <a:gd name="T34" fmla="*/ 655 w 655"/>
                <a:gd name="T35" fmla="*/ 88 h 92"/>
                <a:gd name="T36" fmla="*/ 655 w 655"/>
                <a:gd name="T37" fmla="*/ 88 h 92"/>
                <a:gd name="T38" fmla="*/ 639 w 655"/>
                <a:gd name="T39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5" h="92">
                  <a:moveTo>
                    <a:pt x="639" y="72"/>
                  </a:moveTo>
                  <a:cubicBezTo>
                    <a:pt x="639" y="16"/>
                    <a:pt x="639" y="16"/>
                    <a:pt x="639" y="16"/>
                  </a:cubicBezTo>
                  <a:cubicBezTo>
                    <a:pt x="639" y="7"/>
                    <a:pt x="632" y="0"/>
                    <a:pt x="62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2" y="7"/>
                    <a:pt x="2" y="16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5"/>
                    <a:pt x="1" y="77"/>
                    <a:pt x="0" y="79"/>
                  </a:cubicBezTo>
                  <a:cubicBezTo>
                    <a:pt x="1" y="81"/>
                    <a:pt x="2" y="82"/>
                    <a:pt x="3" y="83"/>
                  </a:cubicBezTo>
                  <a:cubicBezTo>
                    <a:pt x="5" y="80"/>
                    <a:pt x="6" y="76"/>
                    <a:pt x="6" y="7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9"/>
                    <a:pt x="11" y="4"/>
                    <a:pt x="18" y="4"/>
                  </a:cubicBezTo>
                  <a:cubicBezTo>
                    <a:pt x="623" y="4"/>
                    <a:pt x="623" y="4"/>
                    <a:pt x="623" y="4"/>
                  </a:cubicBezTo>
                  <a:cubicBezTo>
                    <a:pt x="630" y="4"/>
                    <a:pt x="635" y="9"/>
                    <a:pt x="635" y="16"/>
                  </a:cubicBezTo>
                  <a:cubicBezTo>
                    <a:pt x="635" y="72"/>
                    <a:pt x="635" y="72"/>
                    <a:pt x="635" y="72"/>
                  </a:cubicBezTo>
                  <a:cubicBezTo>
                    <a:pt x="635" y="83"/>
                    <a:pt x="644" y="92"/>
                    <a:pt x="655" y="92"/>
                  </a:cubicBezTo>
                  <a:cubicBezTo>
                    <a:pt x="655" y="88"/>
                    <a:pt x="655" y="88"/>
                    <a:pt x="655" y="88"/>
                  </a:cubicBezTo>
                  <a:cubicBezTo>
                    <a:pt x="655" y="88"/>
                    <a:pt x="655" y="88"/>
                    <a:pt x="655" y="88"/>
                  </a:cubicBezTo>
                  <a:cubicBezTo>
                    <a:pt x="646" y="88"/>
                    <a:pt x="639" y="81"/>
                    <a:pt x="639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5107934-4383-4CBE-8738-794BC72C0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0550" y="2662238"/>
              <a:ext cx="2087563" cy="296863"/>
            </a:xfrm>
            <a:custGeom>
              <a:avLst/>
              <a:gdLst>
                <a:gd name="T0" fmla="*/ 639 w 654"/>
                <a:gd name="T1" fmla="*/ 72 h 92"/>
                <a:gd name="T2" fmla="*/ 639 w 654"/>
                <a:gd name="T3" fmla="*/ 16 h 92"/>
                <a:gd name="T4" fmla="*/ 623 w 654"/>
                <a:gd name="T5" fmla="*/ 0 h 92"/>
                <a:gd name="T6" fmla="*/ 18 w 654"/>
                <a:gd name="T7" fmla="*/ 0 h 92"/>
                <a:gd name="T8" fmla="*/ 2 w 654"/>
                <a:gd name="T9" fmla="*/ 16 h 92"/>
                <a:gd name="T10" fmla="*/ 2 w 654"/>
                <a:gd name="T11" fmla="*/ 57 h 92"/>
                <a:gd name="T12" fmla="*/ 2 w 654"/>
                <a:gd name="T13" fmla="*/ 72 h 92"/>
                <a:gd name="T14" fmla="*/ 0 w 654"/>
                <a:gd name="T15" fmla="*/ 79 h 92"/>
                <a:gd name="T16" fmla="*/ 2 w 654"/>
                <a:gd name="T17" fmla="*/ 83 h 92"/>
                <a:gd name="T18" fmla="*/ 6 w 654"/>
                <a:gd name="T19" fmla="*/ 72 h 92"/>
                <a:gd name="T20" fmla="*/ 6 w 654"/>
                <a:gd name="T21" fmla="*/ 57 h 92"/>
                <a:gd name="T22" fmla="*/ 6 w 654"/>
                <a:gd name="T23" fmla="*/ 16 h 92"/>
                <a:gd name="T24" fmla="*/ 18 w 654"/>
                <a:gd name="T25" fmla="*/ 4 h 92"/>
                <a:gd name="T26" fmla="*/ 623 w 654"/>
                <a:gd name="T27" fmla="*/ 4 h 92"/>
                <a:gd name="T28" fmla="*/ 635 w 654"/>
                <a:gd name="T29" fmla="*/ 16 h 92"/>
                <a:gd name="T30" fmla="*/ 635 w 654"/>
                <a:gd name="T31" fmla="*/ 72 h 92"/>
                <a:gd name="T32" fmla="*/ 654 w 654"/>
                <a:gd name="T33" fmla="*/ 92 h 92"/>
                <a:gd name="T34" fmla="*/ 654 w 654"/>
                <a:gd name="T35" fmla="*/ 88 h 92"/>
                <a:gd name="T36" fmla="*/ 654 w 654"/>
                <a:gd name="T37" fmla="*/ 88 h 92"/>
                <a:gd name="T38" fmla="*/ 639 w 654"/>
                <a:gd name="T39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4" h="92">
                  <a:moveTo>
                    <a:pt x="639" y="72"/>
                  </a:moveTo>
                  <a:cubicBezTo>
                    <a:pt x="639" y="16"/>
                    <a:pt x="639" y="16"/>
                    <a:pt x="639" y="16"/>
                  </a:cubicBezTo>
                  <a:cubicBezTo>
                    <a:pt x="639" y="7"/>
                    <a:pt x="632" y="0"/>
                    <a:pt x="62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2" y="7"/>
                    <a:pt x="2" y="16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5"/>
                    <a:pt x="1" y="77"/>
                    <a:pt x="0" y="79"/>
                  </a:cubicBezTo>
                  <a:cubicBezTo>
                    <a:pt x="1" y="81"/>
                    <a:pt x="1" y="82"/>
                    <a:pt x="2" y="83"/>
                  </a:cubicBezTo>
                  <a:cubicBezTo>
                    <a:pt x="4" y="80"/>
                    <a:pt x="6" y="76"/>
                    <a:pt x="6" y="7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9"/>
                    <a:pt x="11" y="4"/>
                    <a:pt x="18" y="4"/>
                  </a:cubicBezTo>
                  <a:cubicBezTo>
                    <a:pt x="623" y="4"/>
                    <a:pt x="623" y="4"/>
                    <a:pt x="623" y="4"/>
                  </a:cubicBezTo>
                  <a:cubicBezTo>
                    <a:pt x="629" y="4"/>
                    <a:pt x="635" y="9"/>
                    <a:pt x="635" y="16"/>
                  </a:cubicBezTo>
                  <a:cubicBezTo>
                    <a:pt x="635" y="72"/>
                    <a:pt x="635" y="72"/>
                    <a:pt x="635" y="72"/>
                  </a:cubicBezTo>
                  <a:cubicBezTo>
                    <a:pt x="635" y="83"/>
                    <a:pt x="644" y="92"/>
                    <a:pt x="654" y="92"/>
                  </a:cubicBezTo>
                  <a:cubicBezTo>
                    <a:pt x="654" y="88"/>
                    <a:pt x="654" y="88"/>
                    <a:pt x="654" y="88"/>
                  </a:cubicBezTo>
                  <a:cubicBezTo>
                    <a:pt x="654" y="88"/>
                    <a:pt x="654" y="88"/>
                    <a:pt x="654" y="88"/>
                  </a:cubicBezTo>
                  <a:cubicBezTo>
                    <a:pt x="646" y="88"/>
                    <a:pt x="639" y="81"/>
                    <a:pt x="639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22C21A1-D96E-4FE0-9371-4E70188D7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663" y="2768601"/>
              <a:ext cx="82550" cy="100013"/>
            </a:xfrm>
            <a:custGeom>
              <a:avLst/>
              <a:gdLst>
                <a:gd name="T0" fmla="*/ 26 w 26"/>
                <a:gd name="T1" fmla="*/ 31 h 31"/>
                <a:gd name="T2" fmla="*/ 20 w 26"/>
                <a:gd name="T3" fmla="*/ 31 h 31"/>
                <a:gd name="T4" fmla="*/ 4 w 26"/>
                <a:gd name="T5" fmla="*/ 6 h 31"/>
                <a:gd name="T6" fmla="*/ 4 w 26"/>
                <a:gd name="T7" fmla="*/ 6 h 31"/>
                <a:gd name="T8" fmla="*/ 4 w 26"/>
                <a:gd name="T9" fmla="*/ 8 h 31"/>
                <a:gd name="T10" fmla="*/ 4 w 26"/>
                <a:gd name="T11" fmla="*/ 15 h 31"/>
                <a:gd name="T12" fmla="*/ 4 w 26"/>
                <a:gd name="T13" fmla="*/ 31 h 31"/>
                <a:gd name="T14" fmla="*/ 0 w 26"/>
                <a:gd name="T15" fmla="*/ 31 h 31"/>
                <a:gd name="T16" fmla="*/ 0 w 26"/>
                <a:gd name="T17" fmla="*/ 0 h 31"/>
                <a:gd name="T18" fmla="*/ 6 w 26"/>
                <a:gd name="T19" fmla="*/ 0 h 31"/>
                <a:gd name="T20" fmla="*/ 21 w 26"/>
                <a:gd name="T21" fmla="*/ 25 h 31"/>
                <a:gd name="T22" fmla="*/ 21 w 26"/>
                <a:gd name="T23" fmla="*/ 25 h 31"/>
                <a:gd name="T24" fmla="*/ 21 w 26"/>
                <a:gd name="T25" fmla="*/ 21 h 31"/>
                <a:gd name="T26" fmla="*/ 21 w 26"/>
                <a:gd name="T27" fmla="*/ 16 h 31"/>
                <a:gd name="T28" fmla="*/ 21 w 26"/>
                <a:gd name="T29" fmla="*/ 0 h 31"/>
                <a:gd name="T30" fmla="*/ 26 w 26"/>
                <a:gd name="T31" fmla="*/ 0 h 31"/>
                <a:gd name="T32" fmla="*/ 26 w 26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1">
                  <a:moveTo>
                    <a:pt x="26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0"/>
                    <a:pt x="4" y="13"/>
                    <a:pt x="4" y="1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3"/>
                    <a:pt x="21" y="21"/>
                  </a:cubicBezTo>
                  <a:cubicBezTo>
                    <a:pt x="21" y="19"/>
                    <a:pt x="21" y="18"/>
                    <a:pt x="21" y="1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6" y="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5822A1C7-6F02-4B8F-B80C-AE72275A6E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4263" y="2790826"/>
              <a:ext cx="66675" cy="80963"/>
            </a:xfrm>
            <a:custGeom>
              <a:avLst/>
              <a:gdLst>
                <a:gd name="T0" fmla="*/ 12 w 21"/>
                <a:gd name="T1" fmla="*/ 25 h 25"/>
                <a:gd name="T2" fmla="*/ 3 w 21"/>
                <a:gd name="T3" fmla="*/ 22 h 25"/>
                <a:gd name="T4" fmla="*/ 0 w 21"/>
                <a:gd name="T5" fmla="*/ 13 h 25"/>
                <a:gd name="T6" fmla="*/ 3 w 21"/>
                <a:gd name="T7" fmla="*/ 4 h 25"/>
                <a:gd name="T8" fmla="*/ 11 w 21"/>
                <a:gd name="T9" fmla="*/ 0 h 25"/>
                <a:gd name="T10" fmla="*/ 18 w 21"/>
                <a:gd name="T11" fmla="*/ 3 h 25"/>
                <a:gd name="T12" fmla="*/ 21 w 21"/>
                <a:gd name="T13" fmla="*/ 11 h 25"/>
                <a:gd name="T14" fmla="*/ 21 w 21"/>
                <a:gd name="T15" fmla="*/ 14 h 25"/>
                <a:gd name="T16" fmla="*/ 5 w 21"/>
                <a:gd name="T17" fmla="*/ 14 h 25"/>
                <a:gd name="T18" fmla="*/ 7 w 21"/>
                <a:gd name="T19" fmla="*/ 19 h 25"/>
                <a:gd name="T20" fmla="*/ 12 w 21"/>
                <a:gd name="T21" fmla="*/ 21 h 25"/>
                <a:gd name="T22" fmla="*/ 16 w 21"/>
                <a:gd name="T23" fmla="*/ 20 h 25"/>
                <a:gd name="T24" fmla="*/ 20 w 21"/>
                <a:gd name="T25" fmla="*/ 19 h 25"/>
                <a:gd name="T26" fmla="*/ 20 w 21"/>
                <a:gd name="T27" fmla="*/ 23 h 25"/>
                <a:gd name="T28" fmla="*/ 16 w 21"/>
                <a:gd name="T29" fmla="*/ 24 h 25"/>
                <a:gd name="T30" fmla="*/ 12 w 21"/>
                <a:gd name="T31" fmla="*/ 25 h 25"/>
                <a:gd name="T32" fmla="*/ 11 w 21"/>
                <a:gd name="T33" fmla="*/ 4 h 25"/>
                <a:gd name="T34" fmla="*/ 7 w 21"/>
                <a:gd name="T35" fmla="*/ 6 h 25"/>
                <a:gd name="T36" fmla="*/ 5 w 21"/>
                <a:gd name="T37" fmla="*/ 10 h 25"/>
                <a:gd name="T38" fmla="*/ 16 w 21"/>
                <a:gd name="T39" fmla="*/ 10 h 25"/>
                <a:gd name="T40" fmla="*/ 15 w 21"/>
                <a:gd name="T41" fmla="*/ 6 h 25"/>
                <a:gd name="T42" fmla="*/ 11 w 21"/>
                <a:gd name="T43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25">
                  <a:moveTo>
                    <a:pt x="12" y="25"/>
                  </a:moveTo>
                  <a:cubicBezTo>
                    <a:pt x="8" y="25"/>
                    <a:pt x="5" y="24"/>
                    <a:pt x="3" y="22"/>
                  </a:cubicBezTo>
                  <a:cubicBezTo>
                    <a:pt x="1" y="19"/>
                    <a:pt x="0" y="16"/>
                    <a:pt x="0" y="13"/>
                  </a:cubicBezTo>
                  <a:cubicBezTo>
                    <a:pt x="0" y="9"/>
                    <a:pt x="1" y="6"/>
                    <a:pt x="3" y="4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7" y="1"/>
                    <a:pt x="18" y="3"/>
                  </a:cubicBezTo>
                  <a:cubicBezTo>
                    <a:pt x="20" y="5"/>
                    <a:pt x="21" y="8"/>
                    <a:pt x="21" y="11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6"/>
                    <a:pt x="6" y="18"/>
                    <a:pt x="7" y="19"/>
                  </a:cubicBezTo>
                  <a:cubicBezTo>
                    <a:pt x="8" y="20"/>
                    <a:pt x="10" y="21"/>
                    <a:pt x="12" y="21"/>
                  </a:cubicBezTo>
                  <a:cubicBezTo>
                    <a:pt x="14" y="21"/>
                    <a:pt x="15" y="21"/>
                    <a:pt x="16" y="20"/>
                  </a:cubicBezTo>
                  <a:cubicBezTo>
                    <a:pt x="17" y="20"/>
                    <a:pt x="19" y="20"/>
                    <a:pt x="20" y="19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4"/>
                    <a:pt x="18" y="24"/>
                    <a:pt x="16" y="24"/>
                  </a:cubicBezTo>
                  <a:cubicBezTo>
                    <a:pt x="15" y="25"/>
                    <a:pt x="14" y="25"/>
                    <a:pt x="12" y="25"/>
                  </a:cubicBezTo>
                  <a:close/>
                  <a:moveTo>
                    <a:pt x="11" y="4"/>
                  </a:moveTo>
                  <a:cubicBezTo>
                    <a:pt x="9" y="4"/>
                    <a:pt x="8" y="5"/>
                    <a:pt x="7" y="6"/>
                  </a:cubicBezTo>
                  <a:cubicBezTo>
                    <a:pt x="6" y="7"/>
                    <a:pt x="6" y="8"/>
                    <a:pt x="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16" y="7"/>
                    <a:pt x="15" y="6"/>
                  </a:cubicBezTo>
                  <a:cubicBezTo>
                    <a:pt x="14" y="5"/>
                    <a:pt x="13" y="4"/>
                    <a:pt x="11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A6A67042-DD0C-4B68-8E78-C40AB04A8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463" y="2794001"/>
              <a:ext cx="112713" cy="74613"/>
            </a:xfrm>
            <a:custGeom>
              <a:avLst/>
              <a:gdLst>
                <a:gd name="T0" fmla="*/ 22 w 35"/>
                <a:gd name="T1" fmla="*/ 23 h 23"/>
                <a:gd name="T2" fmla="*/ 19 w 35"/>
                <a:gd name="T3" fmla="*/ 12 h 23"/>
                <a:gd name="T4" fmla="*/ 17 w 35"/>
                <a:gd name="T5" fmla="*/ 4 h 23"/>
                <a:gd name="T6" fmla="*/ 17 w 35"/>
                <a:gd name="T7" fmla="*/ 4 h 23"/>
                <a:gd name="T8" fmla="*/ 15 w 35"/>
                <a:gd name="T9" fmla="*/ 12 h 23"/>
                <a:gd name="T10" fmla="*/ 12 w 35"/>
                <a:gd name="T11" fmla="*/ 23 h 23"/>
                <a:gd name="T12" fmla="*/ 6 w 35"/>
                <a:gd name="T13" fmla="*/ 23 h 23"/>
                <a:gd name="T14" fmla="*/ 0 w 35"/>
                <a:gd name="T15" fmla="*/ 0 h 23"/>
                <a:gd name="T16" fmla="*/ 5 w 35"/>
                <a:gd name="T17" fmla="*/ 0 h 23"/>
                <a:gd name="T18" fmla="*/ 8 w 35"/>
                <a:gd name="T19" fmla="*/ 11 h 23"/>
                <a:gd name="T20" fmla="*/ 9 w 35"/>
                <a:gd name="T21" fmla="*/ 19 h 23"/>
                <a:gd name="T22" fmla="*/ 10 w 35"/>
                <a:gd name="T23" fmla="*/ 19 h 23"/>
                <a:gd name="T24" fmla="*/ 10 w 35"/>
                <a:gd name="T25" fmla="*/ 15 h 23"/>
                <a:gd name="T26" fmla="*/ 11 w 35"/>
                <a:gd name="T27" fmla="*/ 12 h 23"/>
                <a:gd name="T28" fmla="*/ 15 w 35"/>
                <a:gd name="T29" fmla="*/ 0 h 23"/>
                <a:gd name="T30" fmla="*/ 20 w 35"/>
                <a:gd name="T31" fmla="*/ 0 h 23"/>
                <a:gd name="T32" fmla="*/ 24 w 35"/>
                <a:gd name="T33" fmla="*/ 12 h 23"/>
                <a:gd name="T34" fmla="*/ 24 w 35"/>
                <a:gd name="T35" fmla="*/ 15 h 23"/>
                <a:gd name="T36" fmla="*/ 25 w 35"/>
                <a:gd name="T37" fmla="*/ 19 h 23"/>
                <a:gd name="T38" fmla="*/ 25 w 35"/>
                <a:gd name="T39" fmla="*/ 19 h 23"/>
                <a:gd name="T40" fmla="*/ 27 w 35"/>
                <a:gd name="T41" fmla="*/ 11 h 23"/>
                <a:gd name="T42" fmla="*/ 30 w 35"/>
                <a:gd name="T43" fmla="*/ 0 h 23"/>
                <a:gd name="T44" fmla="*/ 35 w 35"/>
                <a:gd name="T45" fmla="*/ 0 h 23"/>
                <a:gd name="T46" fmla="*/ 28 w 35"/>
                <a:gd name="T47" fmla="*/ 23 h 23"/>
                <a:gd name="T48" fmla="*/ 22 w 35"/>
                <a:gd name="T4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23">
                  <a:moveTo>
                    <a:pt x="22" y="23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19" y="11"/>
                    <a:pt x="18" y="8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8"/>
                    <a:pt x="16" y="11"/>
                    <a:pt x="15" y="1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4"/>
                    <a:pt x="9" y="17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7"/>
                    <a:pt x="10" y="15"/>
                  </a:cubicBezTo>
                  <a:cubicBezTo>
                    <a:pt x="10" y="14"/>
                    <a:pt x="11" y="13"/>
                    <a:pt x="11" y="1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3"/>
                    <a:pt x="24" y="14"/>
                    <a:pt x="24" y="15"/>
                  </a:cubicBezTo>
                  <a:cubicBezTo>
                    <a:pt x="25" y="17"/>
                    <a:pt x="25" y="18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7"/>
                    <a:pt x="26" y="15"/>
                    <a:pt x="27" y="1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23"/>
                    <a:pt x="28" y="23"/>
                    <a:pt x="28" y="23"/>
                  </a:cubicBezTo>
                  <a:lnTo>
                    <a:pt x="22" y="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B77FBF61-F358-4BB6-BDE1-DE5177B89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1275" y="2768601"/>
              <a:ext cx="76200" cy="100013"/>
            </a:xfrm>
            <a:custGeom>
              <a:avLst/>
              <a:gdLst>
                <a:gd name="T0" fmla="*/ 30 w 48"/>
                <a:gd name="T1" fmla="*/ 63 h 63"/>
                <a:gd name="T2" fmla="*/ 20 w 48"/>
                <a:gd name="T3" fmla="*/ 63 h 63"/>
                <a:gd name="T4" fmla="*/ 20 w 48"/>
                <a:gd name="T5" fmla="*/ 8 h 63"/>
                <a:gd name="T6" fmla="*/ 0 w 48"/>
                <a:gd name="T7" fmla="*/ 8 h 63"/>
                <a:gd name="T8" fmla="*/ 0 w 48"/>
                <a:gd name="T9" fmla="*/ 0 h 63"/>
                <a:gd name="T10" fmla="*/ 48 w 48"/>
                <a:gd name="T11" fmla="*/ 0 h 63"/>
                <a:gd name="T12" fmla="*/ 48 w 48"/>
                <a:gd name="T13" fmla="*/ 8 h 63"/>
                <a:gd name="T14" fmla="*/ 30 w 48"/>
                <a:gd name="T15" fmla="*/ 8 h 63"/>
                <a:gd name="T16" fmla="*/ 30 w 48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3">
                  <a:moveTo>
                    <a:pt x="30" y="63"/>
                  </a:moveTo>
                  <a:lnTo>
                    <a:pt x="20" y="63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30" y="8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7E4B894-82CC-4782-82A6-C4C8D9BFE0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7000" y="2790826"/>
              <a:ext cx="63500" cy="80963"/>
            </a:xfrm>
            <a:custGeom>
              <a:avLst/>
              <a:gdLst>
                <a:gd name="T0" fmla="*/ 16 w 20"/>
                <a:gd name="T1" fmla="*/ 24 h 25"/>
                <a:gd name="T2" fmla="*/ 15 w 20"/>
                <a:gd name="T3" fmla="*/ 21 h 25"/>
                <a:gd name="T4" fmla="*/ 15 w 20"/>
                <a:gd name="T5" fmla="*/ 21 h 25"/>
                <a:gd name="T6" fmla="*/ 11 w 20"/>
                <a:gd name="T7" fmla="*/ 24 h 25"/>
                <a:gd name="T8" fmla="*/ 7 w 20"/>
                <a:gd name="T9" fmla="*/ 25 h 25"/>
                <a:gd name="T10" fmla="*/ 2 w 20"/>
                <a:gd name="T11" fmla="*/ 23 h 25"/>
                <a:gd name="T12" fmla="*/ 0 w 20"/>
                <a:gd name="T13" fmla="*/ 18 h 25"/>
                <a:gd name="T14" fmla="*/ 2 w 20"/>
                <a:gd name="T15" fmla="*/ 12 h 25"/>
                <a:gd name="T16" fmla="*/ 11 w 20"/>
                <a:gd name="T17" fmla="*/ 10 h 25"/>
                <a:gd name="T18" fmla="*/ 15 w 20"/>
                <a:gd name="T19" fmla="*/ 10 h 25"/>
                <a:gd name="T20" fmla="*/ 15 w 20"/>
                <a:gd name="T21" fmla="*/ 9 h 25"/>
                <a:gd name="T22" fmla="*/ 14 w 20"/>
                <a:gd name="T23" fmla="*/ 5 h 25"/>
                <a:gd name="T24" fmla="*/ 10 w 20"/>
                <a:gd name="T25" fmla="*/ 4 h 25"/>
                <a:gd name="T26" fmla="*/ 7 w 20"/>
                <a:gd name="T27" fmla="*/ 5 h 25"/>
                <a:gd name="T28" fmla="*/ 4 w 20"/>
                <a:gd name="T29" fmla="*/ 6 h 25"/>
                <a:gd name="T30" fmla="*/ 2 w 20"/>
                <a:gd name="T31" fmla="*/ 2 h 25"/>
                <a:gd name="T32" fmla="*/ 6 w 20"/>
                <a:gd name="T33" fmla="*/ 1 h 25"/>
                <a:gd name="T34" fmla="*/ 11 w 20"/>
                <a:gd name="T35" fmla="*/ 0 h 25"/>
                <a:gd name="T36" fmla="*/ 17 w 20"/>
                <a:gd name="T37" fmla="*/ 2 h 25"/>
                <a:gd name="T38" fmla="*/ 20 w 20"/>
                <a:gd name="T39" fmla="*/ 8 h 25"/>
                <a:gd name="T40" fmla="*/ 20 w 20"/>
                <a:gd name="T41" fmla="*/ 24 h 25"/>
                <a:gd name="T42" fmla="*/ 16 w 20"/>
                <a:gd name="T43" fmla="*/ 24 h 25"/>
                <a:gd name="T44" fmla="*/ 9 w 20"/>
                <a:gd name="T45" fmla="*/ 21 h 25"/>
                <a:gd name="T46" fmla="*/ 13 w 20"/>
                <a:gd name="T47" fmla="*/ 19 h 25"/>
                <a:gd name="T48" fmla="*/ 15 w 20"/>
                <a:gd name="T49" fmla="*/ 15 h 25"/>
                <a:gd name="T50" fmla="*/ 15 w 20"/>
                <a:gd name="T51" fmla="*/ 13 h 25"/>
                <a:gd name="T52" fmla="*/ 12 w 20"/>
                <a:gd name="T53" fmla="*/ 13 h 25"/>
                <a:gd name="T54" fmla="*/ 6 w 20"/>
                <a:gd name="T55" fmla="*/ 14 h 25"/>
                <a:gd name="T56" fmla="*/ 5 w 20"/>
                <a:gd name="T57" fmla="*/ 18 h 25"/>
                <a:gd name="T58" fmla="*/ 6 w 20"/>
                <a:gd name="T59" fmla="*/ 20 h 25"/>
                <a:gd name="T60" fmla="*/ 9 w 20"/>
                <a:gd name="T61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" h="25">
                  <a:moveTo>
                    <a:pt x="16" y="24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3"/>
                    <a:pt x="13" y="24"/>
                    <a:pt x="11" y="24"/>
                  </a:cubicBezTo>
                  <a:cubicBezTo>
                    <a:pt x="10" y="25"/>
                    <a:pt x="9" y="25"/>
                    <a:pt x="7" y="25"/>
                  </a:cubicBezTo>
                  <a:cubicBezTo>
                    <a:pt x="5" y="25"/>
                    <a:pt x="3" y="24"/>
                    <a:pt x="2" y="23"/>
                  </a:cubicBezTo>
                  <a:cubicBezTo>
                    <a:pt x="0" y="22"/>
                    <a:pt x="0" y="20"/>
                    <a:pt x="0" y="18"/>
                  </a:cubicBezTo>
                  <a:cubicBezTo>
                    <a:pt x="0" y="15"/>
                    <a:pt x="0" y="13"/>
                    <a:pt x="2" y="12"/>
                  </a:cubicBezTo>
                  <a:cubicBezTo>
                    <a:pt x="4" y="11"/>
                    <a:pt x="7" y="10"/>
                    <a:pt x="11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7"/>
                    <a:pt x="14" y="6"/>
                    <a:pt x="14" y="5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9" y="4"/>
                    <a:pt x="8" y="4"/>
                    <a:pt x="7" y="5"/>
                  </a:cubicBezTo>
                  <a:cubicBezTo>
                    <a:pt x="6" y="5"/>
                    <a:pt x="5" y="5"/>
                    <a:pt x="4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5" y="1"/>
                    <a:pt x="6" y="1"/>
                  </a:cubicBezTo>
                  <a:cubicBezTo>
                    <a:pt x="8" y="0"/>
                    <a:pt x="9" y="0"/>
                    <a:pt x="11" y="0"/>
                  </a:cubicBezTo>
                  <a:cubicBezTo>
                    <a:pt x="14" y="0"/>
                    <a:pt x="16" y="1"/>
                    <a:pt x="17" y="2"/>
                  </a:cubicBezTo>
                  <a:cubicBezTo>
                    <a:pt x="19" y="4"/>
                    <a:pt x="20" y="6"/>
                    <a:pt x="20" y="8"/>
                  </a:cubicBezTo>
                  <a:cubicBezTo>
                    <a:pt x="20" y="24"/>
                    <a:pt x="20" y="24"/>
                    <a:pt x="20" y="24"/>
                  </a:cubicBezTo>
                  <a:lnTo>
                    <a:pt x="16" y="24"/>
                  </a:lnTo>
                  <a:close/>
                  <a:moveTo>
                    <a:pt x="9" y="21"/>
                  </a:moveTo>
                  <a:cubicBezTo>
                    <a:pt x="10" y="21"/>
                    <a:pt x="12" y="20"/>
                    <a:pt x="13" y="19"/>
                  </a:cubicBezTo>
                  <a:cubicBezTo>
                    <a:pt x="14" y="18"/>
                    <a:pt x="15" y="17"/>
                    <a:pt x="15" y="15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9" y="13"/>
                    <a:pt x="7" y="14"/>
                    <a:pt x="6" y="14"/>
                  </a:cubicBezTo>
                  <a:cubicBezTo>
                    <a:pt x="5" y="15"/>
                    <a:pt x="5" y="16"/>
                    <a:pt x="5" y="18"/>
                  </a:cubicBezTo>
                  <a:cubicBezTo>
                    <a:pt x="5" y="19"/>
                    <a:pt x="5" y="20"/>
                    <a:pt x="6" y="20"/>
                  </a:cubicBezTo>
                  <a:cubicBezTo>
                    <a:pt x="6" y="21"/>
                    <a:pt x="7" y="21"/>
                    <a:pt x="9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7C891E6-3ABD-48C6-8DA0-B7F447044F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62725" y="2762251"/>
              <a:ext cx="68263" cy="109538"/>
            </a:xfrm>
            <a:custGeom>
              <a:avLst/>
              <a:gdLst>
                <a:gd name="T0" fmla="*/ 12 w 21"/>
                <a:gd name="T1" fmla="*/ 9 h 34"/>
                <a:gd name="T2" fmla="*/ 19 w 21"/>
                <a:gd name="T3" fmla="*/ 12 h 34"/>
                <a:gd name="T4" fmla="*/ 21 w 21"/>
                <a:gd name="T5" fmla="*/ 21 h 34"/>
                <a:gd name="T6" fmla="*/ 19 w 21"/>
                <a:gd name="T7" fmla="*/ 31 h 34"/>
                <a:gd name="T8" fmla="*/ 12 w 21"/>
                <a:gd name="T9" fmla="*/ 34 h 34"/>
                <a:gd name="T10" fmla="*/ 5 w 21"/>
                <a:gd name="T11" fmla="*/ 31 h 34"/>
                <a:gd name="T12" fmla="*/ 4 w 21"/>
                <a:gd name="T13" fmla="*/ 31 h 34"/>
                <a:gd name="T14" fmla="*/ 4 w 21"/>
                <a:gd name="T15" fmla="*/ 33 h 34"/>
                <a:gd name="T16" fmla="*/ 0 w 21"/>
                <a:gd name="T17" fmla="*/ 33 h 34"/>
                <a:gd name="T18" fmla="*/ 0 w 21"/>
                <a:gd name="T19" fmla="*/ 0 h 34"/>
                <a:gd name="T20" fmla="*/ 5 w 21"/>
                <a:gd name="T21" fmla="*/ 0 h 34"/>
                <a:gd name="T22" fmla="*/ 5 w 21"/>
                <a:gd name="T23" fmla="*/ 8 h 34"/>
                <a:gd name="T24" fmla="*/ 5 w 21"/>
                <a:gd name="T25" fmla="*/ 11 h 34"/>
                <a:gd name="T26" fmla="*/ 5 w 21"/>
                <a:gd name="T27" fmla="*/ 13 h 34"/>
                <a:gd name="T28" fmla="*/ 5 w 21"/>
                <a:gd name="T29" fmla="*/ 13 h 34"/>
                <a:gd name="T30" fmla="*/ 12 w 21"/>
                <a:gd name="T31" fmla="*/ 9 h 34"/>
                <a:gd name="T32" fmla="*/ 11 w 21"/>
                <a:gd name="T33" fmla="*/ 13 h 34"/>
                <a:gd name="T34" fmla="*/ 6 w 21"/>
                <a:gd name="T35" fmla="*/ 15 h 34"/>
                <a:gd name="T36" fmla="*/ 5 w 21"/>
                <a:gd name="T37" fmla="*/ 21 h 34"/>
                <a:gd name="T38" fmla="*/ 5 w 21"/>
                <a:gd name="T39" fmla="*/ 21 h 34"/>
                <a:gd name="T40" fmla="*/ 6 w 21"/>
                <a:gd name="T41" fmla="*/ 28 h 34"/>
                <a:gd name="T42" fmla="*/ 11 w 21"/>
                <a:gd name="T43" fmla="*/ 30 h 34"/>
                <a:gd name="T44" fmla="*/ 15 w 21"/>
                <a:gd name="T45" fmla="*/ 28 h 34"/>
                <a:gd name="T46" fmla="*/ 16 w 21"/>
                <a:gd name="T47" fmla="*/ 21 h 34"/>
                <a:gd name="T48" fmla="*/ 11 w 21"/>
                <a:gd name="T4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34">
                  <a:moveTo>
                    <a:pt x="12" y="9"/>
                  </a:moveTo>
                  <a:cubicBezTo>
                    <a:pt x="15" y="9"/>
                    <a:pt x="17" y="10"/>
                    <a:pt x="19" y="12"/>
                  </a:cubicBezTo>
                  <a:cubicBezTo>
                    <a:pt x="20" y="15"/>
                    <a:pt x="21" y="18"/>
                    <a:pt x="21" y="21"/>
                  </a:cubicBezTo>
                  <a:cubicBezTo>
                    <a:pt x="21" y="25"/>
                    <a:pt x="20" y="28"/>
                    <a:pt x="19" y="31"/>
                  </a:cubicBezTo>
                  <a:cubicBezTo>
                    <a:pt x="17" y="33"/>
                    <a:pt x="15" y="34"/>
                    <a:pt x="12" y="34"/>
                  </a:cubicBezTo>
                  <a:cubicBezTo>
                    <a:pt x="9" y="34"/>
                    <a:pt x="6" y="33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11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0"/>
                    <a:pt x="9" y="9"/>
                    <a:pt x="12" y="9"/>
                  </a:cubicBezTo>
                  <a:close/>
                  <a:moveTo>
                    <a:pt x="11" y="13"/>
                  </a:moveTo>
                  <a:cubicBezTo>
                    <a:pt x="9" y="13"/>
                    <a:pt x="7" y="14"/>
                    <a:pt x="6" y="15"/>
                  </a:cubicBezTo>
                  <a:cubicBezTo>
                    <a:pt x="5" y="16"/>
                    <a:pt x="5" y="18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4"/>
                    <a:pt x="5" y="26"/>
                    <a:pt x="6" y="28"/>
                  </a:cubicBezTo>
                  <a:cubicBezTo>
                    <a:pt x="7" y="29"/>
                    <a:pt x="9" y="30"/>
                    <a:pt x="11" y="30"/>
                  </a:cubicBezTo>
                  <a:cubicBezTo>
                    <a:pt x="12" y="30"/>
                    <a:pt x="14" y="29"/>
                    <a:pt x="15" y="28"/>
                  </a:cubicBezTo>
                  <a:cubicBezTo>
                    <a:pt x="16" y="26"/>
                    <a:pt x="16" y="24"/>
                    <a:pt x="16" y="21"/>
                  </a:cubicBezTo>
                  <a:cubicBezTo>
                    <a:pt x="16" y="16"/>
                    <a:pt x="14" y="13"/>
                    <a:pt x="1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1CB5906F-76A6-4504-81EF-4D45BF0D0D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1788" y="2765426"/>
              <a:ext cx="66675" cy="106363"/>
            </a:xfrm>
            <a:custGeom>
              <a:avLst/>
              <a:gdLst>
                <a:gd name="T0" fmla="*/ 21 w 21"/>
                <a:gd name="T1" fmla="*/ 17 h 33"/>
                <a:gd name="T2" fmla="*/ 19 w 21"/>
                <a:gd name="T3" fmla="*/ 29 h 33"/>
                <a:gd name="T4" fmla="*/ 11 w 21"/>
                <a:gd name="T5" fmla="*/ 33 h 33"/>
                <a:gd name="T6" fmla="*/ 3 w 21"/>
                <a:gd name="T7" fmla="*/ 29 h 33"/>
                <a:gd name="T8" fmla="*/ 0 w 21"/>
                <a:gd name="T9" fmla="*/ 17 h 33"/>
                <a:gd name="T10" fmla="*/ 3 w 21"/>
                <a:gd name="T11" fmla="*/ 4 h 33"/>
                <a:gd name="T12" fmla="*/ 11 w 21"/>
                <a:gd name="T13" fmla="*/ 0 h 33"/>
                <a:gd name="T14" fmla="*/ 18 w 21"/>
                <a:gd name="T15" fmla="*/ 5 h 33"/>
                <a:gd name="T16" fmla="*/ 21 w 21"/>
                <a:gd name="T17" fmla="*/ 17 h 33"/>
                <a:gd name="T18" fmla="*/ 5 w 21"/>
                <a:gd name="T19" fmla="*/ 17 h 33"/>
                <a:gd name="T20" fmla="*/ 6 w 21"/>
                <a:gd name="T21" fmla="*/ 26 h 33"/>
                <a:gd name="T22" fmla="*/ 11 w 21"/>
                <a:gd name="T23" fmla="*/ 29 h 33"/>
                <a:gd name="T24" fmla="*/ 15 w 21"/>
                <a:gd name="T25" fmla="*/ 26 h 33"/>
                <a:gd name="T26" fmla="*/ 16 w 21"/>
                <a:gd name="T27" fmla="*/ 17 h 33"/>
                <a:gd name="T28" fmla="*/ 15 w 21"/>
                <a:gd name="T29" fmla="*/ 8 h 33"/>
                <a:gd name="T30" fmla="*/ 11 w 21"/>
                <a:gd name="T31" fmla="*/ 5 h 33"/>
                <a:gd name="T32" fmla="*/ 6 w 21"/>
                <a:gd name="T33" fmla="*/ 8 h 33"/>
                <a:gd name="T34" fmla="*/ 5 w 21"/>
                <a:gd name="T35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33">
                  <a:moveTo>
                    <a:pt x="21" y="17"/>
                  </a:moveTo>
                  <a:cubicBezTo>
                    <a:pt x="21" y="22"/>
                    <a:pt x="20" y="26"/>
                    <a:pt x="19" y="29"/>
                  </a:cubicBezTo>
                  <a:cubicBezTo>
                    <a:pt x="17" y="32"/>
                    <a:pt x="14" y="33"/>
                    <a:pt x="11" y="33"/>
                  </a:cubicBezTo>
                  <a:cubicBezTo>
                    <a:pt x="7" y="33"/>
                    <a:pt x="4" y="31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ubicBezTo>
                    <a:pt x="0" y="11"/>
                    <a:pt x="1" y="7"/>
                    <a:pt x="3" y="4"/>
                  </a:cubicBezTo>
                  <a:cubicBezTo>
                    <a:pt x="4" y="2"/>
                    <a:pt x="7" y="0"/>
                    <a:pt x="11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20" y="7"/>
                    <a:pt x="21" y="11"/>
                    <a:pt x="21" y="17"/>
                  </a:cubicBezTo>
                  <a:close/>
                  <a:moveTo>
                    <a:pt x="5" y="17"/>
                  </a:moveTo>
                  <a:cubicBezTo>
                    <a:pt x="5" y="21"/>
                    <a:pt x="5" y="24"/>
                    <a:pt x="6" y="26"/>
                  </a:cubicBezTo>
                  <a:cubicBezTo>
                    <a:pt x="7" y="28"/>
                    <a:pt x="9" y="29"/>
                    <a:pt x="11" y="29"/>
                  </a:cubicBezTo>
                  <a:cubicBezTo>
                    <a:pt x="12" y="29"/>
                    <a:pt x="14" y="28"/>
                    <a:pt x="15" y="26"/>
                  </a:cubicBezTo>
                  <a:cubicBezTo>
                    <a:pt x="16" y="24"/>
                    <a:pt x="16" y="21"/>
                    <a:pt x="16" y="17"/>
                  </a:cubicBezTo>
                  <a:cubicBezTo>
                    <a:pt x="16" y="12"/>
                    <a:pt x="16" y="9"/>
                    <a:pt x="15" y="8"/>
                  </a:cubicBezTo>
                  <a:cubicBezTo>
                    <a:pt x="14" y="6"/>
                    <a:pt x="12" y="5"/>
                    <a:pt x="11" y="5"/>
                  </a:cubicBezTo>
                  <a:cubicBezTo>
                    <a:pt x="9" y="5"/>
                    <a:pt x="7" y="6"/>
                    <a:pt x="6" y="8"/>
                  </a:cubicBezTo>
                  <a:cubicBezTo>
                    <a:pt x="5" y="9"/>
                    <a:pt x="5" y="12"/>
                    <a:pt x="5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D544EBCE-AD0D-45FA-BE6B-B9A203DEB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2768601"/>
              <a:ext cx="44450" cy="100013"/>
            </a:xfrm>
            <a:custGeom>
              <a:avLst/>
              <a:gdLst>
                <a:gd name="T0" fmla="*/ 14 w 14"/>
                <a:gd name="T1" fmla="*/ 31 h 31"/>
                <a:gd name="T2" fmla="*/ 9 w 14"/>
                <a:gd name="T3" fmla="*/ 31 h 31"/>
                <a:gd name="T4" fmla="*/ 9 w 14"/>
                <a:gd name="T5" fmla="*/ 11 h 31"/>
                <a:gd name="T6" fmla="*/ 9 w 14"/>
                <a:gd name="T7" fmla="*/ 5 h 31"/>
                <a:gd name="T8" fmla="*/ 8 w 14"/>
                <a:gd name="T9" fmla="*/ 7 h 31"/>
                <a:gd name="T10" fmla="*/ 3 w 14"/>
                <a:gd name="T11" fmla="*/ 10 h 31"/>
                <a:gd name="T12" fmla="*/ 0 w 14"/>
                <a:gd name="T13" fmla="*/ 7 h 31"/>
                <a:gd name="T14" fmla="*/ 10 w 14"/>
                <a:gd name="T15" fmla="*/ 0 h 31"/>
                <a:gd name="T16" fmla="*/ 14 w 14"/>
                <a:gd name="T17" fmla="*/ 0 h 31"/>
                <a:gd name="T18" fmla="*/ 14 w 14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1">
                  <a:moveTo>
                    <a:pt x="14" y="31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9"/>
                    <a:pt x="9" y="7"/>
                    <a:pt x="9" y="5"/>
                  </a:cubicBezTo>
                  <a:cubicBezTo>
                    <a:pt x="9" y="6"/>
                    <a:pt x="8" y="6"/>
                    <a:pt x="8" y="7"/>
                  </a:cubicBezTo>
                  <a:cubicBezTo>
                    <a:pt x="7" y="7"/>
                    <a:pt x="6" y="8"/>
                    <a:pt x="3" y="1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4" y="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FDCD3FF-62F3-42C0-8E07-F9CA4FC39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2438" y="2768601"/>
              <a:ext cx="82550" cy="100013"/>
            </a:xfrm>
            <a:custGeom>
              <a:avLst/>
              <a:gdLst>
                <a:gd name="T0" fmla="*/ 26 w 26"/>
                <a:gd name="T1" fmla="*/ 31 h 31"/>
                <a:gd name="T2" fmla="*/ 20 w 26"/>
                <a:gd name="T3" fmla="*/ 31 h 31"/>
                <a:gd name="T4" fmla="*/ 4 w 26"/>
                <a:gd name="T5" fmla="*/ 6 h 31"/>
                <a:gd name="T6" fmla="*/ 4 w 26"/>
                <a:gd name="T7" fmla="*/ 6 h 31"/>
                <a:gd name="T8" fmla="*/ 4 w 26"/>
                <a:gd name="T9" fmla="*/ 8 h 31"/>
                <a:gd name="T10" fmla="*/ 4 w 26"/>
                <a:gd name="T11" fmla="*/ 15 h 31"/>
                <a:gd name="T12" fmla="*/ 4 w 26"/>
                <a:gd name="T13" fmla="*/ 31 h 31"/>
                <a:gd name="T14" fmla="*/ 0 w 26"/>
                <a:gd name="T15" fmla="*/ 31 h 31"/>
                <a:gd name="T16" fmla="*/ 0 w 26"/>
                <a:gd name="T17" fmla="*/ 0 h 31"/>
                <a:gd name="T18" fmla="*/ 6 w 26"/>
                <a:gd name="T19" fmla="*/ 0 h 31"/>
                <a:gd name="T20" fmla="*/ 21 w 26"/>
                <a:gd name="T21" fmla="*/ 25 h 31"/>
                <a:gd name="T22" fmla="*/ 21 w 26"/>
                <a:gd name="T23" fmla="*/ 25 h 31"/>
                <a:gd name="T24" fmla="*/ 21 w 26"/>
                <a:gd name="T25" fmla="*/ 21 h 31"/>
                <a:gd name="T26" fmla="*/ 21 w 26"/>
                <a:gd name="T27" fmla="*/ 16 h 31"/>
                <a:gd name="T28" fmla="*/ 21 w 26"/>
                <a:gd name="T29" fmla="*/ 0 h 31"/>
                <a:gd name="T30" fmla="*/ 26 w 26"/>
                <a:gd name="T31" fmla="*/ 0 h 31"/>
                <a:gd name="T32" fmla="*/ 26 w 26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1">
                  <a:moveTo>
                    <a:pt x="26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0"/>
                    <a:pt x="4" y="13"/>
                    <a:pt x="4" y="1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3"/>
                    <a:pt x="21" y="21"/>
                  </a:cubicBezTo>
                  <a:cubicBezTo>
                    <a:pt x="21" y="19"/>
                    <a:pt x="21" y="18"/>
                    <a:pt x="21" y="1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6" y="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4E2FE704-64F9-485E-8EEC-DDF777B7DC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74038" y="2790826"/>
              <a:ext cx="66675" cy="80963"/>
            </a:xfrm>
            <a:custGeom>
              <a:avLst/>
              <a:gdLst>
                <a:gd name="T0" fmla="*/ 12 w 21"/>
                <a:gd name="T1" fmla="*/ 25 h 25"/>
                <a:gd name="T2" fmla="*/ 3 w 21"/>
                <a:gd name="T3" fmla="*/ 22 h 25"/>
                <a:gd name="T4" fmla="*/ 0 w 21"/>
                <a:gd name="T5" fmla="*/ 13 h 25"/>
                <a:gd name="T6" fmla="*/ 3 w 21"/>
                <a:gd name="T7" fmla="*/ 4 h 25"/>
                <a:gd name="T8" fmla="*/ 11 w 21"/>
                <a:gd name="T9" fmla="*/ 0 h 25"/>
                <a:gd name="T10" fmla="*/ 18 w 21"/>
                <a:gd name="T11" fmla="*/ 3 h 25"/>
                <a:gd name="T12" fmla="*/ 21 w 21"/>
                <a:gd name="T13" fmla="*/ 11 h 25"/>
                <a:gd name="T14" fmla="*/ 21 w 21"/>
                <a:gd name="T15" fmla="*/ 14 h 25"/>
                <a:gd name="T16" fmla="*/ 5 w 21"/>
                <a:gd name="T17" fmla="*/ 14 h 25"/>
                <a:gd name="T18" fmla="*/ 7 w 21"/>
                <a:gd name="T19" fmla="*/ 19 h 25"/>
                <a:gd name="T20" fmla="*/ 12 w 21"/>
                <a:gd name="T21" fmla="*/ 21 h 25"/>
                <a:gd name="T22" fmla="*/ 16 w 21"/>
                <a:gd name="T23" fmla="*/ 20 h 25"/>
                <a:gd name="T24" fmla="*/ 20 w 21"/>
                <a:gd name="T25" fmla="*/ 19 h 25"/>
                <a:gd name="T26" fmla="*/ 20 w 21"/>
                <a:gd name="T27" fmla="*/ 23 h 25"/>
                <a:gd name="T28" fmla="*/ 16 w 21"/>
                <a:gd name="T29" fmla="*/ 24 h 25"/>
                <a:gd name="T30" fmla="*/ 12 w 21"/>
                <a:gd name="T31" fmla="*/ 25 h 25"/>
                <a:gd name="T32" fmla="*/ 11 w 21"/>
                <a:gd name="T33" fmla="*/ 4 h 25"/>
                <a:gd name="T34" fmla="*/ 7 w 21"/>
                <a:gd name="T35" fmla="*/ 6 h 25"/>
                <a:gd name="T36" fmla="*/ 5 w 21"/>
                <a:gd name="T37" fmla="*/ 10 h 25"/>
                <a:gd name="T38" fmla="*/ 16 w 21"/>
                <a:gd name="T39" fmla="*/ 10 h 25"/>
                <a:gd name="T40" fmla="*/ 15 w 21"/>
                <a:gd name="T41" fmla="*/ 6 h 25"/>
                <a:gd name="T42" fmla="*/ 11 w 21"/>
                <a:gd name="T43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25">
                  <a:moveTo>
                    <a:pt x="12" y="25"/>
                  </a:moveTo>
                  <a:cubicBezTo>
                    <a:pt x="8" y="25"/>
                    <a:pt x="5" y="24"/>
                    <a:pt x="3" y="22"/>
                  </a:cubicBezTo>
                  <a:cubicBezTo>
                    <a:pt x="1" y="19"/>
                    <a:pt x="0" y="16"/>
                    <a:pt x="0" y="13"/>
                  </a:cubicBezTo>
                  <a:cubicBezTo>
                    <a:pt x="0" y="9"/>
                    <a:pt x="1" y="6"/>
                    <a:pt x="3" y="4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7" y="1"/>
                    <a:pt x="18" y="3"/>
                  </a:cubicBezTo>
                  <a:cubicBezTo>
                    <a:pt x="20" y="5"/>
                    <a:pt x="21" y="8"/>
                    <a:pt x="21" y="11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6"/>
                    <a:pt x="6" y="18"/>
                    <a:pt x="7" y="19"/>
                  </a:cubicBezTo>
                  <a:cubicBezTo>
                    <a:pt x="8" y="20"/>
                    <a:pt x="10" y="21"/>
                    <a:pt x="12" y="21"/>
                  </a:cubicBezTo>
                  <a:cubicBezTo>
                    <a:pt x="14" y="21"/>
                    <a:pt x="15" y="21"/>
                    <a:pt x="16" y="20"/>
                  </a:cubicBezTo>
                  <a:cubicBezTo>
                    <a:pt x="17" y="20"/>
                    <a:pt x="19" y="20"/>
                    <a:pt x="20" y="19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4"/>
                    <a:pt x="18" y="24"/>
                    <a:pt x="16" y="24"/>
                  </a:cubicBezTo>
                  <a:cubicBezTo>
                    <a:pt x="15" y="25"/>
                    <a:pt x="14" y="25"/>
                    <a:pt x="12" y="25"/>
                  </a:cubicBezTo>
                  <a:close/>
                  <a:moveTo>
                    <a:pt x="11" y="4"/>
                  </a:moveTo>
                  <a:cubicBezTo>
                    <a:pt x="9" y="4"/>
                    <a:pt x="8" y="5"/>
                    <a:pt x="7" y="6"/>
                  </a:cubicBezTo>
                  <a:cubicBezTo>
                    <a:pt x="6" y="7"/>
                    <a:pt x="6" y="8"/>
                    <a:pt x="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16" y="7"/>
                    <a:pt x="15" y="6"/>
                  </a:cubicBezTo>
                  <a:cubicBezTo>
                    <a:pt x="14" y="5"/>
                    <a:pt x="13" y="4"/>
                    <a:pt x="11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10B0472-F766-40B8-A036-0057E3356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0238" y="2794001"/>
              <a:ext cx="112713" cy="74613"/>
            </a:xfrm>
            <a:custGeom>
              <a:avLst/>
              <a:gdLst>
                <a:gd name="T0" fmla="*/ 22 w 35"/>
                <a:gd name="T1" fmla="*/ 23 h 23"/>
                <a:gd name="T2" fmla="*/ 19 w 35"/>
                <a:gd name="T3" fmla="*/ 12 h 23"/>
                <a:gd name="T4" fmla="*/ 17 w 35"/>
                <a:gd name="T5" fmla="*/ 4 h 23"/>
                <a:gd name="T6" fmla="*/ 17 w 35"/>
                <a:gd name="T7" fmla="*/ 4 h 23"/>
                <a:gd name="T8" fmla="*/ 15 w 35"/>
                <a:gd name="T9" fmla="*/ 12 h 23"/>
                <a:gd name="T10" fmla="*/ 12 w 35"/>
                <a:gd name="T11" fmla="*/ 23 h 23"/>
                <a:gd name="T12" fmla="*/ 6 w 35"/>
                <a:gd name="T13" fmla="*/ 23 h 23"/>
                <a:gd name="T14" fmla="*/ 0 w 35"/>
                <a:gd name="T15" fmla="*/ 0 h 23"/>
                <a:gd name="T16" fmla="*/ 5 w 35"/>
                <a:gd name="T17" fmla="*/ 0 h 23"/>
                <a:gd name="T18" fmla="*/ 8 w 35"/>
                <a:gd name="T19" fmla="*/ 11 h 23"/>
                <a:gd name="T20" fmla="*/ 9 w 35"/>
                <a:gd name="T21" fmla="*/ 19 h 23"/>
                <a:gd name="T22" fmla="*/ 10 w 35"/>
                <a:gd name="T23" fmla="*/ 19 h 23"/>
                <a:gd name="T24" fmla="*/ 10 w 35"/>
                <a:gd name="T25" fmla="*/ 15 h 23"/>
                <a:gd name="T26" fmla="*/ 11 w 35"/>
                <a:gd name="T27" fmla="*/ 12 h 23"/>
                <a:gd name="T28" fmla="*/ 15 w 35"/>
                <a:gd name="T29" fmla="*/ 0 h 23"/>
                <a:gd name="T30" fmla="*/ 20 w 35"/>
                <a:gd name="T31" fmla="*/ 0 h 23"/>
                <a:gd name="T32" fmla="*/ 24 w 35"/>
                <a:gd name="T33" fmla="*/ 12 h 23"/>
                <a:gd name="T34" fmla="*/ 24 w 35"/>
                <a:gd name="T35" fmla="*/ 15 h 23"/>
                <a:gd name="T36" fmla="*/ 25 w 35"/>
                <a:gd name="T37" fmla="*/ 19 h 23"/>
                <a:gd name="T38" fmla="*/ 25 w 35"/>
                <a:gd name="T39" fmla="*/ 19 h 23"/>
                <a:gd name="T40" fmla="*/ 27 w 35"/>
                <a:gd name="T41" fmla="*/ 11 h 23"/>
                <a:gd name="T42" fmla="*/ 30 w 35"/>
                <a:gd name="T43" fmla="*/ 0 h 23"/>
                <a:gd name="T44" fmla="*/ 35 w 35"/>
                <a:gd name="T45" fmla="*/ 0 h 23"/>
                <a:gd name="T46" fmla="*/ 28 w 35"/>
                <a:gd name="T47" fmla="*/ 23 h 23"/>
                <a:gd name="T48" fmla="*/ 22 w 35"/>
                <a:gd name="T4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23">
                  <a:moveTo>
                    <a:pt x="22" y="23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19" y="11"/>
                    <a:pt x="18" y="8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8"/>
                    <a:pt x="16" y="11"/>
                    <a:pt x="15" y="1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4"/>
                    <a:pt x="9" y="17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7"/>
                    <a:pt x="10" y="15"/>
                  </a:cubicBezTo>
                  <a:cubicBezTo>
                    <a:pt x="10" y="14"/>
                    <a:pt x="11" y="13"/>
                    <a:pt x="11" y="1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3"/>
                    <a:pt x="24" y="14"/>
                    <a:pt x="24" y="15"/>
                  </a:cubicBezTo>
                  <a:cubicBezTo>
                    <a:pt x="25" y="17"/>
                    <a:pt x="25" y="18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7"/>
                    <a:pt x="26" y="15"/>
                    <a:pt x="27" y="1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23"/>
                    <a:pt x="28" y="23"/>
                    <a:pt x="28" y="23"/>
                  </a:cubicBezTo>
                  <a:lnTo>
                    <a:pt x="22" y="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6DB97C2A-9499-4EB9-81EE-1D00A85C6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1050" y="2768601"/>
              <a:ext cx="76200" cy="100013"/>
            </a:xfrm>
            <a:custGeom>
              <a:avLst/>
              <a:gdLst>
                <a:gd name="T0" fmla="*/ 30 w 48"/>
                <a:gd name="T1" fmla="*/ 63 h 63"/>
                <a:gd name="T2" fmla="*/ 20 w 48"/>
                <a:gd name="T3" fmla="*/ 63 h 63"/>
                <a:gd name="T4" fmla="*/ 20 w 48"/>
                <a:gd name="T5" fmla="*/ 8 h 63"/>
                <a:gd name="T6" fmla="*/ 0 w 48"/>
                <a:gd name="T7" fmla="*/ 8 h 63"/>
                <a:gd name="T8" fmla="*/ 0 w 48"/>
                <a:gd name="T9" fmla="*/ 0 h 63"/>
                <a:gd name="T10" fmla="*/ 48 w 48"/>
                <a:gd name="T11" fmla="*/ 0 h 63"/>
                <a:gd name="T12" fmla="*/ 48 w 48"/>
                <a:gd name="T13" fmla="*/ 8 h 63"/>
                <a:gd name="T14" fmla="*/ 30 w 48"/>
                <a:gd name="T15" fmla="*/ 8 h 63"/>
                <a:gd name="T16" fmla="*/ 30 w 48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3">
                  <a:moveTo>
                    <a:pt x="30" y="63"/>
                  </a:moveTo>
                  <a:lnTo>
                    <a:pt x="20" y="63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30" y="8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13FD3F4-ACC2-4910-9A53-9659E3DCA3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86775" y="2790826"/>
              <a:ext cx="63500" cy="80963"/>
            </a:xfrm>
            <a:custGeom>
              <a:avLst/>
              <a:gdLst>
                <a:gd name="T0" fmla="*/ 16 w 20"/>
                <a:gd name="T1" fmla="*/ 24 h 25"/>
                <a:gd name="T2" fmla="*/ 15 w 20"/>
                <a:gd name="T3" fmla="*/ 21 h 25"/>
                <a:gd name="T4" fmla="*/ 15 w 20"/>
                <a:gd name="T5" fmla="*/ 21 h 25"/>
                <a:gd name="T6" fmla="*/ 11 w 20"/>
                <a:gd name="T7" fmla="*/ 24 h 25"/>
                <a:gd name="T8" fmla="*/ 7 w 20"/>
                <a:gd name="T9" fmla="*/ 25 h 25"/>
                <a:gd name="T10" fmla="*/ 2 w 20"/>
                <a:gd name="T11" fmla="*/ 23 h 25"/>
                <a:gd name="T12" fmla="*/ 0 w 20"/>
                <a:gd name="T13" fmla="*/ 18 h 25"/>
                <a:gd name="T14" fmla="*/ 2 w 20"/>
                <a:gd name="T15" fmla="*/ 12 h 25"/>
                <a:gd name="T16" fmla="*/ 11 w 20"/>
                <a:gd name="T17" fmla="*/ 10 h 25"/>
                <a:gd name="T18" fmla="*/ 15 w 20"/>
                <a:gd name="T19" fmla="*/ 10 h 25"/>
                <a:gd name="T20" fmla="*/ 15 w 20"/>
                <a:gd name="T21" fmla="*/ 9 h 25"/>
                <a:gd name="T22" fmla="*/ 14 w 20"/>
                <a:gd name="T23" fmla="*/ 5 h 25"/>
                <a:gd name="T24" fmla="*/ 10 w 20"/>
                <a:gd name="T25" fmla="*/ 4 h 25"/>
                <a:gd name="T26" fmla="*/ 7 w 20"/>
                <a:gd name="T27" fmla="*/ 5 h 25"/>
                <a:gd name="T28" fmla="*/ 4 w 20"/>
                <a:gd name="T29" fmla="*/ 6 h 25"/>
                <a:gd name="T30" fmla="*/ 2 w 20"/>
                <a:gd name="T31" fmla="*/ 2 h 25"/>
                <a:gd name="T32" fmla="*/ 6 w 20"/>
                <a:gd name="T33" fmla="*/ 1 h 25"/>
                <a:gd name="T34" fmla="*/ 11 w 20"/>
                <a:gd name="T35" fmla="*/ 0 h 25"/>
                <a:gd name="T36" fmla="*/ 17 w 20"/>
                <a:gd name="T37" fmla="*/ 2 h 25"/>
                <a:gd name="T38" fmla="*/ 20 w 20"/>
                <a:gd name="T39" fmla="*/ 8 h 25"/>
                <a:gd name="T40" fmla="*/ 20 w 20"/>
                <a:gd name="T41" fmla="*/ 24 h 25"/>
                <a:gd name="T42" fmla="*/ 16 w 20"/>
                <a:gd name="T43" fmla="*/ 24 h 25"/>
                <a:gd name="T44" fmla="*/ 9 w 20"/>
                <a:gd name="T45" fmla="*/ 21 h 25"/>
                <a:gd name="T46" fmla="*/ 13 w 20"/>
                <a:gd name="T47" fmla="*/ 19 h 25"/>
                <a:gd name="T48" fmla="*/ 15 w 20"/>
                <a:gd name="T49" fmla="*/ 15 h 25"/>
                <a:gd name="T50" fmla="*/ 15 w 20"/>
                <a:gd name="T51" fmla="*/ 13 h 25"/>
                <a:gd name="T52" fmla="*/ 12 w 20"/>
                <a:gd name="T53" fmla="*/ 13 h 25"/>
                <a:gd name="T54" fmla="*/ 6 w 20"/>
                <a:gd name="T55" fmla="*/ 14 h 25"/>
                <a:gd name="T56" fmla="*/ 5 w 20"/>
                <a:gd name="T57" fmla="*/ 18 h 25"/>
                <a:gd name="T58" fmla="*/ 6 w 20"/>
                <a:gd name="T59" fmla="*/ 20 h 25"/>
                <a:gd name="T60" fmla="*/ 9 w 20"/>
                <a:gd name="T61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" h="25">
                  <a:moveTo>
                    <a:pt x="16" y="24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3"/>
                    <a:pt x="13" y="24"/>
                    <a:pt x="11" y="24"/>
                  </a:cubicBezTo>
                  <a:cubicBezTo>
                    <a:pt x="10" y="25"/>
                    <a:pt x="9" y="25"/>
                    <a:pt x="7" y="25"/>
                  </a:cubicBezTo>
                  <a:cubicBezTo>
                    <a:pt x="5" y="25"/>
                    <a:pt x="3" y="24"/>
                    <a:pt x="2" y="23"/>
                  </a:cubicBezTo>
                  <a:cubicBezTo>
                    <a:pt x="0" y="22"/>
                    <a:pt x="0" y="20"/>
                    <a:pt x="0" y="18"/>
                  </a:cubicBezTo>
                  <a:cubicBezTo>
                    <a:pt x="0" y="15"/>
                    <a:pt x="0" y="13"/>
                    <a:pt x="2" y="12"/>
                  </a:cubicBezTo>
                  <a:cubicBezTo>
                    <a:pt x="4" y="11"/>
                    <a:pt x="7" y="10"/>
                    <a:pt x="11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7"/>
                    <a:pt x="14" y="6"/>
                    <a:pt x="14" y="5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9" y="4"/>
                    <a:pt x="8" y="4"/>
                    <a:pt x="7" y="5"/>
                  </a:cubicBezTo>
                  <a:cubicBezTo>
                    <a:pt x="6" y="5"/>
                    <a:pt x="5" y="5"/>
                    <a:pt x="4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5" y="1"/>
                    <a:pt x="6" y="1"/>
                  </a:cubicBezTo>
                  <a:cubicBezTo>
                    <a:pt x="8" y="0"/>
                    <a:pt x="9" y="0"/>
                    <a:pt x="11" y="0"/>
                  </a:cubicBezTo>
                  <a:cubicBezTo>
                    <a:pt x="14" y="0"/>
                    <a:pt x="16" y="1"/>
                    <a:pt x="17" y="2"/>
                  </a:cubicBezTo>
                  <a:cubicBezTo>
                    <a:pt x="19" y="4"/>
                    <a:pt x="20" y="6"/>
                    <a:pt x="20" y="8"/>
                  </a:cubicBezTo>
                  <a:cubicBezTo>
                    <a:pt x="20" y="24"/>
                    <a:pt x="20" y="24"/>
                    <a:pt x="20" y="24"/>
                  </a:cubicBezTo>
                  <a:lnTo>
                    <a:pt x="16" y="24"/>
                  </a:lnTo>
                  <a:close/>
                  <a:moveTo>
                    <a:pt x="9" y="21"/>
                  </a:moveTo>
                  <a:cubicBezTo>
                    <a:pt x="10" y="21"/>
                    <a:pt x="12" y="20"/>
                    <a:pt x="13" y="19"/>
                  </a:cubicBezTo>
                  <a:cubicBezTo>
                    <a:pt x="14" y="18"/>
                    <a:pt x="15" y="17"/>
                    <a:pt x="15" y="15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9" y="13"/>
                    <a:pt x="7" y="14"/>
                    <a:pt x="6" y="14"/>
                  </a:cubicBezTo>
                  <a:cubicBezTo>
                    <a:pt x="5" y="15"/>
                    <a:pt x="5" y="16"/>
                    <a:pt x="5" y="18"/>
                  </a:cubicBezTo>
                  <a:cubicBezTo>
                    <a:pt x="5" y="19"/>
                    <a:pt x="5" y="20"/>
                    <a:pt x="6" y="20"/>
                  </a:cubicBezTo>
                  <a:cubicBezTo>
                    <a:pt x="6" y="21"/>
                    <a:pt x="7" y="21"/>
                    <a:pt x="9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70E174D1-38E1-4715-83E2-1F8147B2ED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72500" y="2762251"/>
              <a:ext cx="68263" cy="109538"/>
            </a:xfrm>
            <a:custGeom>
              <a:avLst/>
              <a:gdLst>
                <a:gd name="T0" fmla="*/ 12 w 21"/>
                <a:gd name="T1" fmla="*/ 9 h 34"/>
                <a:gd name="T2" fmla="*/ 19 w 21"/>
                <a:gd name="T3" fmla="*/ 12 h 34"/>
                <a:gd name="T4" fmla="*/ 21 w 21"/>
                <a:gd name="T5" fmla="*/ 21 h 34"/>
                <a:gd name="T6" fmla="*/ 19 w 21"/>
                <a:gd name="T7" fmla="*/ 31 h 34"/>
                <a:gd name="T8" fmla="*/ 12 w 21"/>
                <a:gd name="T9" fmla="*/ 34 h 34"/>
                <a:gd name="T10" fmla="*/ 5 w 21"/>
                <a:gd name="T11" fmla="*/ 31 h 34"/>
                <a:gd name="T12" fmla="*/ 4 w 21"/>
                <a:gd name="T13" fmla="*/ 31 h 34"/>
                <a:gd name="T14" fmla="*/ 4 w 21"/>
                <a:gd name="T15" fmla="*/ 33 h 34"/>
                <a:gd name="T16" fmla="*/ 0 w 21"/>
                <a:gd name="T17" fmla="*/ 33 h 34"/>
                <a:gd name="T18" fmla="*/ 0 w 21"/>
                <a:gd name="T19" fmla="*/ 0 h 34"/>
                <a:gd name="T20" fmla="*/ 5 w 21"/>
                <a:gd name="T21" fmla="*/ 0 h 34"/>
                <a:gd name="T22" fmla="*/ 5 w 21"/>
                <a:gd name="T23" fmla="*/ 8 h 34"/>
                <a:gd name="T24" fmla="*/ 5 w 21"/>
                <a:gd name="T25" fmla="*/ 11 h 34"/>
                <a:gd name="T26" fmla="*/ 5 w 21"/>
                <a:gd name="T27" fmla="*/ 13 h 34"/>
                <a:gd name="T28" fmla="*/ 5 w 21"/>
                <a:gd name="T29" fmla="*/ 13 h 34"/>
                <a:gd name="T30" fmla="*/ 12 w 21"/>
                <a:gd name="T31" fmla="*/ 9 h 34"/>
                <a:gd name="T32" fmla="*/ 11 w 21"/>
                <a:gd name="T33" fmla="*/ 13 h 34"/>
                <a:gd name="T34" fmla="*/ 6 w 21"/>
                <a:gd name="T35" fmla="*/ 15 h 34"/>
                <a:gd name="T36" fmla="*/ 5 w 21"/>
                <a:gd name="T37" fmla="*/ 21 h 34"/>
                <a:gd name="T38" fmla="*/ 5 w 21"/>
                <a:gd name="T39" fmla="*/ 21 h 34"/>
                <a:gd name="T40" fmla="*/ 6 w 21"/>
                <a:gd name="T41" fmla="*/ 28 h 34"/>
                <a:gd name="T42" fmla="*/ 11 w 21"/>
                <a:gd name="T43" fmla="*/ 30 h 34"/>
                <a:gd name="T44" fmla="*/ 15 w 21"/>
                <a:gd name="T45" fmla="*/ 28 h 34"/>
                <a:gd name="T46" fmla="*/ 16 w 21"/>
                <a:gd name="T47" fmla="*/ 21 h 34"/>
                <a:gd name="T48" fmla="*/ 11 w 21"/>
                <a:gd name="T4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34">
                  <a:moveTo>
                    <a:pt x="12" y="9"/>
                  </a:moveTo>
                  <a:cubicBezTo>
                    <a:pt x="15" y="9"/>
                    <a:pt x="17" y="10"/>
                    <a:pt x="19" y="12"/>
                  </a:cubicBezTo>
                  <a:cubicBezTo>
                    <a:pt x="20" y="15"/>
                    <a:pt x="21" y="18"/>
                    <a:pt x="21" y="21"/>
                  </a:cubicBezTo>
                  <a:cubicBezTo>
                    <a:pt x="21" y="25"/>
                    <a:pt x="20" y="28"/>
                    <a:pt x="19" y="31"/>
                  </a:cubicBezTo>
                  <a:cubicBezTo>
                    <a:pt x="17" y="33"/>
                    <a:pt x="15" y="34"/>
                    <a:pt x="12" y="34"/>
                  </a:cubicBezTo>
                  <a:cubicBezTo>
                    <a:pt x="9" y="34"/>
                    <a:pt x="6" y="33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11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0"/>
                    <a:pt x="9" y="9"/>
                    <a:pt x="12" y="9"/>
                  </a:cubicBezTo>
                  <a:close/>
                  <a:moveTo>
                    <a:pt x="11" y="13"/>
                  </a:moveTo>
                  <a:cubicBezTo>
                    <a:pt x="9" y="13"/>
                    <a:pt x="7" y="14"/>
                    <a:pt x="6" y="15"/>
                  </a:cubicBezTo>
                  <a:cubicBezTo>
                    <a:pt x="5" y="16"/>
                    <a:pt x="5" y="18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4"/>
                    <a:pt x="5" y="26"/>
                    <a:pt x="6" y="28"/>
                  </a:cubicBezTo>
                  <a:cubicBezTo>
                    <a:pt x="7" y="29"/>
                    <a:pt x="9" y="30"/>
                    <a:pt x="11" y="30"/>
                  </a:cubicBezTo>
                  <a:cubicBezTo>
                    <a:pt x="12" y="30"/>
                    <a:pt x="14" y="29"/>
                    <a:pt x="15" y="28"/>
                  </a:cubicBezTo>
                  <a:cubicBezTo>
                    <a:pt x="16" y="26"/>
                    <a:pt x="16" y="24"/>
                    <a:pt x="16" y="21"/>
                  </a:cubicBezTo>
                  <a:cubicBezTo>
                    <a:pt x="16" y="16"/>
                    <a:pt x="14" y="13"/>
                    <a:pt x="1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F45592E-B460-4095-886D-67FB529E5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91563" y="2765426"/>
              <a:ext cx="66675" cy="106363"/>
            </a:xfrm>
            <a:custGeom>
              <a:avLst/>
              <a:gdLst>
                <a:gd name="T0" fmla="*/ 21 w 21"/>
                <a:gd name="T1" fmla="*/ 17 h 33"/>
                <a:gd name="T2" fmla="*/ 19 w 21"/>
                <a:gd name="T3" fmla="*/ 29 h 33"/>
                <a:gd name="T4" fmla="*/ 11 w 21"/>
                <a:gd name="T5" fmla="*/ 33 h 33"/>
                <a:gd name="T6" fmla="*/ 3 w 21"/>
                <a:gd name="T7" fmla="*/ 29 h 33"/>
                <a:gd name="T8" fmla="*/ 0 w 21"/>
                <a:gd name="T9" fmla="*/ 17 h 33"/>
                <a:gd name="T10" fmla="*/ 3 w 21"/>
                <a:gd name="T11" fmla="*/ 4 h 33"/>
                <a:gd name="T12" fmla="*/ 11 w 21"/>
                <a:gd name="T13" fmla="*/ 0 h 33"/>
                <a:gd name="T14" fmla="*/ 18 w 21"/>
                <a:gd name="T15" fmla="*/ 5 h 33"/>
                <a:gd name="T16" fmla="*/ 21 w 21"/>
                <a:gd name="T17" fmla="*/ 17 h 33"/>
                <a:gd name="T18" fmla="*/ 5 w 21"/>
                <a:gd name="T19" fmla="*/ 17 h 33"/>
                <a:gd name="T20" fmla="*/ 6 w 21"/>
                <a:gd name="T21" fmla="*/ 26 h 33"/>
                <a:gd name="T22" fmla="*/ 11 w 21"/>
                <a:gd name="T23" fmla="*/ 29 h 33"/>
                <a:gd name="T24" fmla="*/ 15 w 21"/>
                <a:gd name="T25" fmla="*/ 26 h 33"/>
                <a:gd name="T26" fmla="*/ 16 w 21"/>
                <a:gd name="T27" fmla="*/ 17 h 33"/>
                <a:gd name="T28" fmla="*/ 15 w 21"/>
                <a:gd name="T29" fmla="*/ 8 h 33"/>
                <a:gd name="T30" fmla="*/ 11 w 21"/>
                <a:gd name="T31" fmla="*/ 5 h 33"/>
                <a:gd name="T32" fmla="*/ 6 w 21"/>
                <a:gd name="T33" fmla="*/ 8 h 33"/>
                <a:gd name="T34" fmla="*/ 5 w 21"/>
                <a:gd name="T35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33">
                  <a:moveTo>
                    <a:pt x="21" y="17"/>
                  </a:moveTo>
                  <a:cubicBezTo>
                    <a:pt x="21" y="22"/>
                    <a:pt x="20" y="26"/>
                    <a:pt x="19" y="29"/>
                  </a:cubicBezTo>
                  <a:cubicBezTo>
                    <a:pt x="17" y="32"/>
                    <a:pt x="14" y="33"/>
                    <a:pt x="11" y="33"/>
                  </a:cubicBezTo>
                  <a:cubicBezTo>
                    <a:pt x="7" y="33"/>
                    <a:pt x="4" y="31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ubicBezTo>
                    <a:pt x="0" y="11"/>
                    <a:pt x="1" y="7"/>
                    <a:pt x="3" y="4"/>
                  </a:cubicBezTo>
                  <a:cubicBezTo>
                    <a:pt x="4" y="2"/>
                    <a:pt x="7" y="0"/>
                    <a:pt x="11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20" y="7"/>
                    <a:pt x="21" y="11"/>
                    <a:pt x="21" y="17"/>
                  </a:cubicBezTo>
                  <a:close/>
                  <a:moveTo>
                    <a:pt x="5" y="17"/>
                  </a:moveTo>
                  <a:cubicBezTo>
                    <a:pt x="5" y="21"/>
                    <a:pt x="5" y="24"/>
                    <a:pt x="6" y="26"/>
                  </a:cubicBezTo>
                  <a:cubicBezTo>
                    <a:pt x="7" y="28"/>
                    <a:pt x="9" y="29"/>
                    <a:pt x="11" y="29"/>
                  </a:cubicBezTo>
                  <a:cubicBezTo>
                    <a:pt x="12" y="29"/>
                    <a:pt x="14" y="28"/>
                    <a:pt x="15" y="26"/>
                  </a:cubicBezTo>
                  <a:cubicBezTo>
                    <a:pt x="16" y="24"/>
                    <a:pt x="16" y="21"/>
                    <a:pt x="16" y="17"/>
                  </a:cubicBezTo>
                  <a:cubicBezTo>
                    <a:pt x="16" y="12"/>
                    <a:pt x="16" y="9"/>
                    <a:pt x="15" y="8"/>
                  </a:cubicBezTo>
                  <a:cubicBezTo>
                    <a:pt x="14" y="6"/>
                    <a:pt x="12" y="5"/>
                    <a:pt x="11" y="5"/>
                  </a:cubicBezTo>
                  <a:cubicBezTo>
                    <a:pt x="9" y="5"/>
                    <a:pt x="7" y="6"/>
                    <a:pt x="6" y="8"/>
                  </a:cubicBezTo>
                  <a:cubicBezTo>
                    <a:pt x="5" y="9"/>
                    <a:pt x="5" y="12"/>
                    <a:pt x="5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0626ECDA-A95C-49F3-91DA-75FCCB801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38" y="2768601"/>
              <a:ext cx="66675" cy="100013"/>
            </a:xfrm>
            <a:custGeom>
              <a:avLst/>
              <a:gdLst>
                <a:gd name="T0" fmla="*/ 21 w 21"/>
                <a:gd name="T1" fmla="*/ 31 h 31"/>
                <a:gd name="T2" fmla="*/ 0 w 21"/>
                <a:gd name="T3" fmla="*/ 31 h 31"/>
                <a:gd name="T4" fmla="*/ 0 w 21"/>
                <a:gd name="T5" fmla="*/ 28 h 31"/>
                <a:gd name="T6" fmla="*/ 8 w 21"/>
                <a:gd name="T7" fmla="*/ 19 h 31"/>
                <a:gd name="T8" fmla="*/ 13 w 21"/>
                <a:gd name="T9" fmla="*/ 14 h 31"/>
                <a:gd name="T10" fmla="*/ 15 w 21"/>
                <a:gd name="T11" fmla="*/ 11 h 31"/>
                <a:gd name="T12" fmla="*/ 15 w 21"/>
                <a:gd name="T13" fmla="*/ 8 h 31"/>
                <a:gd name="T14" fmla="*/ 14 w 21"/>
                <a:gd name="T15" fmla="*/ 5 h 31"/>
                <a:gd name="T16" fmla="*/ 10 w 21"/>
                <a:gd name="T17" fmla="*/ 4 h 31"/>
                <a:gd name="T18" fmla="*/ 7 w 21"/>
                <a:gd name="T19" fmla="*/ 5 h 31"/>
                <a:gd name="T20" fmla="*/ 3 w 21"/>
                <a:gd name="T21" fmla="*/ 7 h 31"/>
                <a:gd name="T22" fmla="*/ 0 w 21"/>
                <a:gd name="T23" fmla="*/ 4 h 31"/>
                <a:gd name="T24" fmla="*/ 5 w 21"/>
                <a:gd name="T25" fmla="*/ 0 h 31"/>
                <a:gd name="T26" fmla="*/ 11 w 21"/>
                <a:gd name="T27" fmla="*/ 0 h 31"/>
                <a:gd name="T28" fmla="*/ 18 w 21"/>
                <a:gd name="T29" fmla="*/ 2 h 31"/>
                <a:gd name="T30" fmla="*/ 20 w 21"/>
                <a:gd name="T31" fmla="*/ 8 h 31"/>
                <a:gd name="T32" fmla="*/ 19 w 21"/>
                <a:gd name="T33" fmla="*/ 12 h 31"/>
                <a:gd name="T34" fmla="*/ 17 w 21"/>
                <a:gd name="T35" fmla="*/ 16 h 31"/>
                <a:gd name="T36" fmla="*/ 12 w 21"/>
                <a:gd name="T37" fmla="*/ 21 h 31"/>
                <a:gd name="T38" fmla="*/ 6 w 21"/>
                <a:gd name="T39" fmla="*/ 27 h 31"/>
                <a:gd name="T40" fmla="*/ 6 w 21"/>
                <a:gd name="T41" fmla="*/ 27 h 31"/>
                <a:gd name="T42" fmla="*/ 21 w 21"/>
                <a:gd name="T43" fmla="*/ 27 h 31"/>
                <a:gd name="T44" fmla="*/ 21 w 21"/>
                <a:gd name="T4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31">
                  <a:moveTo>
                    <a:pt x="21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4" y="13"/>
                    <a:pt x="14" y="12"/>
                    <a:pt x="15" y="11"/>
                  </a:cubicBezTo>
                  <a:cubicBezTo>
                    <a:pt x="15" y="10"/>
                    <a:pt x="15" y="9"/>
                    <a:pt x="15" y="8"/>
                  </a:cubicBezTo>
                  <a:cubicBezTo>
                    <a:pt x="15" y="7"/>
                    <a:pt x="15" y="6"/>
                    <a:pt x="14" y="5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9" y="4"/>
                    <a:pt x="8" y="4"/>
                    <a:pt x="7" y="5"/>
                  </a:cubicBezTo>
                  <a:cubicBezTo>
                    <a:pt x="6" y="5"/>
                    <a:pt x="4" y="6"/>
                    <a:pt x="3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2"/>
                    <a:pt x="4" y="1"/>
                    <a:pt x="5" y="0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3" y="0"/>
                    <a:pt x="16" y="0"/>
                    <a:pt x="18" y="2"/>
                  </a:cubicBezTo>
                  <a:cubicBezTo>
                    <a:pt x="19" y="3"/>
                    <a:pt x="20" y="5"/>
                    <a:pt x="20" y="8"/>
                  </a:cubicBezTo>
                  <a:cubicBezTo>
                    <a:pt x="20" y="9"/>
                    <a:pt x="20" y="11"/>
                    <a:pt x="19" y="12"/>
                  </a:cubicBezTo>
                  <a:cubicBezTo>
                    <a:pt x="19" y="13"/>
                    <a:pt x="18" y="15"/>
                    <a:pt x="17" y="16"/>
                  </a:cubicBezTo>
                  <a:cubicBezTo>
                    <a:pt x="16" y="17"/>
                    <a:pt x="14" y="19"/>
                    <a:pt x="12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21" y="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3D9BE1EF-B7B1-44D4-BDA0-698983569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0313" y="2768601"/>
              <a:ext cx="82550" cy="100013"/>
            </a:xfrm>
            <a:custGeom>
              <a:avLst/>
              <a:gdLst>
                <a:gd name="T0" fmla="*/ 26 w 26"/>
                <a:gd name="T1" fmla="*/ 31 h 31"/>
                <a:gd name="T2" fmla="*/ 20 w 26"/>
                <a:gd name="T3" fmla="*/ 31 h 31"/>
                <a:gd name="T4" fmla="*/ 4 w 26"/>
                <a:gd name="T5" fmla="*/ 6 h 31"/>
                <a:gd name="T6" fmla="*/ 4 w 26"/>
                <a:gd name="T7" fmla="*/ 6 h 31"/>
                <a:gd name="T8" fmla="*/ 4 w 26"/>
                <a:gd name="T9" fmla="*/ 8 h 31"/>
                <a:gd name="T10" fmla="*/ 4 w 26"/>
                <a:gd name="T11" fmla="*/ 15 h 31"/>
                <a:gd name="T12" fmla="*/ 4 w 26"/>
                <a:gd name="T13" fmla="*/ 31 h 31"/>
                <a:gd name="T14" fmla="*/ 0 w 26"/>
                <a:gd name="T15" fmla="*/ 31 h 31"/>
                <a:gd name="T16" fmla="*/ 0 w 26"/>
                <a:gd name="T17" fmla="*/ 0 h 31"/>
                <a:gd name="T18" fmla="*/ 6 w 26"/>
                <a:gd name="T19" fmla="*/ 0 h 31"/>
                <a:gd name="T20" fmla="*/ 21 w 26"/>
                <a:gd name="T21" fmla="*/ 25 h 31"/>
                <a:gd name="T22" fmla="*/ 21 w 26"/>
                <a:gd name="T23" fmla="*/ 25 h 31"/>
                <a:gd name="T24" fmla="*/ 21 w 26"/>
                <a:gd name="T25" fmla="*/ 21 h 31"/>
                <a:gd name="T26" fmla="*/ 21 w 26"/>
                <a:gd name="T27" fmla="*/ 16 h 31"/>
                <a:gd name="T28" fmla="*/ 21 w 26"/>
                <a:gd name="T29" fmla="*/ 0 h 31"/>
                <a:gd name="T30" fmla="*/ 26 w 26"/>
                <a:gd name="T31" fmla="*/ 0 h 31"/>
                <a:gd name="T32" fmla="*/ 26 w 26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1">
                  <a:moveTo>
                    <a:pt x="26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0"/>
                    <a:pt x="4" y="13"/>
                    <a:pt x="4" y="1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3"/>
                    <a:pt x="21" y="21"/>
                  </a:cubicBezTo>
                  <a:cubicBezTo>
                    <a:pt x="21" y="19"/>
                    <a:pt x="21" y="18"/>
                    <a:pt x="21" y="1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6" y="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9BEBC0E3-156E-43B3-B947-B1D56E4967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21913" y="2790826"/>
              <a:ext cx="66675" cy="80963"/>
            </a:xfrm>
            <a:custGeom>
              <a:avLst/>
              <a:gdLst>
                <a:gd name="T0" fmla="*/ 12 w 21"/>
                <a:gd name="T1" fmla="*/ 25 h 25"/>
                <a:gd name="T2" fmla="*/ 3 w 21"/>
                <a:gd name="T3" fmla="*/ 22 h 25"/>
                <a:gd name="T4" fmla="*/ 0 w 21"/>
                <a:gd name="T5" fmla="*/ 13 h 25"/>
                <a:gd name="T6" fmla="*/ 3 w 21"/>
                <a:gd name="T7" fmla="*/ 4 h 25"/>
                <a:gd name="T8" fmla="*/ 11 w 21"/>
                <a:gd name="T9" fmla="*/ 0 h 25"/>
                <a:gd name="T10" fmla="*/ 18 w 21"/>
                <a:gd name="T11" fmla="*/ 3 h 25"/>
                <a:gd name="T12" fmla="*/ 21 w 21"/>
                <a:gd name="T13" fmla="*/ 11 h 25"/>
                <a:gd name="T14" fmla="*/ 21 w 21"/>
                <a:gd name="T15" fmla="*/ 14 h 25"/>
                <a:gd name="T16" fmla="*/ 5 w 21"/>
                <a:gd name="T17" fmla="*/ 14 h 25"/>
                <a:gd name="T18" fmla="*/ 7 w 21"/>
                <a:gd name="T19" fmla="*/ 19 h 25"/>
                <a:gd name="T20" fmla="*/ 12 w 21"/>
                <a:gd name="T21" fmla="*/ 21 h 25"/>
                <a:gd name="T22" fmla="*/ 16 w 21"/>
                <a:gd name="T23" fmla="*/ 20 h 25"/>
                <a:gd name="T24" fmla="*/ 20 w 21"/>
                <a:gd name="T25" fmla="*/ 19 h 25"/>
                <a:gd name="T26" fmla="*/ 20 w 21"/>
                <a:gd name="T27" fmla="*/ 23 h 25"/>
                <a:gd name="T28" fmla="*/ 16 w 21"/>
                <a:gd name="T29" fmla="*/ 24 h 25"/>
                <a:gd name="T30" fmla="*/ 12 w 21"/>
                <a:gd name="T31" fmla="*/ 25 h 25"/>
                <a:gd name="T32" fmla="*/ 11 w 21"/>
                <a:gd name="T33" fmla="*/ 4 h 25"/>
                <a:gd name="T34" fmla="*/ 7 w 21"/>
                <a:gd name="T35" fmla="*/ 6 h 25"/>
                <a:gd name="T36" fmla="*/ 5 w 21"/>
                <a:gd name="T37" fmla="*/ 10 h 25"/>
                <a:gd name="T38" fmla="*/ 16 w 21"/>
                <a:gd name="T39" fmla="*/ 10 h 25"/>
                <a:gd name="T40" fmla="*/ 15 w 21"/>
                <a:gd name="T41" fmla="*/ 6 h 25"/>
                <a:gd name="T42" fmla="*/ 11 w 21"/>
                <a:gd name="T43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25">
                  <a:moveTo>
                    <a:pt x="12" y="25"/>
                  </a:moveTo>
                  <a:cubicBezTo>
                    <a:pt x="8" y="25"/>
                    <a:pt x="5" y="24"/>
                    <a:pt x="3" y="22"/>
                  </a:cubicBezTo>
                  <a:cubicBezTo>
                    <a:pt x="1" y="19"/>
                    <a:pt x="0" y="16"/>
                    <a:pt x="0" y="13"/>
                  </a:cubicBezTo>
                  <a:cubicBezTo>
                    <a:pt x="0" y="9"/>
                    <a:pt x="1" y="6"/>
                    <a:pt x="3" y="4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7" y="1"/>
                    <a:pt x="18" y="3"/>
                  </a:cubicBezTo>
                  <a:cubicBezTo>
                    <a:pt x="20" y="5"/>
                    <a:pt x="21" y="8"/>
                    <a:pt x="21" y="11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6"/>
                    <a:pt x="6" y="18"/>
                    <a:pt x="7" y="19"/>
                  </a:cubicBezTo>
                  <a:cubicBezTo>
                    <a:pt x="8" y="20"/>
                    <a:pt x="10" y="21"/>
                    <a:pt x="12" y="21"/>
                  </a:cubicBezTo>
                  <a:cubicBezTo>
                    <a:pt x="14" y="21"/>
                    <a:pt x="15" y="21"/>
                    <a:pt x="16" y="20"/>
                  </a:cubicBezTo>
                  <a:cubicBezTo>
                    <a:pt x="17" y="20"/>
                    <a:pt x="19" y="20"/>
                    <a:pt x="20" y="19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4"/>
                    <a:pt x="18" y="24"/>
                    <a:pt x="16" y="24"/>
                  </a:cubicBezTo>
                  <a:cubicBezTo>
                    <a:pt x="15" y="25"/>
                    <a:pt x="14" y="25"/>
                    <a:pt x="12" y="25"/>
                  </a:cubicBezTo>
                  <a:close/>
                  <a:moveTo>
                    <a:pt x="11" y="4"/>
                  </a:moveTo>
                  <a:cubicBezTo>
                    <a:pt x="9" y="4"/>
                    <a:pt x="8" y="5"/>
                    <a:pt x="7" y="6"/>
                  </a:cubicBezTo>
                  <a:cubicBezTo>
                    <a:pt x="6" y="7"/>
                    <a:pt x="6" y="8"/>
                    <a:pt x="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16" y="7"/>
                    <a:pt x="15" y="6"/>
                  </a:cubicBezTo>
                  <a:cubicBezTo>
                    <a:pt x="14" y="5"/>
                    <a:pt x="13" y="4"/>
                    <a:pt x="11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10E8674-5941-4F25-8EC0-628DA5DBB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8113" y="2794001"/>
              <a:ext cx="112713" cy="74613"/>
            </a:xfrm>
            <a:custGeom>
              <a:avLst/>
              <a:gdLst>
                <a:gd name="T0" fmla="*/ 22 w 35"/>
                <a:gd name="T1" fmla="*/ 23 h 23"/>
                <a:gd name="T2" fmla="*/ 19 w 35"/>
                <a:gd name="T3" fmla="*/ 12 h 23"/>
                <a:gd name="T4" fmla="*/ 17 w 35"/>
                <a:gd name="T5" fmla="*/ 4 h 23"/>
                <a:gd name="T6" fmla="*/ 17 w 35"/>
                <a:gd name="T7" fmla="*/ 4 h 23"/>
                <a:gd name="T8" fmla="*/ 15 w 35"/>
                <a:gd name="T9" fmla="*/ 12 h 23"/>
                <a:gd name="T10" fmla="*/ 12 w 35"/>
                <a:gd name="T11" fmla="*/ 23 h 23"/>
                <a:gd name="T12" fmla="*/ 6 w 35"/>
                <a:gd name="T13" fmla="*/ 23 h 23"/>
                <a:gd name="T14" fmla="*/ 0 w 35"/>
                <a:gd name="T15" fmla="*/ 0 h 23"/>
                <a:gd name="T16" fmla="*/ 5 w 35"/>
                <a:gd name="T17" fmla="*/ 0 h 23"/>
                <a:gd name="T18" fmla="*/ 8 w 35"/>
                <a:gd name="T19" fmla="*/ 11 h 23"/>
                <a:gd name="T20" fmla="*/ 9 w 35"/>
                <a:gd name="T21" fmla="*/ 19 h 23"/>
                <a:gd name="T22" fmla="*/ 10 w 35"/>
                <a:gd name="T23" fmla="*/ 19 h 23"/>
                <a:gd name="T24" fmla="*/ 10 w 35"/>
                <a:gd name="T25" fmla="*/ 15 h 23"/>
                <a:gd name="T26" fmla="*/ 11 w 35"/>
                <a:gd name="T27" fmla="*/ 12 h 23"/>
                <a:gd name="T28" fmla="*/ 15 w 35"/>
                <a:gd name="T29" fmla="*/ 0 h 23"/>
                <a:gd name="T30" fmla="*/ 20 w 35"/>
                <a:gd name="T31" fmla="*/ 0 h 23"/>
                <a:gd name="T32" fmla="*/ 24 w 35"/>
                <a:gd name="T33" fmla="*/ 12 h 23"/>
                <a:gd name="T34" fmla="*/ 24 w 35"/>
                <a:gd name="T35" fmla="*/ 15 h 23"/>
                <a:gd name="T36" fmla="*/ 25 w 35"/>
                <a:gd name="T37" fmla="*/ 19 h 23"/>
                <a:gd name="T38" fmla="*/ 25 w 35"/>
                <a:gd name="T39" fmla="*/ 19 h 23"/>
                <a:gd name="T40" fmla="*/ 27 w 35"/>
                <a:gd name="T41" fmla="*/ 11 h 23"/>
                <a:gd name="T42" fmla="*/ 30 w 35"/>
                <a:gd name="T43" fmla="*/ 0 h 23"/>
                <a:gd name="T44" fmla="*/ 35 w 35"/>
                <a:gd name="T45" fmla="*/ 0 h 23"/>
                <a:gd name="T46" fmla="*/ 28 w 35"/>
                <a:gd name="T47" fmla="*/ 23 h 23"/>
                <a:gd name="T48" fmla="*/ 22 w 35"/>
                <a:gd name="T4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23">
                  <a:moveTo>
                    <a:pt x="22" y="23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19" y="11"/>
                    <a:pt x="18" y="8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8"/>
                    <a:pt x="16" y="11"/>
                    <a:pt x="15" y="1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4"/>
                    <a:pt x="9" y="17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7"/>
                    <a:pt x="10" y="15"/>
                  </a:cubicBezTo>
                  <a:cubicBezTo>
                    <a:pt x="10" y="14"/>
                    <a:pt x="11" y="13"/>
                    <a:pt x="11" y="1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3"/>
                    <a:pt x="24" y="14"/>
                    <a:pt x="24" y="15"/>
                  </a:cubicBezTo>
                  <a:cubicBezTo>
                    <a:pt x="25" y="17"/>
                    <a:pt x="25" y="18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7"/>
                    <a:pt x="26" y="15"/>
                    <a:pt x="27" y="1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23"/>
                    <a:pt x="28" y="23"/>
                    <a:pt x="28" y="23"/>
                  </a:cubicBezTo>
                  <a:lnTo>
                    <a:pt x="22" y="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3996032-8299-4622-9F4E-A55DAE2E9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8925" y="2768601"/>
              <a:ext cx="76200" cy="100013"/>
            </a:xfrm>
            <a:custGeom>
              <a:avLst/>
              <a:gdLst>
                <a:gd name="T0" fmla="*/ 30 w 48"/>
                <a:gd name="T1" fmla="*/ 63 h 63"/>
                <a:gd name="T2" fmla="*/ 20 w 48"/>
                <a:gd name="T3" fmla="*/ 63 h 63"/>
                <a:gd name="T4" fmla="*/ 20 w 48"/>
                <a:gd name="T5" fmla="*/ 8 h 63"/>
                <a:gd name="T6" fmla="*/ 0 w 48"/>
                <a:gd name="T7" fmla="*/ 8 h 63"/>
                <a:gd name="T8" fmla="*/ 0 w 48"/>
                <a:gd name="T9" fmla="*/ 0 h 63"/>
                <a:gd name="T10" fmla="*/ 48 w 48"/>
                <a:gd name="T11" fmla="*/ 0 h 63"/>
                <a:gd name="T12" fmla="*/ 48 w 48"/>
                <a:gd name="T13" fmla="*/ 8 h 63"/>
                <a:gd name="T14" fmla="*/ 30 w 48"/>
                <a:gd name="T15" fmla="*/ 8 h 63"/>
                <a:gd name="T16" fmla="*/ 30 w 48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3">
                  <a:moveTo>
                    <a:pt x="30" y="63"/>
                  </a:moveTo>
                  <a:lnTo>
                    <a:pt x="20" y="63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30" y="8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AE13BBF2-98B2-4E18-8385-28ADCE27AF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34650" y="2790826"/>
              <a:ext cx="63500" cy="80963"/>
            </a:xfrm>
            <a:custGeom>
              <a:avLst/>
              <a:gdLst>
                <a:gd name="T0" fmla="*/ 16 w 20"/>
                <a:gd name="T1" fmla="*/ 24 h 25"/>
                <a:gd name="T2" fmla="*/ 15 w 20"/>
                <a:gd name="T3" fmla="*/ 21 h 25"/>
                <a:gd name="T4" fmla="*/ 15 w 20"/>
                <a:gd name="T5" fmla="*/ 21 h 25"/>
                <a:gd name="T6" fmla="*/ 11 w 20"/>
                <a:gd name="T7" fmla="*/ 24 h 25"/>
                <a:gd name="T8" fmla="*/ 7 w 20"/>
                <a:gd name="T9" fmla="*/ 25 h 25"/>
                <a:gd name="T10" fmla="*/ 2 w 20"/>
                <a:gd name="T11" fmla="*/ 23 h 25"/>
                <a:gd name="T12" fmla="*/ 0 w 20"/>
                <a:gd name="T13" fmla="*/ 18 h 25"/>
                <a:gd name="T14" fmla="*/ 2 w 20"/>
                <a:gd name="T15" fmla="*/ 12 h 25"/>
                <a:gd name="T16" fmla="*/ 11 w 20"/>
                <a:gd name="T17" fmla="*/ 10 h 25"/>
                <a:gd name="T18" fmla="*/ 15 w 20"/>
                <a:gd name="T19" fmla="*/ 10 h 25"/>
                <a:gd name="T20" fmla="*/ 15 w 20"/>
                <a:gd name="T21" fmla="*/ 9 h 25"/>
                <a:gd name="T22" fmla="*/ 14 w 20"/>
                <a:gd name="T23" fmla="*/ 5 h 25"/>
                <a:gd name="T24" fmla="*/ 10 w 20"/>
                <a:gd name="T25" fmla="*/ 4 h 25"/>
                <a:gd name="T26" fmla="*/ 7 w 20"/>
                <a:gd name="T27" fmla="*/ 5 h 25"/>
                <a:gd name="T28" fmla="*/ 4 w 20"/>
                <a:gd name="T29" fmla="*/ 6 h 25"/>
                <a:gd name="T30" fmla="*/ 2 w 20"/>
                <a:gd name="T31" fmla="*/ 2 h 25"/>
                <a:gd name="T32" fmla="*/ 6 w 20"/>
                <a:gd name="T33" fmla="*/ 1 h 25"/>
                <a:gd name="T34" fmla="*/ 11 w 20"/>
                <a:gd name="T35" fmla="*/ 0 h 25"/>
                <a:gd name="T36" fmla="*/ 17 w 20"/>
                <a:gd name="T37" fmla="*/ 2 h 25"/>
                <a:gd name="T38" fmla="*/ 20 w 20"/>
                <a:gd name="T39" fmla="*/ 8 h 25"/>
                <a:gd name="T40" fmla="*/ 20 w 20"/>
                <a:gd name="T41" fmla="*/ 24 h 25"/>
                <a:gd name="T42" fmla="*/ 16 w 20"/>
                <a:gd name="T43" fmla="*/ 24 h 25"/>
                <a:gd name="T44" fmla="*/ 9 w 20"/>
                <a:gd name="T45" fmla="*/ 21 h 25"/>
                <a:gd name="T46" fmla="*/ 13 w 20"/>
                <a:gd name="T47" fmla="*/ 19 h 25"/>
                <a:gd name="T48" fmla="*/ 15 w 20"/>
                <a:gd name="T49" fmla="*/ 15 h 25"/>
                <a:gd name="T50" fmla="*/ 15 w 20"/>
                <a:gd name="T51" fmla="*/ 13 h 25"/>
                <a:gd name="T52" fmla="*/ 12 w 20"/>
                <a:gd name="T53" fmla="*/ 13 h 25"/>
                <a:gd name="T54" fmla="*/ 6 w 20"/>
                <a:gd name="T55" fmla="*/ 14 h 25"/>
                <a:gd name="T56" fmla="*/ 5 w 20"/>
                <a:gd name="T57" fmla="*/ 18 h 25"/>
                <a:gd name="T58" fmla="*/ 6 w 20"/>
                <a:gd name="T59" fmla="*/ 20 h 25"/>
                <a:gd name="T60" fmla="*/ 9 w 20"/>
                <a:gd name="T61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" h="25">
                  <a:moveTo>
                    <a:pt x="16" y="24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3"/>
                    <a:pt x="13" y="24"/>
                    <a:pt x="11" y="24"/>
                  </a:cubicBezTo>
                  <a:cubicBezTo>
                    <a:pt x="10" y="25"/>
                    <a:pt x="9" y="25"/>
                    <a:pt x="7" y="25"/>
                  </a:cubicBezTo>
                  <a:cubicBezTo>
                    <a:pt x="5" y="25"/>
                    <a:pt x="3" y="24"/>
                    <a:pt x="2" y="23"/>
                  </a:cubicBezTo>
                  <a:cubicBezTo>
                    <a:pt x="0" y="22"/>
                    <a:pt x="0" y="20"/>
                    <a:pt x="0" y="18"/>
                  </a:cubicBezTo>
                  <a:cubicBezTo>
                    <a:pt x="0" y="15"/>
                    <a:pt x="0" y="13"/>
                    <a:pt x="2" y="12"/>
                  </a:cubicBezTo>
                  <a:cubicBezTo>
                    <a:pt x="4" y="11"/>
                    <a:pt x="7" y="10"/>
                    <a:pt x="11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7"/>
                    <a:pt x="14" y="6"/>
                    <a:pt x="14" y="5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9" y="4"/>
                    <a:pt x="8" y="4"/>
                    <a:pt x="7" y="5"/>
                  </a:cubicBezTo>
                  <a:cubicBezTo>
                    <a:pt x="6" y="5"/>
                    <a:pt x="5" y="5"/>
                    <a:pt x="4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5" y="1"/>
                    <a:pt x="6" y="1"/>
                  </a:cubicBezTo>
                  <a:cubicBezTo>
                    <a:pt x="8" y="0"/>
                    <a:pt x="9" y="0"/>
                    <a:pt x="11" y="0"/>
                  </a:cubicBezTo>
                  <a:cubicBezTo>
                    <a:pt x="14" y="0"/>
                    <a:pt x="16" y="1"/>
                    <a:pt x="17" y="2"/>
                  </a:cubicBezTo>
                  <a:cubicBezTo>
                    <a:pt x="19" y="4"/>
                    <a:pt x="20" y="6"/>
                    <a:pt x="20" y="8"/>
                  </a:cubicBezTo>
                  <a:cubicBezTo>
                    <a:pt x="20" y="24"/>
                    <a:pt x="20" y="24"/>
                    <a:pt x="20" y="24"/>
                  </a:cubicBezTo>
                  <a:lnTo>
                    <a:pt x="16" y="24"/>
                  </a:lnTo>
                  <a:close/>
                  <a:moveTo>
                    <a:pt x="9" y="21"/>
                  </a:moveTo>
                  <a:cubicBezTo>
                    <a:pt x="10" y="21"/>
                    <a:pt x="12" y="20"/>
                    <a:pt x="13" y="19"/>
                  </a:cubicBezTo>
                  <a:cubicBezTo>
                    <a:pt x="14" y="18"/>
                    <a:pt x="15" y="17"/>
                    <a:pt x="15" y="15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9" y="13"/>
                    <a:pt x="7" y="14"/>
                    <a:pt x="6" y="14"/>
                  </a:cubicBezTo>
                  <a:cubicBezTo>
                    <a:pt x="5" y="15"/>
                    <a:pt x="5" y="16"/>
                    <a:pt x="5" y="18"/>
                  </a:cubicBezTo>
                  <a:cubicBezTo>
                    <a:pt x="5" y="19"/>
                    <a:pt x="5" y="20"/>
                    <a:pt x="6" y="20"/>
                  </a:cubicBezTo>
                  <a:cubicBezTo>
                    <a:pt x="6" y="21"/>
                    <a:pt x="7" y="21"/>
                    <a:pt x="9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BDF26ABE-3242-4E62-A7E4-0F243B4B2F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20375" y="2762251"/>
              <a:ext cx="68263" cy="109538"/>
            </a:xfrm>
            <a:custGeom>
              <a:avLst/>
              <a:gdLst>
                <a:gd name="T0" fmla="*/ 12 w 21"/>
                <a:gd name="T1" fmla="*/ 9 h 34"/>
                <a:gd name="T2" fmla="*/ 19 w 21"/>
                <a:gd name="T3" fmla="*/ 12 h 34"/>
                <a:gd name="T4" fmla="*/ 21 w 21"/>
                <a:gd name="T5" fmla="*/ 21 h 34"/>
                <a:gd name="T6" fmla="*/ 19 w 21"/>
                <a:gd name="T7" fmla="*/ 31 h 34"/>
                <a:gd name="T8" fmla="*/ 12 w 21"/>
                <a:gd name="T9" fmla="*/ 34 h 34"/>
                <a:gd name="T10" fmla="*/ 5 w 21"/>
                <a:gd name="T11" fmla="*/ 31 h 34"/>
                <a:gd name="T12" fmla="*/ 4 w 21"/>
                <a:gd name="T13" fmla="*/ 31 h 34"/>
                <a:gd name="T14" fmla="*/ 4 w 21"/>
                <a:gd name="T15" fmla="*/ 33 h 34"/>
                <a:gd name="T16" fmla="*/ 0 w 21"/>
                <a:gd name="T17" fmla="*/ 33 h 34"/>
                <a:gd name="T18" fmla="*/ 0 w 21"/>
                <a:gd name="T19" fmla="*/ 0 h 34"/>
                <a:gd name="T20" fmla="*/ 5 w 21"/>
                <a:gd name="T21" fmla="*/ 0 h 34"/>
                <a:gd name="T22" fmla="*/ 5 w 21"/>
                <a:gd name="T23" fmla="*/ 8 h 34"/>
                <a:gd name="T24" fmla="*/ 5 w 21"/>
                <a:gd name="T25" fmla="*/ 11 h 34"/>
                <a:gd name="T26" fmla="*/ 5 w 21"/>
                <a:gd name="T27" fmla="*/ 13 h 34"/>
                <a:gd name="T28" fmla="*/ 5 w 21"/>
                <a:gd name="T29" fmla="*/ 13 h 34"/>
                <a:gd name="T30" fmla="*/ 12 w 21"/>
                <a:gd name="T31" fmla="*/ 9 h 34"/>
                <a:gd name="T32" fmla="*/ 11 w 21"/>
                <a:gd name="T33" fmla="*/ 13 h 34"/>
                <a:gd name="T34" fmla="*/ 6 w 21"/>
                <a:gd name="T35" fmla="*/ 15 h 34"/>
                <a:gd name="T36" fmla="*/ 5 w 21"/>
                <a:gd name="T37" fmla="*/ 21 h 34"/>
                <a:gd name="T38" fmla="*/ 5 w 21"/>
                <a:gd name="T39" fmla="*/ 21 h 34"/>
                <a:gd name="T40" fmla="*/ 6 w 21"/>
                <a:gd name="T41" fmla="*/ 28 h 34"/>
                <a:gd name="T42" fmla="*/ 11 w 21"/>
                <a:gd name="T43" fmla="*/ 30 h 34"/>
                <a:gd name="T44" fmla="*/ 15 w 21"/>
                <a:gd name="T45" fmla="*/ 28 h 34"/>
                <a:gd name="T46" fmla="*/ 16 w 21"/>
                <a:gd name="T47" fmla="*/ 21 h 34"/>
                <a:gd name="T48" fmla="*/ 11 w 21"/>
                <a:gd name="T4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34">
                  <a:moveTo>
                    <a:pt x="12" y="9"/>
                  </a:moveTo>
                  <a:cubicBezTo>
                    <a:pt x="15" y="9"/>
                    <a:pt x="17" y="10"/>
                    <a:pt x="19" y="12"/>
                  </a:cubicBezTo>
                  <a:cubicBezTo>
                    <a:pt x="20" y="15"/>
                    <a:pt x="21" y="18"/>
                    <a:pt x="21" y="21"/>
                  </a:cubicBezTo>
                  <a:cubicBezTo>
                    <a:pt x="21" y="25"/>
                    <a:pt x="20" y="28"/>
                    <a:pt x="19" y="31"/>
                  </a:cubicBezTo>
                  <a:cubicBezTo>
                    <a:pt x="17" y="33"/>
                    <a:pt x="15" y="34"/>
                    <a:pt x="12" y="34"/>
                  </a:cubicBezTo>
                  <a:cubicBezTo>
                    <a:pt x="9" y="34"/>
                    <a:pt x="6" y="33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11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0"/>
                    <a:pt x="9" y="9"/>
                    <a:pt x="12" y="9"/>
                  </a:cubicBezTo>
                  <a:close/>
                  <a:moveTo>
                    <a:pt x="11" y="13"/>
                  </a:moveTo>
                  <a:cubicBezTo>
                    <a:pt x="9" y="13"/>
                    <a:pt x="7" y="14"/>
                    <a:pt x="6" y="15"/>
                  </a:cubicBezTo>
                  <a:cubicBezTo>
                    <a:pt x="5" y="16"/>
                    <a:pt x="5" y="18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4"/>
                    <a:pt x="5" y="26"/>
                    <a:pt x="6" y="28"/>
                  </a:cubicBezTo>
                  <a:cubicBezTo>
                    <a:pt x="7" y="29"/>
                    <a:pt x="9" y="30"/>
                    <a:pt x="11" y="30"/>
                  </a:cubicBezTo>
                  <a:cubicBezTo>
                    <a:pt x="12" y="30"/>
                    <a:pt x="14" y="29"/>
                    <a:pt x="15" y="28"/>
                  </a:cubicBezTo>
                  <a:cubicBezTo>
                    <a:pt x="16" y="26"/>
                    <a:pt x="16" y="24"/>
                    <a:pt x="16" y="21"/>
                  </a:cubicBezTo>
                  <a:cubicBezTo>
                    <a:pt x="16" y="16"/>
                    <a:pt x="14" y="13"/>
                    <a:pt x="1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327FF835-8408-46CA-9FDF-59E7833CB4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9438" y="2765426"/>
              <a:ext cx="66675" cy="106363"/>
            </a:xfrm>
            <a:custGeom>
              <a:avLst/>
              <a:gdLst>
                <a:gd name="T0" fmla="*/ 21 w 21"/>
                <a:gd name="T1" fmla="*/ 17 h 33"/>
                <a:gd name="T2" fmla="*/ 19 w 21"/>
                <a:gd name="T3" fmla="*/ 29 h 33"/>
                <a:gd name="T4" fmla="*/ 11 w 21"/>
                <a:gd name="T5" fmla="*/ 33 h 33"/>
                <a:gd name="T6" fmla="*/ 3 w 21"/>
                <a:gd name="T7" fmla="*/ 29 h 33"/>
                <a:gd name="T8" fmla="*/ 0 w 21"/>
                <a:gd name="T9" fmla="*/ 17 h 33"/>
                <a:gd name="T10" fmla="*/ 3 w 21"/>
                <a:gd name="T11" fmla="*/ 4 h 33"/>
                <a:gd name="T12" fmla="*/ 11 w 21"/>
                <a:gd name="T13" fmla="*/ 0 h 33"/>
                <a:gd name="T14" fmla="*/ 18 w 21"/>
                <a:gd name="T15" fmla="*/ 5 h 33"/>
                <a:gd name="T16" fmla="*/ 21 w 21"/>
                <a:gd name="T17" fmla="*/ 17 h 33"/>
                <a:gd name="T18" fmla="*/ 5 w 21"/>
                <a:gd name="T19" fmla="*/ 17 h 33"/>
                <a:gd name="T20" fmla="*/ 6 w 21"/>
                <a:gd name="T21" fmla="*/ 26 h 33"/>
                <a:gd name="T22" fmla="*/ 11 w 21"/>
                <a:gd name="T23" fmla="*/ 29 h 33"/>
                <a:gd name="T24" fmla="*/ 15 w 21"/>
                <a:gd name="T25" fmla="*/ 26 h 33"/>
                <a:gd name="T26" fmla="*/ 16 w 21"/>
                <a:gd name="T27" fmla="*/ 17 h 33"/>
                <a:gd name="T28" fmla="*/ 15 w 21"/>
                <a:gd name="T29" fmla="*/ 8 h 33"/>
                <a:gd name="T30" fmla="*/ 11 w 21"/>
                <a:gd name="T31" fmla="*/ 5 h 33"/>
                <a:gd name="T32" fmla="*/ 6 w 21"/>
                <a:gd name="T33" fmla="*/ 8 h 33"/>
                <a:gd name="T34" fmla="*/ 5 w 21"/>
                <a:gd name="T35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33">
                  <a:moveTo>
                    <a:pt x="21" y="17"/>
                  </a:moveTo>
                  <a:cubicBezTo>
                    <a:pt x="21" y="22"/>
                    <a:pt x="20" y="26"/>
                    <a:pt x="19" y="29"/>
                  </a:cubicBezTo>
                  <a:cubicBezTo>
                    <a:pt x="17" y="32"/>
                    <a:pt x="14" y="33"/>
                    <a:pt x="11" y="33"/>
                  </a:cubicBezTo>
                  <a:cubicBezTo>
                    <a:pt x="7" y="33"/>
                    <a:pt x="4" y="31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ubicBezTo>
                    <a:pt x="0" y="11"/>
                    <a:pt x="1" y="7"/>
                    <a:pt x="3" y="4"/>
                  </a:cubicBezTo>
                  <a:cubicBezTo>
                    <a:pt x="4" y="2"/>
                    <a:pt x="7" y="0"/>
                    <a:pt x="11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20" y="7"/>
                    <a:pt x="21" y="11"/>
                    <a:pt x="21" y="17"/>
                  </a:cubicBezTo>
                  <a:close/>
                  <a:moveTo>
                    <a:pt x="5" y="17"/>
                  </a:moveTo>
                  <a:cubicBezTo>
                    <a:pt x="5" y="21"/>
                    <a:pt x="5" y="24"/>
                    <a:pt x="6" y="26"/>
                  </a:cubicBezTo>
                  <a:cubicBezTo>
                    <a:pt x="7" y="28"/>
                    <a:pt x="9" y="29"/>
                    <a:pt x="11" y="29"/>
                  </a:cubicBezTo>
                  <a:cubicBezTo>
                    <a:pt x="12" y="29"/>
                    <a:pt x="14" y="28"/>
                    <a:pt x="15" y="26"/>
                  </a:cubicBezTo>
                  <a:cubicBezTo>
                    <a:pt x="16" y="24"/>
                    <a:pt x="16" y="21"/>
                    <a:pt x="16" y="17"/>
                  </a:cubicBezTo>
                  <a:cubicBezTo>
                    <a:pt x="16" y="12"/>
                    <a:pt x="16" y="9"/>
                    <a:pt x="15" y="8"/>
                  </a:cubicBezTo>
                  <a:cubicBezTo>
                    <a:pt x="14" y="6"/>
                    <a:pt x="12" y="5"/>
                    <a:pt x="11" y="5"/>
                  </a:cubicBezTo>
                  <a:cubicBezTo>
                    <a:pt x="9" y="5"/>
                    <a:pt x="7" y="6"/>
                    <a:pt x="6" y="8"/>
                  </a:cubicBezTo>
                  <a:cubicBezTo>
                    <a:pt x="5" y="9"/>
                    <a:pt x="5" y="12"/>
                    <a:pt x="5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8D1D97AD-E02A-40FF-A330-EA37F7FC5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8813" y="2768601"/>
              <a:ext cx="66675" cy="103188"/>
            </a:xfrm>
            <a:custGeom>
              <a:avLst/>
              <a:gdLst>
                <a:gd name="T0" fmla="*/ 20 w 21"/>
                <a:gd name="T1" fmla="*/ 7 h 32"/>
                <a:gd name="T2" fmla="*/ 18 w 21"/>
                <a:gd name="T3" fmla="*/ 12 h 32"/>
                <a:gd name="T4" fmla="*/ 14 w 21"/>
                <a:gd name="T5" fmla="*/ 15 h 32"/>
                <a:gd name="T6" fmla="*/ 14 w 21"/>
                <a:gd name="T7" fmla="*/ 15 h 32"/>
                <a:gd name="T8" fmla="*/ 19 w 21"/>
                <a:gd name="T9" fmla="*/ 17 h 32"/>
                <a:gd name="T10" fmla="*/ 21 w 21"/>
                <a:gd name="T11" fmla="*/ 22 h 32"/>
                <a:gd name="T12" fmla="*/ 18 w 21"/>
                <a:gd name="T13" fmla="*/ 29 h 32"/>
                <a:gd name="T14" fmla="*/ 9 w 21"/>
                <a:gd name="T15" fmla="*/ 32 h 32"/>
                <a:gd name="T16" fmla="*/ 0 w 21"/>
                <a:gd name="T17" fmla="*/ 30 h 32"/>
                <a:gd name="T18" fmla="*/ 0 w 21"/>
                <a:gd name="T19" fmla="*/ 26 h 32"/>
                <a:gd name="T20" fmla="*/ 4 w 21"/>
                <a:gd name="T21" fmla="*/ 27 h 32"/>
                <a:gd name="T22" fmla="*/ 8 w 21"/>
                <a:gd name="T23" fmla="*/ 28 h 32"/>
                <a:gd name="T24" fmla="*/ 14 w 21"/>
                <a:gd name="T25" fmla="*/ 26 h 32"/>
                <a:gd name="T26" fmla="*/ 16 w 21"/>
                <a:gd name="T27" fmla="*/ 22 h 32"/>
                <a:gd name="T28" fmla="*/ 14 w 21"/>
                <a:gd name="T29" fmla="*/ 18 h 32"/>
                <a:gd name="T30" fmla="*/ 7 w 21"/>
                <a:gd name="T31" fmla="*/ 17 h 32"/>
                <a:gd name="T32" fmla="*/ 5 w 21"/>
                <a:gd name="T33" fmla="*/ 17 h 32"/>
                <a:gd name="T34" fmla="*/ 5 w 21"/>
                <a:gd name="T35" fmla="*/ 13 h 32"/>
                <a:gd name="T36" fmla="*/ 8 w 21"/>
                <a:gd name="T37" fmla="*/ 13 h 32"/>
                <a:gd name="T38" fmla="*/ 15 w 21"/>
                <a:gd name="T39" fmla="*/ 8 h 32"/>
                <a:gd name="T40" fmla="*/ 14 w 21"/>
                <a:gd name="T41" fmla="*/ 5 h 32"/>
                <a:gd name="T42" fmla="*/ 10 w 21"/>
                <a:gd name="T43" fmla="*/ 4 h 32"/>
                <a:gd name="T44" fmla="*/ 6 w 21"/>
                <a:gd name="T45" fmla="*/ 4 h 32"/>
                <a:gd name="T46" fmla="*/ 3 w 21"/>
                <a:gd name="T47" fmla="*/ 6 h 32"/>
                <a:gd name="T48" fmla="*/ 0 w 21"/>
                <a:gd name="T49" fmla="*/ 3 h 32"/>
                <a:gd name="T50" fmla="*/ 10 w 21"/>
                <a:gd name="T51" fmla="*/ 0 h 32"/>
                <a:gd name="T52" fmla="*/ 17 w 21"/>
                <a:gd name="T53" fmla="*/ 2 h 32"/>
                <a:gd name="T54" fmla="*/ 20 w 21"/>
                <a:gd name="T55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" h="32">
                  <a:moveTo>
                    <a:pt x="20" y="7"/>
                  </a:moveTo>
                  <a:cubicBezTo>
                    <a:pt x="20" y="9"/>
                    <a:pt x="20" y="11"/>
                    <a:pt x="18" y="12"/>
                  </a:cubicBezTo>
                  <a:cubicBezTo>
                    <a:pt x="17" y="14"/>
                    <a:pt x="16" y="14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8" y="16"/>
                    <a:pt x="19" y="17"/>
                  </a:cubicBezTo>
                  <a:cubicBezTo>
                    <a:pt x="20" y="19"/>
                    <a:pt x="21" y="20"/>
                    <a:pt x="21" y="22"/>
                  </a:cubicBezTo>
                  <a:cubicBezTo>
                    <a:pt x="21" y="25"/>
                    <a:pt x="20" y="28"/>
                    <a:pt x="18" y="29"/>
                  </a:cubicBezTo>
                  <a:cubicBezTo>
                    <a:pt x="16" y="31"/>
                    <a:pt x="13" y="32"/>
                    <a:pt x="9" y="32"/>
                  </a:cubicBezTo>
                  <a:cubicBezTo>
                    <a:pt x="5" y="32"/>
                    <a:pt x="2" y="31"/>
                    <a:pt x="0" y="3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6"/>
                    <a:pt x="3" y="27"/>
                    <a:pt x="4" y="27"/>
                  </a:cubicBezTo>
                  <a:cubicBezTo>
                    <a:pt x="6" y="28"/>
                    <a:pt x="7" y="28"/>
                    <a:pt x="8" y="28"/>
                  </a:cubicBezTo>
                  <a:cubicBezTo>
                    <a:pt x="11" y="28"/>
                    <a:pt x="13" y="27"/>
                    <a:pt x="14" y="26"/>
                  </a:cubicBezTo>
                  <a:cubicBezTo>
                    <a:pt x="15" y="25"/>
                    <a:pt x="16" y="24"/>
                    <a:pt x="16" y="22"/>
                  </a:cubicBezTo>
                  <a:cubicBezTo>
                    <a:pt x="16" y="20"/>
                    <a:pt x="15" y="19"/>
                    <a:pt x="14" y="18"/>
                  </a:cubicBezTo>
                  <a:cubicBezTo>
                    <a:pt x="12" y="18"/>
                    <a:pt x="10" y="17"/>
                    <a:pt x="7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3" y="13"/>
                    <a:pt x="15" y="11"/>
                    <a:pt x="15" y="8"/>
                  </a:cubicBezTo>
                  <a:cubicBezTo>
                    <a:pt x="15" y="7"/>
                    <a:pt x="15" y="6"/>
                    <a:pt x="14" y="5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9" y="4"/>
                    <a:pt x="8" y="4"/>
                    <a:pt x="6" y="4"/>
                  </a:cubicBezTo>
                  <a:cubicBezTo>
                    <a:pt x="5" y="5"/>
                    <a:pt x="4" y="5"/>
                    <a:pt x="3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1"/>
                    <a:pt x="6" y="0"/>
                    <a:pt x="10" y="0"/>
                  </a:cubicBezTo>
                  <a:cubicBezTo>
                    <a:pt x="13" y="0"/>
                    <a:pt x="16" y="0"/>
                    <a:pt x="17" y="2"/>
                  </a:cubicBezTo>
                  <a:cubicBezTo>
                    <a:pt x="19" y="3"/>
                    <a:pt x="20" y="5"/>
                    <a:pt x="2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3F322924-A21D-4C0F-8EAB-82583D987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8188" y="2768601"/>
              <a:ext cx="82550" cy="100013"/>
            </a:xfrm>
            <a:custGeom>
              <a:avLst/>
              <a:gdLst>
                <a:gd name="T0" fmla="*/ 26 w 26"/>
                <a:gd name="T1" fmla="*/ 31 h 31"/>
                <a:gd name="T2" fmla="*/ 20 w 26"/>
                <a:gd name="T3" fmla="*/ 31 h 31"/>
                <a:gd name="T4" fmla="*/ 4 w 26"/>
                <a:gd name="T5" fmla="*/ 6 h 31"/>
                <a:gd name="T6" fmla="*/ 4 w 26"/>
                <a:gd name="T7" fmla="*/ 6 h 31"/>
                <a:gd name="T8" fmla="*/ 4 w 26"/>
                <a:gd name="T9" fmla="*/ 8 h 31"/>
                <a:gd name="T10" fmla="*/ 4 w 26"/>
                <a:gd name="T11" fmla="*/ 15 h 31"/>
                <a:gd name="T12" fmla="*/ 4 w 26"/>
                <a:gd name="T13" fmla="*/ 31 h 31"/>
                <a:gd name="T14" fmla="*/ 0 w 26"/>
                <a:gd name="T15" fmla="*/ 31 h 31"/>
                <a:gd name="T16" fmla="*/ 0 w 26"/>
                <a:gd name="T17" fmla="*/ 0 h 31"/>
                <a:gd name="T18" fmla="*/ 6 w 26"/>
                <a:gd name="T19" fmla="*/ 0 h 31"/>
                <a:gd name="T20" fmla="*/ 21 w 26"/>
                <a:gd name="T21" fmla="*/ 25 h 31"/>
                <a:gd name="T22" fmla="*/ 21 w 26"/>
                <a:gd name="T23" fmla="*/ 25 h 31"/>
                <a:gd name="T24" fmla="*/ 21 w 26"/>
                <a:gd name="T25" fmla="*/ 21 h 31"/>
                <a:gd name="T26" fmla="*/ 21 w 26"/>
                <a:gd name="T27" fmla="*/ 16 h 31"/>
                <a:gd name="T28" fmla="*/ 21 w 26"/>
                <a:gd name="T29" fmla="*/ 0 h 31"/>
                <a:gd name="T30" fmla="*/ 26 w 26"/>
                <a:gd name="T31" fmla="*/ 0 h 31"/>
                <a:gd name="T32" fmla="*/ 26 w 26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1">
                  <a:moveTo>
                    <a:pt x="26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0"/>
                    <a:pt x="4" y="13"/>
                    <a:pt x="4" y="1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3"/>
                    <a:pt x="21" y="21"/>
                  </a:cubicBezTo>
                  <a:cubicBezTo>
                    <a:pt x="21" y="19"/>
                    <a:pt x="21" y="18"/>
                    <a:pt x="21" y="1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6" y="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9BAD6A70-36DD-434D-A2BE-6BCB29B59D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69788" y="2790826"/>
              <a:ext cx="66675" cy="80963"/>
            </a:xfrm>
            <a:custGeom>
              <a:avLst/>
              <a:gdLst>
                <a:gd name="T0" fmla="*/ 12 w 21"/>
                <a:gd name="T1" fmla="*/ 25 h 25"/>
                <a:gd name="T2" fmla="*/ 3 w 21"/>
                <a:gd name="T3" fmla="*/ 22 h 25"/>
                <a:gd name="T4" fmla="*/ 0 w 21"/>
                <a:gd name="T5" fmla="*/ 13 h 25"/>
                <a:gd name="T6" fmla="*/ 3 w 21"/>
                <a:gd name="T7" fmla="*/ 4 h 25"/>
                <a:gd name="T8" fmla="*/ 11 w 21"/>
                <a:gd name="T9" fmla="*/ 0 h 25"/>
                <a:gd name="T10" fmla="*/ 18 w 21"/>
                <a:gd name="T11" fmla="*/ 3 h 25"/>
                <a:gd name="T12" fmla="*/ 21 w 21"/>
                <a:gd name="T13" fmla="*/ 11 h 25"/>
                <a:gd name="T14" fmla="*/ 21 w 21"/>
                <a:gd name="T15" fmla="*/ 14 h 25"/>
                <a:gd name="T16" fmla="*/ 5 w 21"/>
                <a:gd name="T17" fmla="*/ 14 h 25"/>
                <a:gd name="T18" fmla="*/ 7 w 21"/>
                <a:gd name="T19" fmla="*/ 19 h 25"/>
                <a:gd name="T20" fmla="*/ 12 w 21"/>
                <a:gd name="T21" fmla="*/ 21 h 25"/>
                <a:gd name="T22" fmla="*/ 16 w 21"/>
                <a:gd name="T23" fmla="*/ 20 h 25"/>
                <a:gd name="T24" fmla="*/ 20 w 21"/>
                <a:gd name="T25" fmla="*/ 19 h 25"/>
                <a:gd name="T26" fmla="*/ 20 w 21"/>
                <a:gd name="T27" fmla="*/ 23 h 25"/>
                <a:gd name="T28" fmla="*/ 16 w 21"/>
                <a:gd name="T29" fmla="*/ 24 h 25"/>
                <a:gd name="T30" fmla="*/ 12 w 21"/>
                <a:gd name="T31" fmla="*/ 25 h 25"/>
                <a:gd name="T32" fmla="*/ 11 w 21"/>
                <a:gd name="T33" fmla="*/ 4 h 25"/>
                <a:gd name="T34" fmla="*/ 7 w 21"/>
                <a:gd name="T35" fmla="*/ 6 h 25"/>
                <a:gd name="T36" fmla="*/ 5 w 21"/>
                <a:gd name="T37" fmla="*/ 10 h 25"/>
                <a:gd name="T38" fmla="*/ 16 w 21"/>
                <a:gd name="T39" fmla="*/ 10 h 25"/>
                <a:gd name="T40" fmla="*/ 15 w 21"/>
                <a:gd name="T41" fmla="*/ 6 h 25"/>
                <a:gd name="T42" fmla="*/ 11 w 21"/>
                <a:gd name="T43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25">
                  <a:moveTo>
                    <a:pt x="12" y="25"/>
                  </a:moveTo>
                  <a:cubicBezTo>
                    <a:pt x="8" y="25"/>
                    <a:pt x="5" y="24"/>
                    <a:pt x="3" y="22"/>
                  </a:cubicBezTo>
                  <a:cubicBezTo>
                    <a:pt x="1" y="19"/>
                    <a:pt x="0" y="16"/>
                    <a:pt x="0" y="13"/>
                  </a:cubicBezTo>
                  <a:cubicBezTo>
                    <a:pt x="0" y="9"/>
                    <a:pt x="1" y="6"/>
                    <a:pt x="3" y="4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7" y="1"/>
                    <a:pt x="18" y="3"/>
                  </a:cubicBezTo>
                  <a:cubicBezTo>
                    <a:pt x="20" y="5"/>
                    <a:pt x="21" y="8"/>
                    <a:pt x="21" y="11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6"/>
                    <a:pt x="6" y="18"/>
                    <a:pt x="7" y="19"/>
                  </a:cubicBezTo>
                  <a:cubicBezTo>
                    <a:pt x="8" y="20"/>
                    <a:pt x="10" y="21"/>
                    <a:pt x="12" y="21"/>
                  </a:cubicBezTo>
                  <a:cubicBezTo>
                    <a:pt x="14" y="21"/>
                    <a:pt x="15" y="21"/>
                    <a:pt x="16" y="20"/>
                  </a:cubicBezTo>
                  <a:cubicBezTo>
                    <a:pt x="17" y="20"/>
                    <a:pt x="19" y="20"/>
                    <a:pt x="20" y="19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4"/>
                    <a:pt x="18" y="24"/>
                    <a:pt x="16" y="24"/>
                  </a:cubicBezTo>
                  <a:cubicBezTo>
                    <a:pt x="15" y="25"/>
                    <a:pt x="14" y="25"/>
                    <a:pt x="12" y="25"/>
                  </a:cubicBezTo>
                  <a:close/>
                  <a:moveTo>
                    <a:pt x="11" y="4"/>
                  </a:moveTo>
                  <a:cubicBezTo>
                    <a:pt x="9" y="4"/>
                    <a:pt x="8" y="5"/>
                    <a:pt x="7" y="6"/>
                  </a:cubicBezTo>
                  <a:cubicBezTo>
                    <a:pt x="6" y="7"/>
                    <a:pt x="6" y="8"/>
                    <a:pt x="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16" y="7"/>
                    <a:pt x="15" y="6"/>
                  </a:cubicBezTo>
                  <a:cubicBezTo>
                    <a:pt x="14" y="5"/>
                    <a:pt x="13" y="4"/>
                    <a:pt x="11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DEFB504-AB36-41B1-9638-3FE1C81BE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5988" y="2794001"/>
              <a:ext cx="112713" cy="74613"/>
            </a:xfrm>
            <a:custGeom>
              <a:avLst/>
              <a:gdLst>
                <a:gd name="T0" fmla="*/ 22 w 35"/>
                <a:gd name="T1" fmla="*/ 23 h 23"/>
                <a:gd name="T2" fmla="*/ 19 w 35"/>
                <a:gd name="T3" fmla="*/ 12 h 23"/>
                <a:gd name="T4" fmla="*/ 17 w 35"/>
                <a:gd name="T5" fmla="*/ 4 h 23"/>
                <a:gd name="T6" fmla="*/ 17 w 35"/>
                <a:gd name="T7" fmla="*/ 4 h 23"/>
                <a:gd name="T8" fmla="*/ 15 w 35"/>
                <a:gd name="T9" fmla="*/ 12 h 23"/>
                <a:gd name="T10" fmla="*/ 12 w 35"/>
                <a:gd name="T11" fmla="*/ 23 h 23"/>
                <a:gd name="T12" fmla="*/ 6 w 35"/>
                <a:gd name="T13" fmla="*/ 23 h 23"/>
                <a:gd name="T14" fmla="*/ 0 w 35"/>
                <a:gd name="T15" fmla="*/ 0 h 23"/>
                <a:gd name="T16" fmla="*/ 5 w 35"/>
                <a:gd name="T17" fmla="*/ 0 h 23"/>
                <a:gd name="T18" fmla="*/ 8 w 35"/>
                <a:gd name="T19" fmla="*/ 11 h 23"/>
                <a:gd name="T20" fmla="*/ 9 w 35"/>
                <a:gd name="T21" fmla="*/ 19 h 23"/>
                <a:gd name="T22" fmla="*/ 10 w 35"/>
                <a:gd name="T23" fmla="*/ 19 h 23"/>
                <a:gd name="T24" fmla="*/ 10 w 35"/>
                <a:gd name="T25" fmla="*/ 15 h 23"/>
                <a:gd name="T26" fmla="*/ 11 w 35"/>
                <a:gd name="T27" fmla="*/ 12 h 23"/>
                <a:gd name="T28" fmla="*/ 15 w 35"/>
                <a:gd name="T29" fmla="*/ 0 h 23"/>
                <a:gd name="T30" fmla="*/ 20 w 35"/>
                <a:gd name="T31" fmla="*/ 0 h 23"/>
                <a:gd name="T32" fmla="*/ 24 w 35"/>
                <a:gd name="T33" fmla="*/ 12 h 23"/>
                <a:gd name="T34" fmla="*/ 24 w 35"/>
                <a:gd name="T35" fmla="*/ 15 h 23"/>
                <a:gd name="T36" fmla="*/ 25 w 35"/>
                <a:gd name="T37" fmla="*/ 19 h 23"/>
                <a:gd name="T38" fmla="*/ 25 w 35"/>
                <a:gd name="T39" fmla="*/ 19 h 23"/>
                <a:gd name="T40" fmla="*/ 27 w 35"/>
                <a:gd name="T41" fmla="*/ 11 h 23"/>
                <a:gd name="T42" fmla="*/ 30 w 35"/>
                <a:gd name="T43" fmla="*/ 0 h 23"/>
                <a:gd name="T44" fmla="*/ 35 w 35"/>
                <a:gd name="T45" fmla="*/ 0 h 23"/>
                <a:gd name="T46" fmla="*/ 28 w 35"/>
                <a:gd name="T47" fmla="*/ 23 h 23"/>
                <a:gd name="T48" fmla="*/ 22 w 35"/>
                <a:gd name="T4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23">
                  <a:moveTo>
                    <a:pt x="22" y="23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19" y="11"/>
                    <a:pt x="18" y="8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8"/>
                    <a:pt x="16" y="11"/>
                    <a:pt x="15" y="1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4"/>
                    <a:pt x="9" y="17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7"/>
                    <a:pt x="10" y="15"/>
                  </a:cubicBezTo>
                  <a:cubicBezTo>
                    <a:pt x="10" y="14"/>
                    <a:pt x="11" y="13"/>
                    <a:pt x="11" y="1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3"/>
                    <a:pt x="24" y="14"/>
                    <a:pt x="24" y="15"/>
                  </a:cubicBezTo>
                  <a:cubicBezTo>
                    <a:pt x="25" y="17"/>
                    <a:pt x="25" y="18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7"/>
                    <a:pt x="26" y="15"/>
                    <a:pt x="27" y="1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23"/>
                    <a:pt x="28" y="23"/>
                    <a:pt x="28" y="23"/>
                  </a:cubicBezTo>
                  <a:lnTo>
                    <a:pt x="22" y="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7717F3EA-77E5-43AC-84B3-B1E75A349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96800" y="2768601"/>
              <a:ext cx="76200" cy="100013"/>
            </a:xfrm>
            <a:custGeom>
              <a:avLst/>
              <a:gdLst>
                <a:gd name="T0" fmla="*/ 30 w 48"/>
                <a:gd name="T1" fmla="*/ 63 h 63"/>
                <a:gd name="T2" fmla="*/ 20 w 48"/>
                <a:gd name="T3" fmla="*/ 63 h 63"/>
                <a:gd name="T4" fmla="*/ 20 w 48"/>
                <a:gd name="T5" fmla="*/ 8 h 63"/>
                <a:gd name="T6" fmla="*/ 0 w 48"/>
                <a:gd name="T7" fmla="*/ 8 h 63"/>
                <a:gd name="T8" fmla="*/ 0 w 48"/>
                <a:gd name="T9" fmla="*/ 0 h 63"/>
                <a:gd name="T10" fmla="*/ 48 w 48"/>
                <a:gd name="T11" fmla="*/ 0 h 63"/>
                <a:gd name="T12" fmla="*/ 48 w 48"/>
                <a:gd name="T13" fmla="*/ 8 h 63"/>
                <a:gd name="T14" fmla="*/ 30 w 48"/>
                <a:gd name="T15" fmla="*/ 8 h 63"/>
                <a:gd name="T16" fmla="*/ 30 w 48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3">
                  <a:moveTo>
                    <a:pt x="30" y="63"/>
                  </a:moveTo>
                  <a:lnTo>
                    <a:pt x="20" y="63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30" y="8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45F42C84-DC5E-4E6C-A683-4E492805F7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82525" y="2790826"/>
              <a:ext cx="63500" cy="80963"/>
            </a:xfrm>
            <a:custGeom>
              <a:avLst/>
              <a:gdLst>
                <a:gd name="T0" fmla="*/ 16 w 20"/>
                <a:gd name="T1" fmla="*/ 24 h 25"/>
                <a:gd name="T2" fmla="*/ 15 w 20"/>
                <a:gd name="T3" fmla="*/ 21 h 25"/>
                <a:gd name="T4" fmla="*/ 15 w 20"/>
                <a:gd name="T5" fmla="*/ 21 h 25"/>
                <a:gd name="T6" fmla="*/ 11 w 20"/>
                <a:gd name="T7" fmla="*/ 24 h 25"/>
                <a:gd name="T8" fmla="*/ 7 w 20"/>
                <a:gd name="T9" fmla="*/ 25 h 25"/>
                <a:gd name="T10" fmla="*/ 2 w 20"/>
                <a:gd name="T11" fmla="*/ 23 h 25"/>
                <a:gd name="T12" fmla="*/ 0 w 20"/>
                <a:gd name="T13" fmla="*/ 18 h 25"/>
                <a:gd name="T14" fmla="*/ 2 w 20"/>
                <a:gd name="T15" fmla="*/ 12 h 25"/>
                <a:gd name="T16" fmla="*/ 11 w 20"/>
                <a:gd name="T17" fmla="*/ 10 h 25"/>
                <a:gd name="T18" fmla="*/ 15 w 20"/>
                <a:gd name="T19" fmla="*/ 10 h 25"/>
                <a:gd name="T20" fmla="*/ 15 w 20"/>
                <a:gd name="T21" fmla="*/ 9 h 25"/>
                <a:gd name="T22" fmla="*/ 14 w 20"/>
                <a:gd name="T23" fmla="*/ 5 h 25"/>
                <a:gd name="T24" fmla="*/ 10 w 20"/>
                <a:gd name="T25" fmla="*/ 4 h 25"/>
                <a:gd name="T26" fmla="*/ 7 w 20"/>
                <a:gd name="T27" fmla="*/ 5 h 25"/>
                <a:gd name="T28" fmla="*/ 4 w 20"/>
                <a:gd name="T29" fmla="*/ 6 h 25"/>
                <a:gd name="T30" fmla="*/ 2 w 20"/>
                <a:gd name="T31" fmla="*/ 2 h 25"/>
                <a:gd name="T32" fmla="*/ 6 w 20"/>
                <a:gd name="T33" fmla="*/ 1 h 25"/>
                <a:gd name="T34" fmla="*/ 11 w 20"/>
                <a:gd name="T35" fmla="*/ 0 h 25"/>
                <a:gd name="T36" fmla="*/ 17 w 20"/>
                <a:gd name="T37" fmla="*/ 2 h 25"/>
                <a:gd name="T38" fmla="*/ 20 w 20"/>
                <a:gd name="T39" fmla="*/ 8 h 25"/>
                <a:gd name="T40" fmla="*/ 20 w 20"/>
                <a:gd name="T41" fmla="*/ 24 h 25"/>
                <a:gd name="T42" fmla="*/ 16 w 20"/>
                <a:gd name="T43" fmla="*/ 24 h 25"/>
                <a:gd name="T44" fmla="*/ 9 w 20"/>
                <a:gd name="T45" fmla="*/ 21 h 25"/>
                <a:gd name="T46" fmla="*/ 13 w 20"/>
                <a:gd name="T47" fmla="*/ 19 h 25"/>
                <a:gd name="T48" fmla="*/ 15 w 20"/>
                <a:gd name="T49" fmla="*/ 15 h 25"/>
                <a:gd name="T50" fmla="*/ 15 w 20"/>
                <a:gd name="T51" fmla="*/ 13 h 25"/>
                <a:gd name="T52" fmla="*/ 12 w 20"/>
                <a:gd name="T53" fmla="*/ 13 h 25"/>
                <a:gd name="T54" fmla="*/ 6 w 20"/>
                <a:gd name="T55" fmla="*/ 14 h 25"/>
                <a:gd name="T56" fmla="*/ 5 w 20"/>
                <a:gd name="T57" fmla="*/ 18 h 25"/>
                <a:gd name="T58" fmla="*/ 6 w 20"/>
                <a:gd name="T59" fmla="*/ 20 h 25"/>
                <a:gd name="T60" fmla="*/ 9 w 20"/>
                <a:gd name="T61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" h="25">
                  <a:moveTo>
                    <a:pt x="16" y="24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3"/>
                    <a:pt x="13" y="24"/>
                    <a:pt x="11" y="24"/>
                  </a:cubicBezTo>
                  <a:cubicBezTo>
                    <a:pt x="10" y="25"/>
                    <a:pt x="9" y="25"/>
                    <a:pt x="7" y="25"/>
                  </a:cubicBezTo>
                  <a:cubicBezTo>
                    <a:pt x="5" y="25"/>
                    <a:pt x="3" y="24"/>
                    <a:pt x="2" y="23"/>
                  </a:cubicBezTo>
                  <a:cubicBezTo>
                    <a:pt x="0" y="22"/>
                    <a:pt x="0" y="20"/>
                    <a:pt x="0" y="18"/>
                  </a:cubicBezTo>
                  <a:cubicBezTo>
                    <a:pt x="0" y="15"/>
                    <a:pt x="0" y="13"/>
                    <a:pt x="2" y="12"/>
                  </a:cubicBezTo>
                  <a:cubicBezTo>
                    <a:pt x="4" y="11"/>
                    <a:pt x="7" y="10"/>
                    <a:pt x="11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7"/>
                    <a:pt x="14" y="6"/>
                    <a:pt x="14" y="5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9" y="4"/>
                    <a:pt x="8" y="4"/>
                    <a:pt x="7" y="5"/>
                  </a:cubicBezTo>
                  <a:cubicBezTo>
                    <a:pt x="6" y="5"/>
                    <a:pt x="5" y="5"/>
                    <a:pt x="4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5" y="1"/>
                    <a:pt x="6" y="1"/>
                  </a:cubicBezTo>
                  <a:cubicBezTo>
                    <a:pt x="8" y="0"/>
                    <a:pt x="9" y="0"/>
                    <a:pt x="11" y="0"/>
                  </a:cubicBezTo>
                  <a:cubicBezTo>
                    <a:pt x="14" y="0"/>
                    <a:pt x="16" y="1"/>
                    <a:pt x="17" y="2"/>
                  </a:cubicBezTo>
                  <a:cubicBezTo>
                    <a:pt x="19" y="4"/>
                    <a:pt x="20" y="6"/>
                    <a:pt x="20" y="8"/>
                  </a:cubicBezTo>
                  <a:cubicBezTo>
                    <a:pt x="20" y="24"/>
                    <a:pt x="20" y="24"/>
                    <a:pt x="20" y="24"/>
                  </a:cubicBezTo>
                  <a:lnTo>
                    <a:pt x="16" y="24"/>
                  </a:lnTo>
                  <a:close/>
                  <a:moveTo>
                    <a:pt x="9" y="21"/>
                  </a:moveTo>
                  <a:cubicBezTo>
                    <a:pt x="10" y="21"/>
                    <a:pt x="12" y="20"/>
                    <a:pt x="13" y="19"/>
                  </a:cubicBezTo>
                  <a:cubicBezTo>
                    <a:pt x="14" y="18"/>
                    <a:pt x="15" y="17"/>
                    <a:pt x="15" y="15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9" y="13"/>
                    <a:pt x="7" y="14"/>
                    <a:pt x="6" y="14"/>
                  </a:cubicBezTo>
                  <a:cubicBezTo>
                    <a:pt x="5" y="15"/>
                    <a:pt x="5" y="16"/>
                    <a:pt x="5" y="18"/>
                  </a:cubicBezTo>
                  <a:cubicBezTo>
                    <a:pt x="5" y="19"/>
                    <a:pt x="5" y="20"/>
                    <a:pt x="6" y="20"/>
                  </a:cubicBezTo>
                  <a:cubicBezTo>
                    <a:pt x="6" y="21"/>
                    <a:pt x="7" y="21"/>
                    <a:pt x="9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EEA3CE19-9450-4AE0-8B7C-280090F342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68250" y="2762251"/>
              <a:ext cx="68263" cy="109538"/>
            </a:xfrm>
            <a:custGeom>
              <a:avLst/>
              <a:gdLst>
                <a:gd name="T0" fmla="*/ 12 w 21"/>
                <a:gd name="T1" fmla="*/ 9 h 34"/>
                <a:gd name="T2" fmla="*/ 19 w 21"/>
                <a:gd name="T3" fmla="*/ 12 h 34"/>
                <a:gd name="T4" fmla="*/ 21 w 21"/>
                <a:gd name="T5" fmla="*/ 21 h 34"/>
                <a:gd name="T6" fmla="*/ 19 w 21"/>
                <a:gd name="T7" fmla="*/ 31 h 34"/>
                <a:gd name="T8" fmla="*/ 12 w 21"/>
                <a:gd name="T9" fmla="*/ 34 h 34"/>
                <a:gd name="T10" fmla="*/ 5 w 21"/>
                <a:gd name="T11" fmla="*/ 31 h 34"/>
                <a:gd name="T12" fmla="*/ 4 w 21"/>
                <a:gd name="T13" fmla="*/ 31 h 34"/>
                <a:gd name="T14" fmla="*/ 4 w 21"/>
                <a:gd name="T15" fmla="*/ 33 h 34"/>
                <a:gd name="T16" fmla="*/ 0 w 21"/>
                <a:gd name="T17" fmla="*/ 33 h 34"/>
                <a:gd name="T18" fmla="*/ 0 w 21"/>
                <a:gd name="T19" fmla="*/ 0 h 34"/>
                <a:gd name="T20" fmla="*/ 5 w 21"/>
                <a:gd name="T21" fmla="*/ 0 h 34"/>
                <a:gd name="T22" fmla="*/ 5 w 21"/>
                <a:gd name="T23" fmla="*/ 8 h 34"/>
                <a:gd name="T24" fmla="*/ 5 w 21"/>
                <a:gd name="T25" fmla="*/ 11 h 34"/>
                <a:gd name="T26" fmla="*/ 5 w 21"/>
                <a:gd name="T27" fmla="*/ 13 h 34"/>
                <a:gd name="T28" fmla="*/ 5 w 21"/>
                <a:gd name="T29" fmla="*/ 13 h 34"/>
                <a:gd name="T30" fmla="*/ 12 w 21"/>
                <a:gd name="T31" fmla="*/ 9 h 34"/>
                <a:gd name="T32" fmla="*/ 11 w 21"/>
                <a:gd name="T33" fmla="*/ 13 h 34"/>
                <a:gd name="T34" fmla="*/ 6 w 21"/>
                <a:gd name="T35" fmla="*/ 15 h 34"/>
                <a:gd name="T36" fmla="*/ 5 w 21"/>
                <a:gd name="T37" fmla="*/ 21 h 34"/>
                <a:gd name="T38" fmla="*/ 5 w 21"/>
                <a:gd name="T39" fmla="*/ 21 h 34"/>
                <a:gd name="T40" fmla="*/ 6 w 21"/>
                <a:gd name="T41" fmla="*/ 28 h 34"/>
                <a:gd name="T42" fmla="*/ 11 w 21"/>
                <a:gd name="T43" fmla="*/ 30 h 34"/>
                <a:gd name="T44" fmla="*/ 15 w 21"/>
                <a:gd name="T45" fmla="*/ 28 h 34"/>
                <a:gd name="T46" fmla="*/ 16 w 21"/>
                <a:gd name="T47" fmla="*/ 21 h 34"/>
                <a:gd name="T48" fmla="*/ 11 w 21"/>
                <a:gd name="T4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34">
                  <a:moveTo>
                    <a:pt x="12" y="9"/>
                  </a:moveTo>
                  <a:cubicBezTo>
                    <a:pt x="15" y="9"/>
                    <a:pt x="17" y="10"/>
                    <a:pt x="19" y="12"/>
                  </a:cubicBezTo>
                  <a:cubicBezTo>
                    <a:pt x="20" y="15"/>
                    <a:pt x="21" y="18"/>
                    <a:pt x="21" y="21"/>
                  </a:cubicBezTo>
                  <a:cubicBezTo>
                    <a:pt x="21" y="25"/>
                    <a:pt x="20" y="28"/>
                    <a:pt x="19" y="31"/>
                  </a:cubicBezTo>
                  <a:cubicBezTo>
                    <a:pt x="17" y="33"/>
                    <a:pt x="15" y="34"/>
                    <a:pt x="12" y="34"/>
                  </a:cubicBezTo>
                  <a:cubicBezTo>
                    <a:pt x="9" y="34"/>
                    <a:pt x="6" y="33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11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0"/>
                    <a:pt x="9" y="9"/>
                    <a:pt x="12" y="9"/>
                  </a:cubicBezTo>
                  <a:close/>
                  <a:moveTo>
                    <a:pt x="11" y="13"/>
                  </a:moveTo>
                  <a:cubicBezTo>
                    <a:pt x="9" y="13"/>
                    <a:pt x="7" y="14"/>
                    <a:pt x="6" y="15"/>
                  </a:cubicBezTo>
                  <a:cubicBezTo>
                    <a:pt x="5" y="16"/>
                    <a:pt x="5" y="18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4"/>
                    <a:pt x="5" y="26"/>
                    <a:pt x="6" y="28"/>
                  </a:cubicBezTo>
                  <a:cubicBezTo>
                    <a:pt x="7" y="29"/>
                    <a:pt x="9" y="30"/>
                    <a:pt x="11" y="30"/>
                  </a:cubicBezTo>
                  <a:cubicBezTo>
                    <a:pt x="12" y="30"/>
                    <a:pt x="14" y="29"/>
                    <a:pt x="15" y="28"/>
                  </a:cubicBezTo>
                  <a:cubicBezTo>
                    <a:pt x="16" y="26"/>
                    <a:pt x="16" y="24"/>
                    <a:pt x="16" y="21"/>
                  </a:cubicBezTo>
                  <a:cubicBezTo>
                    <a:pt x="16" y="16"/>
                    <a:pt x="14" y="13"/>
                    <a:pt x="1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1DF32D4E-F142-4ABA-B893-49AA885B29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87313" y="2765426"/>
              <a:ext cx="66675" cy="106363"/>
            </a:xfrm>
            <a:custGeom>
              <a:avLst/>
              <a:gdLst>
                <a:gd name="T0" fmla="*/ 21 w 21"/>
                <a:gd name="T1" fmla="*/ 17 h 33"/>
                <a:gd name="T2" fmla="*/ 19 w 21"/>
                <a:gd name="T3" fmla="*/ 29 h 33"/>
                <a:gd name="T4" fmla="*/ 11 w 21"/>
                <a:gd name="T5" fmla="*/ 33 h 33"/>
                <a:gd name="T6" fmla="*/ 3 w 21"/>
                <a:gd name="T7" fmla="*/ 29 h 33"/>
                <a:gd name="T8" fmla="*/ 0 w 21"/>
                <a:gd name="T9" fmla="*/ 17 h 33"/>
                <a:gd name="T10" fmla="*/ 3 w 21"/>
                <a:gd name="T11" fmla="*/ 4 h 33"/>
                <a:gd name="T12" fmla="*/ 11 w 21"/>
                <a:gd name="T13" fmla="*/ 0 h 33"/>
                <a:gd name="T14" fmla="*/ 18 w 21"/>
                <a:gd name="T15" fmla="*/ 5 h 33"/>
                <a:gd name="T16" fmla="*/ 21 w 21"/>
                <a:gd name="T17" fmla="*/ 17 h 33"/>
                <a:gd name="T18" fmla="*/ 5 w 21"/>
                <a:gd name="T19" fmla="*/ 17 h 33"/>
                <a:gd name="T20" fmla="*/ 6 w 21"/>
                <a:gd name="T21" fmla="*/ 26 h 33"/>
                <a:gd name="T22" fmla="*/ 11 w 21"/>
                <a:gd name="T23" fmla="*/ 29 h 33"/>
                <a:gd name="T24" fmla="*/ 15 w 21"/>
                <a:gd name="T25" fmla="*/ 26 h 33"/>
                <a:gd name="T26" fmla="*/ 16 w 21"/>
                <a:gd name="T27" fmla="*/ 17 h 33"/>
                <a:gd name="T28" fmla="*/ 15 w 21"/>
                <a:gd name="T29" fmla="*/ 8 h 33"/>
                <a:gd name="T30" fmla="*/ 11 w 21"/>
                <a:gd name="T31" fmla="*/ 5 h 33"/>
                <a:gd name="T32" fmla="*/ 6 w 21"/>
                <a:gd name="T33" fmla="*/ 8 h 33"/>
                <a:gd name="T34" fmla="*/ 5 w 21"/>
                <a:gd name="T35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33">
                  <a:moveTo>
                    <a:pt x="21" y="17"/>
                  </a:moveTo>
                  <a:cubicBezTo>
                    <a:pt x="21" y="22"/>
                    <a:pt x="20" y="26"/>
                    <a:pt x="19" y="29"/>
                  </a:cubicBezTo>
                  <a:cubicBezTo>
                    <a:pt x="17" y="32"/>
                    <a:pt x="14" y="33"/>
                    <a:pt x="11" y="33"/>
                  </a:cubicBezTo>
                  <a:cubicBezTo>
                    <a:pt x="7" y="33"/>
                    <a:pt x="4" y="31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ubicBezTo>
                    <a:pt x="0" y="11"/>
                    <a:pt x="1" y="7"/>
                    <a:pt x="3" y="4"/>
                  </a:cubicBezTo>
                  <a:cubicBezTo>
                    <a:pt x="4" y="2"/>
                    <a:pt x="7" y="0"/>
                    <a:pt x="11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20" y="7"/>
                    <a:pt x="21" y="11"/>
                    <a:pt x="21" y="17"/>
                  </a:cubicBezTo>
                  <a:close/>
                  <a:moveTo>
                    <a:pt x="5" y="17"/>
                  </a:moveTo>
                  <a:cubicBezTo>
                    <a:pt x="5" y="21"/>
                    <a:pt x="5" y="24"/>
                    <a:pt x="6" y="26"/>
                  </a:cubicBezTo>
                  <a:cubicBezTo>
                    <a:pt x="7" y="28"/>
                    <a:pt x="9" y="29"/>
                    <a:pt x="11" y="29"/>
                  </a:cubicBezTo>
                  <a:cubicBezTo>
                    <a:pt x="12" y="29"/>
                    <a:pt x="14" y="28"/>
                    <a:pt x="15" y="26"/>
                  </a:cubicBezTo>
                  <a:cubicBezTo>
                    <a:pt x="16" y="24"/>
                    <a:pt x="16" y="21"/>
                    <a:pt x="16" y="17"/>
                  </a:cubicBezTo>
                  <a:cubicBezTo>
                    <a:pt x="16" y="12"/>
                    <a:pt x="16" y="9"/>
                    <a:pt x="15" y="8"/>
                  </a:cubicBezTo>
                  <a:cubicBezTo>
                    <a:pt x="14" y="6"/>
                    <a:pt x="12" y="5"/>
                    <a:pt x="11" y="5"/>
                  </a:cubicBezTo>
                  <a:cubicBezTo>
                    <a:pt x="9" y="5"/>
                    <a:pt x="7" y="6"/>
                    <a:pt x="6" y="8"/>
                  </a:cubicBezTo>
                  <a:cubicBezTo>
                    <a:pt x="5" y="9"/>
                    <a:pt x="5" y="12"/>
                    <a:pt x="5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C096864A-C8DC-4A7E-B246-EBB8ECEA89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63513" y="2768601"/>
              <a:ext cx="73025" cy="100013"/>
            </a:xfrm>
            <a:custGeom>
              <a:avLst/>
              <a:gdLst>
                <a:gd name="T0" fmla="*/ 23 w 23"/>
                <a:gd name="T1" fmla="*/ 25 h 31"/>
                <a:gd name="T2" fmla="*/ 19 w 23"/>
                <a:gd name="T3" fmla="*/ 25 h 31"/>
                <a:gd name="T4" fmla="*/ 19 w 23"/>
                <a:gd name="T5" fmla="*/ 31 h 31"/>
                <a:gd name="T6" fmla="*/ 14 w 23"/>
                <a:gd name="T7" fmla="*/ 31 h 31"/>
                <a:gd name="T8" fmla="*/ 14 w 23"/>
                <a:gd name="T9" fmla="*/ 25 h 31"/>
                <a:gd name="T10" fmla="*/ 0 w 23"/>
                <a:gd name="T11" fmla="*/ 25 h 31"/>
                <a:gd name="T12" fmla="*/ 0 w 23"/>
                <a:gd name="T13" fmla="*/ 21 h 31"/>
                <a:gd name="T14" fmla="*/ 14 w 23"/>
                <a:gd name="T15" fmla="*/ 0 h 31"/>
                <a:gd name="T16" fmla="*/ 19 w 23"/>
                <a:gd name="T17" fmla="*/ 0 h 31"/>
                <a:gd name="T18" fmla="*/ 19 w 23"/>
                <a:gd name="T19" fmla="*/ 20 h 31"/>
                <a:gd name="T20" fmla="*/ 23 w 23"/>
                <a:gd name="T21" fmla="*/ 20 h 31"/>
                <a:gd name="T22" fmla="*/ 23 w 23"/>
                <a:gd name="T23" fmla="*/ 25 h 31"/>
                <a:gd name="T24" fmla="*/ 14 w 23"/>
                <a:gd name="T25" fmla="*/ 20 h 31"/>
                <a:gd name="T26" fmla="*/ 14 w 23"/>
                <a:gd name="T27" fmla="*/ 12 h 31"/>
                <a:gd name="T28" fmla="*/ 15 w 23"/>
                <a:gd name="T29" fmla="*/ 6 h 31"/>
                <a:gd name="T30" fmla="*/ 14 w 23"/>
                <a:gd name="T31" fmla="*/ 6 h 31"/>
                <a:gd name="T32" fmla="*/ 12 w 23"/>
                <a:gd name="T33" fmla="*/ 9 h 31"/>
                <a:gd name="T34" fmla="*/ 5 w 23"/>
                <a:gd name="T35" fmla="*/ 20 h 31"/>
                <a:gd name="T36" fmla="*/ 14 w 23"/>
                <a:gd name="T37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31">
                  <a:moveTo>
                    <a:pt x="23" y="25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3" y="20"/>
                    <a:pt x="23" y="20"/>
                    <a:pt x="23" y="20"/>
                  </a:cubicBezTo>
                  <a:lnTo>
                    <a:pt x="23" y="25"/>
                  </a:lnTo>
                  <a:close/>
                  <a:moveTo>
                    <a:pt x="14" y="20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4" y="10"/>
                    <a:pt x="14" y="7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7"/>
                    <a:pt x="13" y="8"/>
                    <a:pt x="12" y="9"/>
                  </a:cubicBezTo>
                  <a:cubicBezTo>
                    <a:pt x="5" y="20"/>
                    <a:pt x="5" y="20"/>
                    <a:pt x="5" y="20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B80A0C5-1AEC-4D3E-AFE2-E3F9F4E90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00" y="2662238"/>
              <a:ext cx="2147888" cy="296863"/>
            </a:xfrm>
            <a:custGeom>
              <a:avLst/>
              <a:gdLst>
                <a:gd name="T0" fmla="*/ 658 w 673"/>
                <a:gd name="T1" fmla="*/ 72 h 92"/>
                <a:gd name="T2" fmla="*/ 658 w 673"/>
                <a:gd name="T3" fmla="*/ 16 h 92"/>
                <a:gd name="T4" fmla="*/ 642 w 673"/>
                <a:gd name="T5" fmla="*/ 0 h 92"/>
                <a:gd name="T6" fmla="*/ 37 w 673"/>
                <a:gd name="T7" fmla="*/ 0 h 92"/>
                <a:gd name="T8" fmla="*/ 21 w 673"/>
                <a:gd name="T9" fmla="*/ 16 h 92"/>
                <a:gd name="T10" fmla="*/ 21 w 673"/>
                <a:gd name="T11" fmla="*/ 58 h 92"/>
                <a:gd name="T12" fmla="*/ 21 w 673"/>
                <a:gd name="T13" fmla="*/ 72 h 92"/>
                <a:gd name="T14" fmla="*/ 5 w 673"/>
                <a:gd name="T15" fmla="*/ 88 h 92"/>
                <a:gd name="T16" fmla="*/ 5 w 673"/>
                <a:gd name="T17" fmla="*/ 88 h 92"/>
                <a:gd name="T18" fmla="*/ 0 w 673"/>
                <a:gd name="T19" fmla="*/ 88 h 92"/>
                <a:gd name="T20" fmla="*/ 0 w 673"/>
                <a:gd name="T21" fmla="*/ 92 h 92"/>
                <a:gd name="T22" fmla="*/ 5 w 673"/>
                <a:gd name="T23" fmla="*/ 92 h 92"/>
                <a:gd name="T24" fmla="*/ 5 w 673"/>
                <a:gd name="T25" fmla="*/ 92 h 92"/>
                <a:gd name="T26" fmla="*/ 25 w 673"/>
                <a:gd name="T27" fmla="*/ 72 h 92"/>
                <a:gd name="T28" fmla="*/ 25 w 673"/>
                <a:gd name="T29" fmla="*/ 58 h 92"/>
                <a:gd name="T30" fmla="*/ 25 w 673"/>
                <a:gd name="T31" fmla="*/ 16 h 92"/>
                <a:gd name="T32" fmla="*/ 37 w 673"/>
                <a:gd name="T33" fmla="*/ 4 h 92"/>
                <a:gd name="T34" fmla="*/ 642 w 673"/>
                <a:gd name="T35" fmla="*/ 4 h 92"/>
                <a:gd name="T36" fmla="*/ 654 w 673"/>
                <a:gd name="T37" fmla="*/ 16 h 92"/>
                <a:gd name="T38" fmla="*/ 654 w 673"/>
                <a:gd name="T39" fmla="*/ 72 h 92"/>
                <a:gd name="T40" fmla="*/ 673 w 673"/>
                <a:gd name="T41" fmla="*/ 92 h 92"/>
                <a:gd name="T42" fmla="*/ 673 w 673"/>
                <a:gd name="T43" fmla="*/ 88 h 92"/>
                <a:gd name="T44" fmla="*/ 673 w 673"/>
                <a:gd name="T45" fmla="*/ 88 h 92"/>
                <a:gd name="T46" fmla="*/ 658 w 673"/>
                <a:gd name="T47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73" h="92">
                  <a:moveTo>
                    <a:pt x="658" y="72"/>
                  </a:moveTo>
                  <a:cubicBezTo>
                    <a:pt x="658" y="16"/>
                    <a:pt x="658" y="16"/>
                    <a:pt x="658" y="16"/>
                  </a:cubicBezTo>
                  <a:cubicBezTo>
                    <a:pt x="658" y="7"/>
                    <a:pt x="651" y="0"/>
                    <a:pt x="64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0"/>
                    <a:pt x="21" y="7"/>
                    <a:pt x="21" y="16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1" y="81"/>
                    <a:pt x="13" y="88"/>
                    <a:pt x="5" y="88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16" y="92"/>
                    <a:pt x="25" y="83"/>
                    <a:pt x="25" y="72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9"/>
                    <a:pt x="30" y="4"/>
                    <a:pt x="37" y="4"/>
                  </a:cubicBezTo>
                  <a:cubicBezTo>
                    <a:pt x="642" y="4"/>
                    <a:pt x="642" y="4"/>
                    <a:pt x="642" y="4"/>
                  </a:cubicBezTo>
                  <a:cubicBezTo>
                    <a:pt x="648" y="4"/>
                    <a:pt x="654" y="9"/>
                    <a:pt x="654" y="16"/>
                  </a:cubicBezTo>
                  <a:cubicBezTo>
                    <a:pt x="654" y="72"/>
                    <a:pt x="654" y="72"/>
                    <a:pt x="654" y="72"/>
                  </a:cubicBezTo>
                  <a:cubicBezTo>
                    <a:pt x="654" y="83"/>
                    <a:pt x="663" y="92"/>
                    <a:pt x="673" y="92"/>
                  </a:cubicBezTo>
                  <a:cubicBezTo>
                    <a:pt x="673" y="88"/>
                    <a:pt x="673" y="88"/>
                    <a:pt x="673" y="88"/>
                  </a:cubicBezTo>
                  <a:cubicBezTo>
                    <a:pt x="673" y="88"/>
                    <a:pt x="673" y="88"/>
                    <a:pt x="673" y="88"/>
                  </a:cubicBezTo>
                  <a:cubicBezTo>
                    <a:pt x="665" y="88"/>
                    <a:pt x="658" y="81"/>
                    <a:pt x="658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3B349296-3E03-432A-ACFA-7E1FB0FDF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4313" y="2744788"/>
              <a:ext cx="127000" cy="130175"/>
            </a:xfrm>
            <a:custGeom>
              <a:avLst/>
              <a:gdLst>
                <a:gd name="T0" fmla="*/ 80 w 80"/>
                <a:gd name="T1" fmla="*/ 33 h 82"/>
                <a:gd name="T2" fmla="*/ 48 w 80"/>
                <a:gd name="T3" fmla="*/ 33 h 82"/>
                <a:gd name="T4" fmla="*/ 48 w 80"/>
                <a:gd name="T5" fmla="*/ 0 h 82"/>
                <a:gd name="T6" fmla="*/ 32 w 80"/>
                <a:gd name="T7" fmla="*/ 0 h 82"/>
                <a:gd name="T8" fmla="*/ 32 w 80"/>
                <a:gd name="T9" fmla="*/ 33 h 82"/>
                <a:gd name="T10" fmla="*/ 0 w 80"/>
                <a:gd name="T11" fmla="*/ 33 h 82"/>
                <a:gd name="T12" fmla="*/ 0 w 80"/>
                <a:gd name="T13" fmla="*/ 49 h 82"/>
                <a:gd name="T14" fmla="*/ 32 w 80"/>
                <a:gd name="T15" fmla="*/ 49 h 82"/>
                <a:gd name="T16" fmla="*/ 32 w 80"/>
                <a:gd name="T17" fmla="*/ 82 h 82"/>
                <a:gd name="T18" fmla="*/ 48 w 80"/>
                <a:gd name="T19" fmla="*/ 82 h 82"/>
                <a:gd name="T20" fmla="*/ 48 w 80"/>
                <a:gd name="T21" fmla="*/ 49 h 82"/>
                <a:gd name="T22" fmla="*/ 80 w 80"/>
                <a:gd name="T23" fmla="*/ 49 h 82"/>
                <a:gd name="T24" fmla="*/ 80 w 80"/>
                <a:gd name="T25" fmla="*/ 3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2">
                  <a:moveTo>
                    <a:pt x="80" y="33"/>
                  </a:moveTo>
                  <a:lnTo>
                    <a:pt x="48" y="33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32" y="33"/>
                  </a:lnTo>
                  <a:lnTo>
                    <a:pt x="0" y="33"/>
                  </a:lnTo>
                  <a:lnTo>
                    <a:pt x="0" y="49"/>
                  </a:lnTo>
                  <a:lnTo>
                    <a:pt x="32" y="49"/>
                  </a:lnTo>
                  <a:lnTo>
                    <a:pt x="32" y="82"/>
                  </a:lnTo>
                  <a:lnTo>
                    <a:pt x="48" y="82"/>
                  </a:lnTo>
                  <a:lnTo>
                    <a:pt x="48" y="49"/>
                  </a:lnTo>
                  <a:lnTo>
                    <a:pt x="80" y="49"/>
                  </a:lnTo>
                  <a:lnTo>
                    <a:pt x="80" y="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BCCBAB3F-9FF3-4A4A-91A4-56CAE2C92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4200" y="2784476"/>
              <a:ext cx="88900" cy="50800"/>
            </a:xfrm>
            <a:custGeom>
              <a:avLst/>
              <a:gdLst>
                <a:gd name="T0" fmla="*/ 0 w 56"/>
                <a:gd name="T1" fmla="*/ 0 h 32"/>
                <a:gd name="T2" fmla="*/ 28 w 56"/>
                <a:gd name="T3" fmla="*/ 32 h 32"/>
                <a:gd name="T4" fmla="*/ 56 w 56"/>
                <a:gd name="T5" fmla="*/ 0 h 32"/>
                <a:gd name="T6" fmla="*/ 0 w 56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32">
                  <a:moveTo>
                    <a:pt x="0" y="0"/>
                  </a:moveTo>
                  <a:lnTo>
                    <a:pt x="28" y="32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9C855AF-9F5B-48CA-8E39-99519FEFF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4113" y="3074988"/>
              <a:ext cx="7950200" cy="284163"/>
            </a:xfrm>
            <a:custGeom>
              <a:avLst/>
              <a:gdLst>
                <a:gd name="T0" fmla="*/ 2484 w 2492"/>
                <a:gd name="T1" fmla="*/ 0 h 88"/>
                <a:gd name="T2" fmla="*/ 0 w 2492"/>
                <a:gd name="T3" fmla="*/ 0 h 88"/>
                <a:gd name="T4" fmla="*/ 5 w 2492"/>
                <a:gd name="T5" fmla="*/ 4 h 88"/>
                <a:gd name="T6" fmla="*/ 2484 w 2492"/>
                <a:gd name="T7" fmla="*/ 4 h 88"/>
                <a:gd name="T8" fmla="*/ 2488 w 2492"/>
                <a:gd name="T9" fmla="*/ 8 h 88"/>
                <a:gd name="T10" fmla="*/ 2488 w 2492"/>
                <a:gd name="T11" fmla="*/ 80 h 88"/>
                <a:gd name="T12" fmla="*/ 2484 w 2492"/>
                <a:gd name="T13" fmla="*/ 84 h 88"/>
                <a:gd name="T14" fmla="*/ 5 w 2492"/>
                <a:gd name="T15" fmla="*/ 84 h 88"/>
                <a:gd name="T16" fmla="*/ 0 w 2492"/>
                <a:gd name="T17" fmla="*/ 88 h 88"/>
                <a:gd name="T18" fmla="*/ 2484 w 2492"/>
                <a:gd name="T19" fmla="*/ 88 h 88"/>
                <a:gd name="T20" fmla="*/ 2492 w 2492"/>
                <a:gd name="T21" fmla="*/ 80 h 88"/>
                <a:gd name="T22" fmla="*/ 2492 w 2492"/>
                <a:gd name="T23" fmla="*/ 8 h 88"/>
                <a:gd name="T24" fmla="*/ 2484 w 2492"/>
                <a:gd name="T2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92" h="88">
                  <a:moveTo>
                    <a:pt x="248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3"/>
                    <a:pt x="5" y="4"/>
                  </a:cubicBezTo>
                  <a:cubicBezTo>
                    <a:pt x="2484" y="4"/>
                    <a:pt x="2484" y="4"/>
                    <a:pt x="2484" y="4"/>
                  </a:cubicBezTo>
                  <a:cubicBezTo>
                    <a:pt x="2486" y="4"/>
                    <a:pt x="2488" y="6"/>
                    <a:pt x="2488" y="8"/>
                  </a:cubicBezTo>
                  <a:cubicBezTo>
                    <a:pt x="2488" y="80"/>
                    <a:pt x="2488" y="80"/>
                    <a:pt x="2488" y="80"/>
                  </a:cubicBezTo>
                  <a:cubicBezTo>
                    <a:pt x="2488" y="82"/>
                    <a:pt x="2486" y="84"/>
                    <a:pt x="2484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3" y="85"/>
                    <a:pt x="2" y="87"/>
                    <a:pt x="0" y="88"/>
                  </a:cubicBezTo>
                  <a:cubicBezTo>
                    <a:pt x="2484" y="88"/>
                    <a:pt x="2484" y="88"/>
                    <a:pt x="2484" y="88"/>
                  </a:cubicBezTo>
                  <a:cubicBezTo>
                    <a:pt x="2488" y="88"/>
                    <a:pt x="2492" y="84"/>
                    <a:pt x="2492" y="80"/>
                  </a:cubicBezTo>
                  <a:cubicBezTo>
                    <a:pt x="2492" y="8"/>
                    <a:pt x="2492" y="8"/>
                    <a:pt x="2492" y="8"/>
                  </a:cubicBezTo>
                  <a:cubicBezTo>
                    <a:pt x="2492" y="4"/>
                    <a:pt x="2488" y="0"/>
                    <a:pt x="2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1A586816-B26B-4F32-8435-D7F6B7846EAE}"/>
              </a:ext>
            </a:extLst>
          </p:cNvPr>
          <p:cNvSpPr txBox="1"/>
          <p:nvPr/>
        </p:nvSpPr>
        <p:spPr>
          <a:xfrm>
            <a:off x="2968535" y="2811362"/>
            <a:ext cx="68554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Scattered literature 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A.I.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applied in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Strabismus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Non-standardized image repositories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Tiny and low-quality image samples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Plenty of rare classes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Subjective semiological evaluation of ocular versions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Eye versions evaluated on crude measures</a:t>
            </a:r>
          </a:p>
        </p:txBody>
      </p:sp>
      <p:sp>
        <p:nvSpPr>
          <p:cNvPr id="93" name="Title 1">
            <a:extLst>
              <a:ext uri="{FF2B5EF4-FFF2-40B4-BE49-F238E27FC236}">
                <a16:creationId xmlns:a16="http://schemas.microsoft.com/office/drawing/2014/main" id="{BAB8F49E-4DD1-47A9-B3EF-5F7F1808958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44021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CHALLENGE – AI IN STRABISMUS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A39A6871-B7BD-43F3-9FF2-4005A2D43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59" y="4922241"/>
            <a:ext cx="2972707" cy="128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7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4110D6-297F-421E-9E13-4286BC780A72}"/>
              </a:ext>
            </a:extLst>
          </p:cNvPr>
          <p:cNvSpPr/>
          <p:nvPr/>
        </p:nvSpPr>
        <p:spPr>
          <a:xfrm>
            <a:off x="3149131" y="1911236"/>
            <a:ext cx="5902585" cy="29868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CBE9A15-9B21-44B7-A9B4-B49F2CC577B3}"/>
              </a:ext>
            </a:extLst>
          </p:cNvPr>
          <p:cNvGrpSpPr/>
          <p:nvPr/>
        </p:nvGrpSpPr>
        <p:grpSpPr>
          <a:xfrm rot="5400000">
            <a:off x="4376273" y="796"/>
            <a:ext cx="3439455" cy="6857996"/>
            <a:chOff x="9844087" y="2174876"/>
            <a:chExt cx="4699000" cy="936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8E24B12-26DC-4992-ADE7-96FD00A0D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4024" y="2508251"/>
              <a:ext cx="544513" cy="74613"/>
            </a:xfrm>
            <a:custGeom>
              <a:avLst/>
              <a:gdLst>
                <a:gd name="T0" fmla="*/ 500 w 536"/>
                <a:gd name="T1" fmla="*/ 72 h 72"/>
                <a:gd name="T2" fmla="*/ 36 w 536"/>
                <a:gd name="T3" fmla="*/ 72 h 72"/>
                <a:gd name="T4" fmla="*/ 0 w 536"/>
                <a:gd name="T5" fmla="*/ 36 h 72"/>
                <a:gd name="T6" fmla="*/ 36 w 536"/>
                <a:gd name="T7" fmla="*/ 0 h 72"/>
                <a:gd name="T8" fmla="*/ 500 w 536"/>
                <a:gd name="T9" fmla="*/ 0 h 72"/>
                <a:gd name="T10" fmla="*/ 536 w 536"/>
                <a:gd name="T11" fmla="*/ 36 h 72"/>
                <a:gd name="T12" fmla="*/ 500 w 536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6" h="72">
                  <a:moveTo>
                    <a:pt x="500" y="72"/>
                  </a:moveTo>
                  <a:cubicBezTo>
                    <a:pt x="36" y="72"/>
                    <a:pt x="36" y="72"/>
                    <a:pt x="36" y="72"/>
                  </a:cubicBezTo>
                  <a:cubicBezTo>
                    <a:pt x="17" y="72"/>
                    <a:pt x="0" y="56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ubicBezTo>
                    <a:pt x="500" y="0"/>
                    <a:pt x="500" y="0"/>
                    <a:pt x="500" y="0"/>
                  </a:cubicBezTo>
                  <a:cubicBezTo>
                    <a:pt x="520" y="0"/>
                    <a:pt x="536" y="16"/>
                    <a:pt x="536" y="36"/>
                  </a:cubicBezTo>
                  <a:cubicBezTo>
                    <a:pt x="536" y="56"/>
                    <a:pt x="520" y="72"/>
                    <a:pt x="500" y="72"/>
                  </a:cubicBezTo>
                  <a:close/>
                </a:path>
              </a:pathLst>
            </a:custGeom>
            <a:noFill/>
            <a:ln w="412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EDA0E73-C71E-4FD7-8673-65854B673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7924" y="2489201"/>
              <a:ext cx="111125" cy="112713"/>
            </a:xfrm>
            <a:prstGeom prst="ellipse">
              <a:avLst/>
            </a:prstGeom>
            <a:noFill/>
            <a:ln w="412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89BFA45-A2B0-414F-A292-A2E214D04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9649" y="2174876"/>
              <a:ext cx="4559300" cy="9369425"/>
            </a:xfrm>
            <a:custGeom>
              <a:avLst/>
              <a:gdLst>
                <a:gd name="T0" fmla="*/ 3810 w 4492"/>
                <a:gd name="T1" fmla="*/ 30 h 9132"/>
                <a:gd name="T2" fmla="*/ 3810 w 4492"/>
                <a:gd name="T3" fmla="*/ 0 h 9132"/>
                <a:gd name="T4" fmla="*/ 682 w 4492"/>
                <a:gd name="T5" fmla="*/ 0 h 9132"/>
                <a:gd name="T6" fmla="*/ 416 w 4492"/>
                <a:gd name="T7" fmla="*/ 54 h 9132"/>
                <a:gd name="T8" fmla="*/ 116 w 4492"/>
                <a:gd name="T9" fmla="*/ 301 h 9132"/>
                <a:gd name="T10" fmla="*/ 0 w 4492"/>
                <a:gd name="T11" fmla="*/ 682 h 9132"/>
                <a:gd name="T12" fmla="*/ 0 w 4492"/>
                <a:gd name="T13" fmla="*/ 8450 h 9132"/>
                <a:gd name="T14" fmla="*/ 53 w 4492"/>
                <a:gd name="T15" fmla="*/ 8715 h 9132"/>
                <a:gd name="T16" fmla="*/ 300 w 4492"/>
                <a:gd name="T17" fmla="*/ 9015 h 9132"/>
                <a:gd name="T18" fmla="*/ 682 w 4492"/>
                <a:gd name="T19" fmla="*/ 9132 h 9132"/>
                <a:gd name="T20" fmla="*/ 3810 w 4492"/>
                <a:gd name="T21" fmla="*/ 9132 h 9132"/>
                <a:gd name="T22" fmla="*/ 4075 w 4492"/>
                <a:gd name="T23" fmla="*/ 9078 h 9132"/>
                <a:gd name="T24" fmla="*/ 4375 w 4492"/>
                <a:gd name="T25" fmla="*/ 8831 h 9132"/>
                <a:gd name="T26" fmla="*/ 4492 w 4492"/>
                <a:gd name="T27" fmla="*/ 8450 h 9132"/>
                <a:gd name="T28" fmla="*/ 4492 w 4492"/>
                <a:gd name="T29" fmla="*/ 682 h 9132"/>
                <a:gd name="T30" fmla="*/ 4438 w 4492"/>
                <a:gd name="T31" fmla="*/ 417 h 9132"/>
                <a:gd name="T32" fmla="*/ 4191 w 4492"/>
                <a:gd name="T33" fmla="*/ 116 h 9132"/>
                <a:gd name="T34" fmla="*/ 3810 w 4492"/>
                <a:gd name="T35" fmla="*/ 0 h 9132"/>
                <a:gd name="T36" fmla="*/ 3810 w 4492"/>
                <a:gd name="T37" fmla="*/ 30 h 9132"/>
                <a:gd name="T38" fmla="*/ 3810 w 4492"/>
                <a:gd name="T39" fmla="*/ 60 h 9132"/>
                <a:gd name="T40" fmla="*/ 4052 w 4492"/>
                <a:gd name="T41" fmla="*/ 109 h 9132"/>
                <a:gd name="T42" fmla="*/ 4325 w 4492"/>
                <a:gd name="T43" fmla="*/ 334 h 9132"/>
                <a:gd name="T44" fmla="*/ 4432 w 4492"/>
                <a:gd name="T45" fmla="*/ 682 h 9132"/>
                <a:gd name="T46" fmla="*/ 4432 w 4492"/>
                <a:gd name="T47" fmla="*/ 8450 h 9132"/>
                <a:gd name="T48" fmla="*/ 4383 w 4492"/>
                <a:gd name="T49" fmla="*/ 8692 h 9132"/>
                <a:gd name="T50" fmla="*/ 4157 w 4492"/>
                <a:gd name="T51" fmla="*/ 8966 h 9132"/>
                <a:gd name="T52" fmla="*/ 3810 w 4492"/>
                <a:gd name="T53" fmla="*/ 9072 h 9132"/>
                <a:gd name="T54" fmla="*/ 682 w 4492"/>
                <a:gd name="T55" fmla="*/ 9072 h 9132"/>
                <a:gd name="T56" fmla="*/ 439 w 4492"/>
                <a:gd name="T57" fmla="*/ 9023 h 9132"/>
                <a:gd name="T58" fmla="*/ 166 w 4492"/>
                <a:gd name="T59" fmla="*/ 8798 h 9132"/>
                <a:gd name="T60" fmla="*/ 60 w 4492"/>
                <a:gd name="T61" fmla="*/ 8450 h 9132"/>
                <a:gd name="T62" fmla="*/ 60 w 4492"/>
                <a:gd name="T63" fmla="*/ 682 h 9132"/>
                <a:gd name="T64" fmla="*/ 108 w 4492"/>
                <a:gd name="T65" fmla="*/ 440 h 9132"/>
                <a:gd name="T66" fmla="*/ 334 w 4492"/>
                <a:gd name="T67" fmla="*/ 166 h 9132"/>
                <a:gd name="T68" fmla="*/ 682 w 4492"/>
                <a:gd name="T69" fmla="*/ 60 h 9132"/>
                <a:gd name="T70" fmla="*/ 3810 w 4492"/>
                <a:gd name="T71" fmla="*/ 60 h 9132"/>
                <a:gd name="T72" fmla="*/ 3810 w 4492"/>
                <a:gd name="T73" fmla="*/ 30 h 9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92" h="9132">
                  <a:moveTo>
                    <a:pt x="3810" y="30"/>
                  </a:moveTo>
                  <a:cubicBezTo>
                    <a:pt x="3810" y="0"/>
                    <a:pt x="3810" y="0"/>
                    <a:pt x="3810" y="0"/>
                  </a:cubicBezTo>
                  <a:cubicBezTo>
                    <a:pt x="682" y="0"/>
                    <a:pt x="682" y="0"/>
                    <a:pt x="682" y="0"/>
                  </a:cubicBezTo>
                  <a:cubicBezTo>
                    <a:pt x="587" y="0"/>
                    <a:pt x="498" y="19"/>
                    <a:pt x="416" y="54"/>
                  </a:cubicBezTo>
                  <a:cubicBezTo>
                    <a:pt x="294" y="105"/>
                    <a:pt x="190" y="192"/>
                    <a:pt x="116" y="301"/>
                  </a:cubicBezTo>
                  <a:cubicBezTo>
                    <a:pt x="43" y="409"/>
                    <a:pt x="0" y="541"/>
                    <a:pt x="0" y="682"/>
                  </a:cubicBezTo>
                  <a:cubicBezTo>
                    <a:pt x="0" y="8450"/>
                    <a:pt x="0" y="8450"/>
                    <a:pt x="0" y="8450"/>
                  </a:cubicBezTo>
                  <a:cubicBezTo>
                    <a:pt x="0" y="8544"/>
                    <a:pt x="19" y="8634"/>
                    <a:pt x="53" y="8715"/>
                  </a:cubicBezTo>
                  <a:cubicBezTo>
                    <a:pt x="105" y="8838"/>
                    <a:pt x="191" y="8942"/>
                    <a:pt x="300" y="9015"/>
                  </a:cubicBezTo>
                  <a:cubicBezTo>
                    <a:pt x="409" y="9089"/>
                    <a:pt x="540" y="9132"/>
                    <a:pt x="682" y="9132"/>
                  </a:cubicBezTo>
                  <a:cubicBezTo>
                    <a:pt x="3810" y="9132"/>
                    <a:pt x="3810" y="9132"/>
                    <a:pt x="3810" y="9132"/>
                  </a:cubicBezTo>
                  <a:cubicBezTo>
                    <a:pt x="3904" y="9132"/>
                    <a:pt x="3993" y="9113"/>
                    <a:pt x="4075" y="9078"/>
                  </a:cubicBezTo>
                  <a:cubicBezTo>
                    <a:pt x="4197" y="9027"/>
                    <a:pt x="4302" y="8940"/>
                    <a:pt x="4375" y="8831"/>
                  </a:cubicBezTo>
                  <a:cubicBezTo>
                    <a:pt x="4449" y="8722"/>
                    <a:pt x="4492" y="8591"/>
                    <a:pt x="4492" y="8450"/>
                  </a:cubicBezTo>
                  <a:cubicBezTo>
                    <a:pt x="4492" y="682"/>
                    <a:pt x="4492" y="682"/>
                    <a:pt x="4492" y="682"/>
                  </a:cubicBezTo>
                  <a:cubicBezTo>
                    <a:pt x="4492" y="588"/>
                    <a:pt x="4472" y="498"/>
                    <a:pt x="4438" y="417"/>
                  </a:cubicBezTo>
                  <a:cubicBezTo>
                    <a:pt x="4386" y="294"/>
                    <a:pt x="4300" y="190"/>
                    <a:pt x="4191" y="116"/>
                  </a:cubicBezTo>
                  <a:cubicBezTo>
                    <a:pt x="4082" y="43"/>
                    <a:pt x="3951" y="0"/>
                    <a:pt x="3810" y="0"/>
                  </a:cubicBezTo>
                  <a:cubicBezTo>
                    <a:pt x="3810" y="30"/>
                    <a:pt x="3810" y="30"/>
                    <a:pt x="3810" y="30"/>
                  </a:cubicBezTo>
                  <a:cubicBezTo>
                    <a:pt x="3810" y="60"/>
                    <a:pt x="3810" y="60"/>
                    <a:pt x="3810" y="60"/>
                  </a:cubicBezTo>
                  <a:cubicBezTo>
                    <a:pt x="3896" y="60"/>
                    <a:pt x="3977" y="77"/>
                    <a:pt x="4052" y="109"/>
                  </a:cubicBezTo>
                  <a:cubicBezTo>
                    <a:pt x="4163" y="156"/>
                    <a:pt x="4258" y="235"/>
                    <a:pt x="4325" y="334"/>
                  </a:cubicBezTo>
                  <a:cubicBezTo>
                    <a:pt x="4392" y="434"/>
                    <a:pt x="4432" y="553"/>
                    <a:pt x="4432" y="682"/>
                  </a:cubicBezTo>
                  <a:cubicBezTo>
                    <a:pt x="4432" y="8450"/>
                    <a:pt x="4432" y="8450"/>
                    <a:pt x="4432" y="8450"/>
                  </a:cubicBezTo>
                  <a:cubicBezTo>
                    <a:pt x="4432" y="8536"/>
                    <a:pt x="4414" y="8618"/>
                    <a:pt x="4383" y="8692"/>
                  </a:cubicBezTo>
                  <a:cubicBezTo>
                    <a:pt x="4336" y="8804"/>
                    <a:pt x="4257" y="8899"/>
                    <a:pt x="4157" y="8966"/>
                  </a:cubicBezTo>
                  <a:cubicBezTo>
                    <a:pt x="4058" y="9033"/>
                    <a:pt x="3938" y="9072"/>
                    <a:pt x="3810" y="9072"/>
                  </a:cubicBezTo>
                  <a:cubicBezTo>
                    <a:pt x="682" y="9072"/>
                    <a:pt x="682" y="9072"/>
                    <a:pt x="682" y="9072"/>
                  </a:cubicBezTo>
                  <a:cubicBezTo>
                    <a:pt x="596" y="9072"/>
                    <a:pt x="514" y="9055"/>
                    <a:pt x="439" y="9023"/>
                  </a:cubicBezTo>
                  <a:cubicBezTo>
                    <a:pt x="328" y="8976"/>
                    <a:pt x="233" y="8897"/>
                    <a:pt x="166" y="8798"/>
                  </a:cubicBezTo>
                  <a:cubicBezTo>
                    <a:pt x="99" y="8698"/>
                    <a:pt x="60" y="8579"/>
                    <a:pt x="60" y="8450"/>
                  </a:cubicBezTo>
                  <a:cubicBezTo>
                    <a:pt x="60" y="682"/>
                    <a:pt x="60" y="682"/>
                    <a:pt x="60" y="682"/>
                  </a:cubicBezTo>
                  <a:cubicBezTo>
                    <a:pt x="60" y="596"/>
                    <a:pt x="77" y="514"/>
                    <a:pt x="108" y="440"/>
                  </a:cubicBezTo>
                  <a:cubicBezTo>
                    <a:pt x="156" y="328"/>
                    <a:pt x="235" y="233"/>
                    <a:pt x="334" y="166"/>
                  </a:cubicBezTo>
                  <a:cubicBezTo>
                    <a:pt x="433" y="99"/>
                    <a:pt x="553" y="60"/>
                    <a:pt x="682" y="60"/>
                  </a:cubicBezTo>
                  <a:cubicBezTo>
                    <a:pt x="3810" y="60"/>
                    <a:pt x="3810" y="60"/>
                    <a:pt x="3810" y="60"/>
                  </a:cubicBezTo>
                  <a:cubicBezTo>
                    <a:pt x="3810" y="30"/>
                    <a:pt x="3810" y="30"/>
                    <a:pt x="3810" y="3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B25D9878-1760-4672-9707-DED568FCD9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29962" y="11234738"/>
              <a:ext cx="2097088" cy="0"/>
            </a:xfrm>
            <a:prstGeom prst="line">
              <a:avLst/>
            </a:prstGeom>
            <a:noFill/>
            <a:ln w="603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id="{5FDA0C15-43A0-4D58-AE8C-B62AE81E0A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44087" y="3467101"/>
              <a:ext cx="0" cy="279400"/>
            </a:xfrm>
            <a:prstGeom prst="line">
              <a:avLst/>
            </a:prstGeom>
            <a:noFill/>
            <a:ln w="603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Line 14">
              <a:extLst>
                <a:ext uri="{FF2B5EF4-FFF2-40B4-BE49-F238E27FC236}">
                  <a16:creationId xmlns:a16="http://schemas.microsoft.com/office/drawing/2014/main" id="{6AB0317A-914D-47F5-9A54-753B9E979F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44087" y="4135438"/>
              <a:ext cx="0" cy="615950"/>
            </a:xfrm>
            <a:prstGeom prst="line">
              <a:avLst/>
            </a:prstGeom>
            <a:noFill/>
            <a:ln w="603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Line 15">
              <a:extLst>
                <a:ext uri="{FF2B5EF4-FFF2-40B4-BE49-F238E27FC236}">
                  <a16:creationId xmlns:a16="http://schemas.microsoft.com/office/drawing/2014/main" id="{EA12C13E-8914-438A-8D95-6C9CE0E174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44087" y="5005388"/>
              <a:ext cx="0" cy="582613"/>
            </a:xfrm>
            <a:prstGeom prst="line">
              <a:avLst/>
            </a:prstGeom>
            <a:noFill/>
            <a:ln w="603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C2DEDACD-04D5-4272-BF5C-A8C2C28931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43087" y="4373563"/>
              <a:ext cx="0" cy="1001713"/>
            </a:xfrm>
            <a:prstGeom prst="line">
              <a:avLst/>
            </a:prstGeom>
            <a:noFill/>
            <a:ln w="603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70F71C8-5935-4946-BAFC-A233D7AD30B4}"/>
              </a:ext>
            </a:extLst>
          </p:cNvPr>
          <p:cNvSpPr/>
          <p:nvPr/>
        </p:nvSpPr>
        <p:spPr>
          <a:xfrm>
            <a:off x="3669224" y="1149495"/>
            <a:ext cx="48535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OCULAR VERSION AND GAZE CLASSIFICATION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A4575E-0868-412D-86B0-EFF86B100315}"/>
              </a:ext>
            </a:extLst>
          </p:cNvPr>
          <p:cNvSpPr txBox="1"/>
          <p:nvPr/>
        </p:nvSpPr>
        <p:spPr>
          <a:xfrm>
            <a:off x="1170120" y="5325410"/>
            <a:ext cx="2395201" cy="853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Creating a benchmark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 practices, continuous improvement and information sharing.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97076C-BD0D-4800-B6B1-C6C0240AA7E8}"/>
              </a:ext>
            </a:extLst>
          </p:cNvPr>
          <p:cNvSpPr txBox="1"/>
          <p:nvPr/>
        </p:nvSpPr>
        <p:spPr>
          <a:xfrm>
            <a:off x="4759913" y="5325410"/>
            <a:ext cx="3025070" cy="622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Developing an app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Easy-to-apply support app without internet need.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1087A3-41CA-4D8A-9FC8-A2232F5D45DC}"/>
              </a:ext>
            </a:extLst>
          </p:cNvPr>
          <p:cNvSpPr txBox="1"/>
          <p:nvPr/>
        </p:nvSpPr>
        <p:spPr>
          <a:xfrm>
            <a:off x="8349705" y="5325410"/>
            <a:ext cx="2671285" cy="622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Enhancing the topic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Applying A.I. to empower strabismus studies.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AC47775-C9E8-4937-9C2B-74CCDF412F8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44021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OBJECTIVE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CF5CF3-3E30-4BD7-B5DD-D1AB9B24BA78}"/>
              </a:ext>
            </a:extLst>
          </p:cNvPr>
          <p:cNvSpPr txBox="1"/>
          <p:nvPr/>
        </p:nvSpPr>
        <p:spPr>
          <a:xfrm>
            <a:off x="3945805" y="2719229"/>
            <a:ext cx="4299499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Creating a tool to objectively assess versions of the gaze in its nine positions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30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C3FE78A-AA20-4DA4-9149-8E80CC712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5597" y="2396856"/>
            <a:ext cx="4053303" cy="340563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062FE7-BB3E-4B5A-B3DF-4A36BF79B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04" y="805344"/>
            <a:ext cx="6400800" cy="1971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4AD68C-4E95-4828-98BC-F41367A91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350" y="3076285"/>
            <a:ext cx="4715660" cy="345583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C5DDAE5-26F5-4AEE-9380-5D95BDD43FF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44021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APPROACH - MACRO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0BD0E-EE09-4117-B622-69A9ED402D9C}"/>
              </a:ext>
            </a:extLst>
          </p:cNvPr>
          <p:cNvSpPr txBox="1"/>
          <p:nvPr/>
        </p:nvSpPr>
        <p:spPr>
          <a:xfrm>
            <a:off x="6939104" y="6008904"/>
            <a:ext cx="45062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study was approved by the Research Ethics Committee of Hospital das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Clínicas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sity of Sao Paulo.</a:t>
            </a:r>
          </a:p>
        </p:txBody>
      </p:sp>
    </p:spTree>
    <p:extLst>
      <p:ext uri="{BB962C8B-B14F-4D97-AF65-F5344CB8AC3E}">
        <p14:creationId xmlns:p14="http://schemas.microsoft.com/office/powerpoint/2010/main" val="327731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1A5EB2DA-A491-4573-AB8F-161DFE4EAEDB}"/>
              </a:ext>
            </a:extLst>
          </p:cNvPr>
          <p:cNvGrpSpPr/>
          <p:nvPr/>
        </p:nvGrpSpPr>
        <p:grpSpPr>
          <a:xfrm>
            <a:off x="2073351" y="3305638"/>
            <a:ext cx="4038503" cy="827711"/>
            <a:chOff x="5963223" y="3639567"/>
            <a:chExt cx="12001340" cy="238078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ABF46A4-A676-4B8B-B44A-B05C7586B8BF}"/>
                </a:ext>
              </a:extLst>
            </p:cNvPr>
            <p:cNvGrpSpPr/>
            <p:nvPr/>
          </p:nvGrpSpPr>
          <p:grpSpPr>
            <a:xfrm>
              <a:off x="15882357" y="3639567"/>
              <a:ext cx="2082206" cy="2380780"/>
              <a:chOff x="4711915" y="2180901"/>
              <a:chExt cx="1041103" cy="1190390"/>
            </a:xfrm>
          </p:grpSpPr>
          <p:sp>
            <p:nvSpPr>
              <p:cNvPr id="40" name="Rounded Rectangle 13">
                <a:extLst>
                  <a:ext uri="{FF2B5EF4-FFF2-40B4-BE49-F238E27FC236}">
                    <a16:creationId xmlns:a16="http://schemas.microsoft.com/office/drawing/2014/main" id="{1BB16711-62E7-473A-B620-BF2CFDC13E48}"/>
                  </a:ext>
                </a:extLst>
              </p:cNvPr>
              <p:cNvSpPr/>
              <p:nvPr/>
            </p:nvSpPr>
            <p:spPr>
              <a:xfrm rot="2700000">
                <a:off x="4708238" y="2541008"/>
                <a:ext cx="1044312" cy="32409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853329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D2A63DF8-8A42-4330-BD63-18750519ABF0}"/>
                  </a:ext>
                </a:extLst>
              </p:cNvPr>
              <p:cNvSpPr/>
              <p:nvPr/>
            </p:nvSpPr>
            <p:spPr>
              <a:xfrm rot="8100000">
                <a:off x="4711915" y="3047194"/>
                <a:ext cx="1041103" cy="32409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853329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9" name="Rounded Rectangle 9">
              <a:extLst>
                <a:ext uri="{FF2B5EF4-FFF2-40B4-BE49-F238E27FC236}">
                  <a16:creationId xmlns:a16="http://schemas.microsoft.com/office/drawing/2014/main" id="{E673A494-FB31-4DAA-AA79-E1CDAE01E062}"/>
                </a:ext>
              </a:extLst>
            </p:cNvPr>
            <p:cNvSpPr/>
            <p:nvPr/>
          </p:nvSpPr>
          <p:spPr>
            <a:xfrm rot="10800000">
              <a:off x="5963223" y="4866619"/>
              <a:ext cx="11754530" cy="6481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425" tIns="0" rIns="853329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F47BF16-0F34-4C10-BB5D-591A7F4C1492}"/>
              </a:ext>
            </a:extLst>
          </p:cNvPr>
          <p:cNvGrpSpPr/>
          <p:nvPr/>
        </p:nvGrpSpPr>
        <p:grpSpPr>
          <a:xfrm>
            <a:off x="1783456" y="4580643"/>
            <a:ext cx="4038503" cy="827711"/>
            <a:chOff x="5963223" y="3639567"/>
            <a:chExt cx="12001340" cy="238078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5891BBB-0206-4220-8722-E9B750DD0D34}"/>
                </a:ext>
              </a:extLst>
            </p:cNvPr>
            <p:cNvGrpSpPr/>
            <p:nvPr/>
          </p:nvGrpSpPr>
          <p:grpSpPr>
            <a:xfrm>
              <a:off x="15882357" y="3639567"/>
              <a:ext cx="2082206" cy="2380780"/>
              <a:chOff x="4711915" y="2180901"/>
              <a:chExt cx="1041103" cy="1190390"/>
            </a:xfrm>
          </p:grpSpPr>
          <p:sp>
            <p:nvSpPr>
              <p:cNvPr id="45" name="Rounded Rectangle 13">
                <a:extLst>
                  <a:ext uri="{FF2B5EF4-FFF2-40B4-BE49-F238E27FC236}">
                    <a16:creationId xmlns:a16="http://schemas.microsoft.com/office/drawing/2014/main" id="{0035A3CA-FF7B-4B11-85AB-A7F5BA746038}"/>
                  </a:ext>
                </a:extLst>
              </p:cNvPr>
              <p:cNvSpPr/>
              <p:nvPr/>
            </p:nvSpPr>
            <p:spPr>
              <a:xfrm rot="2700000">
                <a:off x="4708238" y="2541008"/>
                <a:ext cx="1044312" cy="32409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853329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Rounded Rectangle 14">
                <a:extLst>
                  <a:ext uri="{FF2B5EF4-FFF2-40B4-BE49-F238E27FC236}">
                    <a16:creationId xmlns:a16="http://schemas.microsoft.com/office/drawing/2014/main" id="{5D0888CD-E415-4527-B5B4-12A1EDD43EA7}"/>
                  </a:ext>
                </a:extLst>
              </p:cNvPr>
              <p:cNvSpPr/>
              <p:nvPr/>
            </p:nvSpPr>
            <p:spPr>
              <a:xfrm rot="8100000">
                <a:off x="4711915" y="3047194"/>
                <a:ext cx="1041103" cy="32409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853329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B1CCD19A-EB8C-4B26-A960-E40BE043BB25}"/>
                </a:ext>
              </a:extLst>
            </p:cNvPr>
            <p:cNvSpPr/>
            <p:nvPr/>
          </p:nvSpPr>
          <p:spPr>
            <a:xfrm rot="10800000">
              <a:off x="5963223" y="4866619"/>
              <a:ext cx="11754530" cy="6481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425" tIns="0" rIns="853329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CFA72C3-6234-47F5-B1AE-64583901DD4B}"/>
              </a:ext>
            </a:extLst>
          </p:cNvPr>
          <p:cNvGrpSpPr/>
          <p:nvPr/>
        </p:nvGrpSpPr>
        <p:grpSpPr>
          <a:xfrm>
            <a:off x="1825352" y="2045885"/>
            <a:ext cx="4038503" cy="827711"/>
            <a:chOff x="5963223" y="3639567"/>
            <a:chExt cx="12001340" cy="238078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8D0F8D7-7394-42A1-A534-96BDAE92C711}"/>
                </a:ext>
              </a:extLst>
            </p:cNvPr>
            <p:cNvGrpSpPr/>
            <p:nvPr/>
          </p:nvGrpSpPr>
          <p:grpSpPr>
            <a:xfrm>
              <a:off x="15882357" y="3639567"/>
              <a:ext cx="2082206" cy="2380780"/>
              <a:chOff x="4711915" y="2180901"/>
              <a:chExt cx="1041103" cy="1190390"/>
            </a:xfrm>
          </p:grpSpPr>
          <p:sp>
            <p:nvSpPr>
              <p:cNvPr id="30" name="Rounded Rectangle 13">
                <a:extLst>
                  <a:ext uri="{FF2B5EF4-FFF2-40B4-BE49-F238E27FC236}">
                    <a16:creationId xmlns:a16="http://schemas.microsoft.com/office/drawing/2014/main" id="{B26ABE06-9428-4C13-8AA4-2BB631CB9ADC}"/>
                  </a:ext>
                </a:extLst>
              </p:cNvPr>
              <p:cNvSpPr/>
              <p:nvPr/>
            </p:nvSpPr>
            <p:spPr>
              <a:xfrm rot="2700000">
                <a:off x="4708238" y="2541008"/>
                <a:ext cx="1044312" cy="32409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853329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ounded Rectangle 14">
                <a:extLst>
                  <a:ext uri="{FF2B5EF4-FFF2-40B4-BE49-F238E27FC236}">
                    <a16:creationId xmlns:a16="http://schemas.microsoft.com/office/drawing/2014/main" id="{B9FB6B25-0E45-466C-9DA1-045D979187C5}"/>
                  </a:ext>
                </a:extLst>
              </p:cNvPr>
              <p:cNvSpPr/>
              <p:nvPr/>
            </p:nvSpPr>
            <p:spPr>
              <a:xfrm rot="8100000">
                <a:off x="4711915" y="3047194"/>
                <a:ext cx="1041103" cy="32409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853329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Rounded Rectangle 9">
              <a:extLst>
                <a:ext uri="{FF2B5EF4-FFF2-40B4-BE49-F238E27FC236}">
                  <a16:creationId xmlns:a16="http://schemas.microsoft.com/office/drawing/2014/main" id="{5F7E0D8F-FB00-4A9E-B20D-9E240B9E289E}"/>
                </a:ext>
              </a:extLst>
            </p:cNvPr>
            <p:cNvSpPr/>
            <p:nvPr/>
          </p:nvSpPr>
          <p:spPr>
            <a:xfrm rot="10800000">
              <a:off x="5963223" y="4866619"/>
              <a:ext cx="11754530" cy="6481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425" tIns="0" rIns="853329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52606A22-EC30-493C-A75B-45F7F9AFDA69}"/>
              </a:ext>
            </a:extLst>
          </p:cNvPr>
          <p:cNvSpPr/>
          <p:nvPr/>
        </p:nvSpPr>
        <p:spPr>
          <a:xfrm>
            <a:off x="216314" y="1086155"/>
            <a:ext cx="1708280" cy="43539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C22F2F4-2822-424D-801C-63EBEF27E2D6}"/>
              </a:ext>
            </a:extLst>
          </p:cNvPr>
          <p:cNvGrpSpPr/>
          <p:nvPr/>
        </p:nvGrpSpPr>
        <p:grpSpPr>
          <a:xfrm>
            <a:off x="1827769" y="1086949"/>
            <a:ext cx="3279348" cy="4684896"/>
            <a:chOff x="3656013" y="2173288"/>
            <a:chExt cx="6559550" cy="9371013"/>
          </a:xfrm>
        </p:grpSpPr>
        <p:sp useBgFill="1"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4CE111E-F67F-4B3E-A132-8A067276917B}"/>
                </a:ext>
              </a:extLst>
            </p:cNvPr>
            <p:cNvSpPr/>
            <p:nvPr/>
          </p:nvSpPr>
          <p:spPr>
            <a:xfrm>
              <a:off x="3656013" y="2173288"/>
              <a:ext cx="6559550" cy="9371013"/>
            </a:xfrm>
            <a:prstGeom prst="roundRect">
              <a:avLst>
                <a:gd name="adj" fmla="val 560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63988F6-109C-4E70-9DB0-F2F53F634A60}"/>
                </a:ext>
              </a:extLst>
            </p:cNvPr>
            <p:cNvGrpSpPr/>
            <p:nvPr/>
          </p:nvGrpSpPr>
          <p:grpSpPr>
            <a:xfrm>
              <a:off x="3656013" y="2173288"/>
              <a:ext cx="6559550" cy="9371013"/>
              <a:chOff x="8913813" y="2173288"/>
              <a:chExt cx="6559550" cy="937101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631B0F9E-80B4-46B9-BCB5-F816C2CB91FE}"/>
                  </a:ext>
                </a:extLst>
              </p:cNvPr>
              <p:cNvGrpSpPr/>
              <p:nvPr/>
            </p:nvGrpSpPr>
            <p:grpSpPr>
              <a:xfrm>
                <a:off x="8913813" y="2173288"/>
                <a:ext cx="6559550" cy="9371013"/>
                <a:chOff x="8913813" y="2173288"/>
                <a:chExt cx="6559550" cy="9371013"/>
              </a:xfrm>
              <a:solidFill>
                <a:schemeClr val="accent1"/>
              </a:solidFill>
            </p:grpSpPr>
            <p:sp>
              <p:nvSpPr>
                <p:cNvPr id="6" name="Freeform 5">
                  <a:extLst>
                    <a:ext uri="{FF2B5EF4-FFF2-40B4-BE49-F238E27FC236}">
                      <a16:creationId xmlns:a16="http://schemas.microsoft.com/office/drawing/2014/main" id="{623033C3-9D85-4F66-BA07-2F5A069585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913813" y="2173288"/>
                  <a:ext cx="6559550" cy="9371013"/>
                </a:xfrm>
                <a:custGeom>
                  <a:avLst/>
                  <a:gdLst>
                    <a:gd name="T0" fmla="*/ 3501 w 3564"/>
                    <a:gd name="T1" fmla="*/ 61 h 5038"/>
                    <a:gd name="T2" fmla="*/ 3349 w 3564"/>
                    <a:gd name="T3" fmla="*/ 0 h 5038"/>
                    <a:gd name="T4" fmla="*/ 206 w 3564"/>
                    <a:gd name="T5" fmla="*/ 0 h 5038"/>
                    <a:gd name="T6" fmla="*/ 61 w 3564"/>
                    <a:gd name="T7" fmla="*/ 62 h 5038"/>
                    <a:gd name="T8" fmla="*/ 0 w 3564"/>
                    <a:gd name="T9" fmla="*/ 210 h 5038"/>
                    <a:gd name="T10" fmla="*/ 0 w 3564"/>
                    <a:gd name="T11" fmla="*/ 4828 h 5038"/>
                    <a:gd name="T12" fmla="*/ 226 w 3564"/>
                    <a:gd name="T13" fmla="*/ 5038 h 5038"/>
                    <a:gd name="T14" fmla="*/ 3337 w 3564"/>
                    <a:gd name="T15" fmla="*/ 5038 h 5038"/>
                    <a:gd name="T16" fmla="*/ 3496 w 3564"/>
                    <a:gd name="T17" fmla="*/ 4977 h 5038"/>
                    <a:gd name="T18" fmla="*/ 3564 w 3564"/>
                    <a:gd name="T19" fmla="*/ 4819 h 5038"/>
                    <a:gd name="T20" fmla="*/ 3564 w 3564"/>
                    <a:gd name="T21" fmla="*/ 210 h 5038"/>
                    <a:gd name="T22" fmla="*/ 3501 w 3564"/>
                    <a:gd name="T23" fmla="*/ 61 h 5038"/>
                    <a:gd name="T24" fmla="*/ 3548 w 3564"/>
                    <a:gd name="T25" fmla="*/ 4819 h 5038"/>
                    <a:gd name="T26" fmla="*/ 3337 w 3564"/>
                    <a:gd name="T27" fmla="*/ 5022 h 5038"/>
                    <a:gd name="T28" fmla="*/ 226 w 3564"/>
                    <a:gd name="T29" fmla="*/ 5022 h 5038"/>
                    <a:gd name="T30" fmla="*/ 16 w 3564"/>
                    <a:gd name="T31" fmla="*/ 4828 h 5038"/>
                    <a:gd name="T32" fmla="*/ 16 w 3564"/>
                    <a:gd name="T33" fmla="*/ 210 h 5038"/>
                    <a:gd name="T34" fmla="*/ 206 w 3564"/>
                    <a:gd name="T35" fmla="*/ 16 h 5038"/>
                    <a:gd name="T36" fmla="*/ 3349 w 3564"/>
                    <a:gd name="T37" fmla="*/ 16 h 5038"/>
                    <a:gd name="T38" fmla="*/ 3548 w 3564"/>
                    <a:gd name="T39" fmla="*/ 210 h 5038"/>
                    <a:gd name="T40" fmla="*/ 3548 w 3564"/>
                    <a:gd name="T41" fmla="*/ 4819 h 50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64" h="5038">
                      <a:moveTo>
                        <a:pt x="3501" y="61"/>
                      </a:moveTo>
                      <a:cubicBezTo>
                        <a:pt x="3461" y="22"/>
                        <a:pt x="3407" y="0"/>
                        <a:pt x="3349" y="0"/>
                      </a:cubicBezTo>
                      <a:cubicBezTo>
                        <a:pt x="206" y="0"/>
                        <a:pt x="206" y="0"/>
                        <a:pt x="206" y="0"/>
                      </a:cubicBezTo>
                      <a:cubicBezTo>
                        <a:pt x="151" y="0"/>
                        <a:pt x="100" y="22"/>
                        <a:pt x="61" y="62"/>
                      </a:cubicBezTo>
                      <a:cubicBezTo>
                        <a:pt x="21" y="101"/>
                        <a:pt x="0" y="154"/>
                        <a:pt x="0" y="210"/>
                      </a:cubicBezTo>
                      <a:cubicBezTo>
                        <a:pt x="0" y="4828"/>
                        <a:pt x="0" y="4828"/>
                        <a:pt x="0" y="4828"/>
                      </a:cubicBezTo>
                      <a:cubicBezTo>
                        <a:pt x="0" y="4944"/>
                        <a:pt x="101" y="5038"/>
                        <a:pt x="226" y="5038"/>
                      </a:cubicBezTo>
                      <a:cubicBezTo>
                        <a:pt x="3337" y="5038"/>
                        <a:pt x="3337" y="5038"/>
                        <a:pt x="3337" y="5038"/>
                      </a:cubicBezTo>
                      <a:cubicBezTo>
                        <a:pt x="3398" y="5038"/>
                        <a:pt x="3454" y="5017"/>
                        <a:pt x="3496" y="4977"/>
                      </a:cubicBezTo>
                      <a:cubicBezTo>
                        <a:pt x="3540" y="4936"/>
                        <a:pt x="3564" y="4880"/>
                        <a:pt x="3564" y="4819"/>
                      </a:cubicBezTo>
                      <a:cubicBezTo>
                        <a:pt x="3564" y="210"/>
                        <a:pt x="3564" y="210"/>
                        <a:pt x="3564" y="210"/>
                      </a:cubicBezTo>
                      <a:cubicBezTo>
                        <a:pt x="3564" y="154"/>
                        <a:pt x="3541" y="101"/>
                        <a:pt x="3501" y="61"/>
                      </a:cubicBezTo>
                      <a:close/>
                      <a:moveTo>
                        <a:pt x="3548" y="4819"/>
                      </a:moveTo>
                      <a:cubicBezTo>
                        <a:pt x="3548" y="4939"/>
                        <a:pt x="3451" y="5022"/>
                        <a:pt x="3337" y="5022"/>
                      </a:cubicBezTo>
                      <a:cubicBezTo>
                        <a:pt x="226" y="5022"/>
                        <a:pt x="226" y="5022"/>
                        <a:pt x="226" y="5022"/>
                      </a:cubicBezTo>
                      <a:cubicBezTo>
                        <a:pt x="110" y="5022"/>
                        <a:pt x="16" y="4935"/>
                        <a:pt x="16" y="4828"/>
                      </a:cubicBezTo>
                      <a:cubicBezTo>
                        <a:pt x="16" y="210"/>
                        <a:pt x="16" y="210"/>
                        <a:pt x="16" y="210"/>
                      </a:cubicBezTo>
                      <a:cubicBezTo>
                        <a:pt x="16" y="103"/>
                        <a:pt x="103" y="16"/>
                        <a:pt x="206" y="16"/>
                      </a:cubicBezTo>
                      <a:cubicBezTo>
                        <a:pt x="3349" y="16"/>
                        <a:pt x="3349" y="16"/>
                        <a:pt x="3349" y="16"/>
                      </a:cubicBezTo>
                      <a:cubicBezTo>
                        <a:pt x="3461" y="16"/>
                        <a:pt x="3548" y="103"/>
                        <a:pt x="3548" y="210"/>
                      </a:cubicBezTo>
                      <a:lnTo>
                        <a:pt x="3548" y="48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Freeform 6">
                  <a:extLst>
                    <a:ext uri="{FF2B5EF4-FFF2-40B4-BE49-F238E27FC236}">
                      <a16:creationId xmlns:a16="http://schemas.microsoft.com/office/drawing/2014/main" id="{D02B4B57-40C1-4836-8C82-2E4E6AAB50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986838" y="2247901"/>
                  <a:ext cx="6413500" cy="9221788"/>
                </a:xfrm>
                <a:custGeom>
                  <a:avLst/>
                  <a:gdLst>
                    <a:gd name="T0" fmla="*/ 3310 w 3484"/>
                    <a:gd name="T1" fmla="*/ 0 h 4958"/>
                    <a:gd name="T2" fmla="*/ 166 w 3484"/>
                    <a:gd name="T3" fmla="*/ 0 h 4958"/>
                    <a:gd name="T4" fmla="*/ 49 w 3484"/>
                    <a:gd name="T5" fmla="*/ 50 h 4958"/>
                    <a:gd name="T6" fmla="*/ 0 w 3484"/>
                    <a:gd name="T7" fmla="*/ 170 h 4958"/>
                    <a:gd name="T8" fmla="*/ 0 w 3484"/>
                    <a:gd name="T9" fmla="*/ 4788 h 4958"/>
                    <a:gd name="T10" fmla="*/ 186 w 3484"/>
                    <a:gd name="T11" fmla="*/ 4958 h 4958"/>
                    <a:gd name="T12" fmla="*/ 3297 w 3484"/>
                    <a:gd name="T13" fmla="*/ 4958 h 4958"/>
                    <a:gd name="T14" fmla="*/ 3429 w 3484"/>
                    <a:gd name="T15" fmla="*/ 4908 h 4958"/>
                    <a:gd name="T16" fmla="*/ 3484 w 3484"/>
                    <a:gd name="T17" fmla="*/ 4779 h 4958"/>
                    <a:gd name="T18" fmla="*/ 3484 w 3484"/>
                    <a:gd name="T19" fmla="*/ 170 h 4958"/>
                    <a:gd name="T20" fmla="*/ 3433 w 3484"/>
                    <a:gd name="T21" fmla="*/ 50 h 4958"/>
                    <a:gd name="T22" fmla="*/ 3310 w 3484"/>
                    <a:gd name="T23" fmla="*/ 0 h 4958"/>
                    <a:gd name="T24" fmla="*/ 3468 w 3484"/>
                    <a:gd name="T25" fmla="*/ 4779 h 4958"/>
                    <a:gd name="T26" fmla="*/ 3418 w 3484"/>
                    <a:gd name="T27" fmla="*/ 4896 h 4958"/>
                    <a:gd name="T28" fmla="*/ 3297 w 3484"/>
                    <a:gd name="T29" fmla="*/ 4942 h 4958"/>
                    <a:gd name="T30" fmla="*/ 186 w 3484"/>
                    <a:gd name="T31" fmla="*/ 4942 h 4958"/>
                    <a:gd name="T32" fmla="*/ 16 w 3484"/>
                    <a:gd name="T33" fmla="*/ 4788 h 4958"/>
                    <a:gd name="T34" fmla="*/ 16 w 3484"/>
                    <a:gd name="T35" fmla="*/ 170 h 4958"/>
                    <a:gd name="T36" fmla="*/ 61 w 3484"/>
                    <a:gd name="T37" fmla="*/ 61 h 4958"/>
                    <a:gd name="T38" fmla="*/ 166 w 3484"/>
                    <a:gd name="T39" fmla="*/ 16 h 4958"/>
                    <a:gd name="T40" fmla="*/ 3310 w 3484"/>
                    <a:gd name="T41" fmla="*/ 16 h 4958"/>
                    <a:gd name="T42" fmla="*/ 3422 w 3484"/>
                    <a:gd name="T43" fmla="*/ 61 h 4958"/>
                    <a:gd name="T44" fmla="*/ 3468 w 3484"/>
                    <a:gd name="T45" fmla="*/ 170 h 4958"/>
                    <a:gd name="T46" fmla="*/ 3468 w 3484"/>
                    <a:gd name="T47" fmla="*/ 4779 h 49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484" h="4958">
                      <a:moveTo>
                        <a:pt x="3310" y="0"/>
                      </a:moveTo>
                      <a:cubicBezTo>
                        <a:pt x="166" y="0"/>
                        <a:pt x="166" y="0"/>
                        <a:pt x="166" y="0"/>
                      </a:cubicBezTo>
                      <a:cubicBezTo>
                        <a:pt x="122" y="0"/>
                        <a:pt x="81" y="18"/>
                        <a:pt x="49" y="50"/>
                      </a:cubicBezTo>
                      <a:cubicBezTo>
                        <a:pt x="17" y="82"/>
                        <a:pt x="0" y="125"/>
                        <a:pt x="0" y="170"/>
                      </a:cubicBezTo>
                      <a:cubicBezTo>
                        <a:pt x="0" y="4788"/>
                        <a:pt x="0" y="4788"/>
                        <a:pt x="0" y="4788"/>
                      </a:cubicBezTo>
                      <a:cubicBezTo>
                        <a:pt x="0" y="4882"/>
                        <a:pt x="83" y="4958"/>
                        <a:pt x="186" y="4958"/>
                      </a:cubicBezTo>
                      <a:cubicBezTo>
                        <a:pt x="3297" y="4958"/>
                        <a:pt x="3297" y="4958"/>
                        <a:pt x="3297" y="4958"/>
                      </a:cubicBezTo>
                      <a:cubicBezTo>
                        <a:pt x="3348" y="4958"/>
                        <a:pt x="3394" y="4940"/>
                        <a:pt x="3429" y="4908"/>
                      </a:cubicBezTo>
                      <a:cubicBezTo>
                        <a:pt x="3464" y="4875"/>
                        <a:pt x="3484" y="4829"/>
                        <a:pt x="3484" y="4779"/>
                      </a:cubicBezTo>
                      <a:cubicBezTo>
                        <a:pt x="3484" y="170"/>
                        <a:pt x="3484" y="170"/>
                        <a:pt x="3484" y="170"/>
                      </a:cubicBezTo>
                      <a:cubicBezTo>
                        <a:pt x="3484" y="125"/>
                        <a:pt x="3466" y="82"/>
                        <a:pt x="3433" y="50"/>
                      </a:cubicBezTo>
                      <a:cubicBezTo>
                        <a:pt x="3401" y="18"/>
                        <a:pt x="3357" y="0"/>
                        <a:pt x="3310" y="0"/>
                      </a:cubicBezTo>
                      <a:close/>
                      <a:moveTo>
                        <a:pt x="3468" y="4779"/>
                      </a:moveTo>
                      <a:cubicBezTo>
                        <a:pt x="3468" y="4824"/>
                        <a:pt x="3450" y="4866"/>
                        <a:pt x="3418" y="4896"/>
                      </a:cubicBezTo>
                      <a:cubicBezTo>
                        <a:pt x="3386" y="4926"/>
                        <a:pt x="3343" y="4942"/>
                        <a:pt x="3297" y="4942"/>
                      </a:cubicBezTo>
                      <a:cubicBezTo>
                        <a:pt x="186" y="4942"/>
                        <a:pt x="186" y="4942"/>
                        <a:pt x="186" y="4942"/>
                      </a:cubicBezTo>
                      <a:cubicBezTo>
                        <a:pt x="92" y="4942"/>
                        <a:pt x="16" y="4873"/>
                        <a:pt x="16" y="4788"/>
                      </a:cubicBezTo>
                      <a:cubicBezTo>
                        <a:pt x="16" y="170"/>
                        <a:pt x="16" y="170"/>
                        <a:pt x="16" y="170"/>
                      </a:cubicBezTo>
                      <a:cubicBezTo>
                        <a:pt x="16" y="129"/>
                        <a:pt x="32" y="90"/>
                        <a:pt x="61" y="61"/>
                      </a:cubicBezTo>
                      <a:cubicBezTo>
                        <a:pt x="89" y="32"/>
                        <a:pt x="127" y="16"/>
                        <a:pt x="166" y="16"/>
                      </a:cubicBezTo>
                      <a:cubicBezTo>
                        <a:pt x="3310" y="16"/>
                        <a:pt x="3310" y="16"/>
                        <a:pt x="3310" y="16"/>
                      </a:cubicBezTo>
                      <a:cubicBezTo>
                        <a:pt x="3353" y="16"/>
                        <a:pt x="3393" y="32"/>
                        <a:pt x="3422" y="61"/>
                      </a:cubicBezTo>
                      <a:cubicBezTo>
                        <a:pt x="3452" y="90"/>
                        <a:pt x="3468" y="129"/>
                        <a:pt x="3468" y="170"/>
                      </a:cubicBezTo>
                      <a:lnTo>
                        <a:pt x="3468" y="477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D44A912B-1785-4C90-9248-F4A949FFCD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329738" y="3009901"/>
                  <a:ext cx="5727700" cy="7694613"/>
                </a:xfrm>
                <a:custGeom>
                  <a:avLst/>
                  <a:gdLst>
                    <a:gd name="T0" fmla="*/ 3092 w 3112"/>
                    <a:gd name="T1" fmla="*/ 0 h 4136"/>
                    <a:gd name="T2" fmla="*/ 20 w 3112"/>
                    <a:gd name="T3" fmla="*/ 0 h 4136"/>
                    <a:gd name="T4" fmla="*/ 0 w 3112"/>
                    <a:gd name="T5" fmla="*/ 20 h 4136"/>
                    <a:gd name="T6" fmla="*/ 0 w 3112"/>
                    <a:gd name="T7" fmla="*/ 4116 h 4136"/>
                    <a:gd name="T8" fmla="*/ 20 w 3112"/>
                    <a:gd name="T9" fmla="*/ 4136 h 4136"/>
                    <a:gd name="T10" fmla="*/ 3092 w 3112"/>
                    <a:gd name="T11" fmla="*/ 4136 h 4136"/>
                    <a:gd name="T12" fmla="*/ 3112 w 3112"/>
                    <a:gd name="T13" fmla="*/ 4116 h 4136"/>
                    <a:gd name="T14" fmla="*/ 3112 w 3112"/>
                    <a:gd name="T15" fmla="*/ 20 h 4136"/>
                    <a:gd name="T16" fmla="*/ 3092 w 3112"/>
                    <a:gd name="T17" fmla="*/ 0 h 4136"/>
                    <a:gd name="T18" fmla="*/ 3092 w 3112"/>
                    <a:gd name="T19" fmla="*/ 4116 h 4136"/>
                    <a:gd name="T20" fmla="*/ 20 w 3112"/>
                    <a:gd name="T21" fmla="*/ 4116 h 4136"/>
                    <a:gd name="T22" fmla="*/ 20 w 3112"/>
                    <a:gd name="T23" fmla="*/ 20 h 4136"/>
                    <a:gd name="T24" fmla="*/ 3092 w 3112"/>
                    <a:gd name="T25" fmla="*/ 20 h 4136"/>
                    <a:gd name="T26" fmla="*/ 3092 w 3112"/>
                    <a:gd name="T27" fmla="*/ 4116 h 4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12" h="4136">
                      <a:moveTo>
                        <a:pt x="3092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4116"/>
                        <a:pt x="0" y="4116"/>
                        <a:pt x="0" y="4116"/>
                      </a:cubicBezTo>
                      <a:cubicBezTo>
                        <a:pt x="0" y="4127"/>
                        <a:pt x="9" y="4136"/>
                        <a:pt x="20" y="4136"/>
                      </a:cubicBezTo>
                      <a:cubicBezTo>
                        <a:pt x="3092" y="4136"/>
                        <a:pt x="3092" y="4136"/>
                        <a:pt x="3092" y="4136"/>
                      </a:cubicBezTo>
                      <a:cubicBezTo>
                        <a:pt x="3104" y="4136"/>
                        <a:pt x="3112" y="4127"/>
                        <a:pt x="3112" y="4116"/>
                      </a:cubicBezTo>
                      <a:cubicBezTo>
                        <a:pt x="3112" y="20"/>
                        <a:pt x="3112" y="20"/>
                        <a:pt x="3112" y="20"/>
                      </a:cubicBezTo>
                      <a:cubicBezTo>
                        <a:pt x="3112" y="9"/>
                        <a:pt x="3104" y="0"/>
                        <a:pt x="3092" y="0"/>
                      </a:cubicBezTo>
                      <a:close/>
                      <a:moveTo>
                        <a:pt x="3092" y="4116"/>
                      </a:moveTo>
                      <a:cubicBezTo>
                        <a:pt x="20" y="4116"/>
                        <a:pt x="20" y="4116"/>
                        <a:pt x="20" y="4116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3092" y="20"/>
                        <a:pt x="3092" y="20"/>
                        <a:pt x="3092" y="20"/>
                      </a:cubicBezTo>
                      <a:lnTo>
                        <a:pt x="3092" y="41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2C38980F-61B3-415D-9796-A82F18B04D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134851" y="2573338"/>
                  <a:ext cx="111125" cy="111125"/>
                </a:xfrm>
                <a:custGeom>
                  <a:avLst/>
                  <a:gdLst>
                    <a:gd name="T0" fmla="*/ 30 w 60"/>
                    <a:gd name="T1" fmla="*/ 60 h 60"/>
                    <a:gd name="T2" fmla="*/ 60 w 60"/>
                    <a:gd name="T3" fmla="*/ 30 h 60"/>
                    <a:gd name="T4" fmla="*/ 30 w 60"/>
                    <a:gd name="T5" fmla="*/ 0 h 60"/>
                    <a:gd name="T6" fmla="*/ 0 w 60"/>
                    <a:gd name="T7" fmla="*/ 30 h 60"/>
                    <a:gd name="T8" fmla="*/ 30 w 60"/>
                    <a:gd name="T9" fmla="*/ 60 h 60"/>
                    <a:gd name="T10" fmla="*/ 30 w 60"/>
                    <a:gd name="T11" fmla="*/ 12 h 60"/>
                    <a:gd name="T12" fmla="*/ 48 w 60"/>
                    <a:gd name="T13" fmla="*/ 30 h 60"/>
                    <a:gd name="T14" fmla="*/ 30 w 60"/>
                    <a:gd name="T15" fmla="*/ 48 h 60"/>
                    <a:gd name="T16" fmla="*/ 12 w 60"/>
                    <a:gd name="T17" fmla="*/ 30 h 60"/>
                    <a:gd name="T18" fmla="*/ 30 w 60"/>
                    <a:gd name="T19" fmla="*/ 1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cubicBezTo>
                        <a:pt x="47" y="60"/>
                        <a:pt x="60" y="47"/>
                        <a:pt x="60" y="30"/>
                      </a:cubicBezTo>
                      <a:cubicBezTo>
                        <a:pt x="60" y="14"/>
                        <a:pt x="47" y="0"/>
                        <a:pt x="30" y="0"/>
                      </a:cubicBezTo>
                      <a:cubicBezTo>
                        <a:pt x="14" y="0"/>
                        <a:pt x="0" y="14"/>
                        <a:pt x="0" y="30"/>
                      </a:cubicBezTo>
                      <a:cubicBezTo>
                        <a:pt x="0" y="47"/>
                        <a:pt x="14" y="60"/>
                        <a:pt x="30" y="60"/>
                      </a:cubicBezTo>
                      <a:close/>
                      <a:moveTo>
                        <a:pt x="30" y="12"/>
                      </a:moveTo>
                      <a:cubicBezTo>
                        <a:pt x="40" y="12"/>
                        <a:pt x="48" y="20"/>
                        <a:pt x="48" y="30"/>
                      </a:cubicBezTo>
                      <a:cubicBezTo>
                        <a:pt x="48" y="40"/>
                        <a:pt x="40" y="48"/>
                        <a:pt x="30" y="48"/>
                      </a:cubicBezTo>
                      <a:cubicBezTo>
                        <a:pt x="20" y="48"/>
                        <a:pt x="12" y="40"/>
                        <a:pt x="12" y="30"/>
                      </a:cubicBezTo>
                      <a:cubicBezTo>
                        <a:pt x="12" y="20"/>
                        <a:pt x="20" y="12"/>
                        <a:pt x="3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6A70A787-56DC-45BC-B09C-7FF9DF2BF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1501" y="2600326"/>
                  <a:ext cx="60325" cy="603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563E6039-8339-4425-B019-6BB4892D09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969751" y="10891838"/>
                  <a:ext cx="441325" cy="446088"/>
                </a:xfrm>
                <a:custGeom>
                  <a:avLst/>
                  <a:gdLst>
                    <a:gd name="T0" fmla="*/ 120 w 240"/>
                    <a:gd name="T1" fmla="*/ 0 h 240"/>
                    <a:gd name="T2" fmla="*/ 0 w 240"/>
                    <a:gd name="T3" fmla="*/ 120 h 240"/>
                    <a:gd name="T4" fmla="*/ 0 w 240"/>
                    <a:gd name="T5" fmla="*/ 123 h 240"/>
                    <a:gd name="T6" fmla="*/ 120 w 240"/>
                    <a:gd name="T7" fmla="*/ 240 h 240"/>
                    <a:gd name="T8" fmla="*/ 240 w 240"/>
                    <a:gd name="T9" fmla="*/ 120 h 240"/>
                    <a:gd name="T10" fmla="*/ 120 w 240"/>
                    <a:gd name="T11" fmla="*/ 0 h 240"/>
                    <a:gd name="T12" fmla="*/ 120 w 240"/>
                    <a:gd name="T13" fmla="*/ 224 h 240"/>
                    <a:gd name="T14" fmla="*/ 47 w 240"/>
                    <a:gd name="T15" fmla="*/ 194 h 240"/>
                    <a:gd name="T16" fmla="*/ 16 w 240"/>
                    <a:gd name="T17" fmla="*/ 122 h 240"/>
                    <a:gd name="T18" fmla="*/ 16 w 240"/>
                    <a:gd name="T19" fmla="*/ 121 h 240"/>
                    <a:gd name="T20" fmla="*/ 16 w 240"/>
                    <a:gd name="T21" fmla="*/ 120 h 240"/>
                    <a:gd name="T22" fmla="*/ 120 w 240"/>
                    <a:gd name="T23" fmla="*/ 16 h 240"/>
                    <a:gd name="T24" fmla="*/ 224 w 240"/>
                    <a:gd name="T25" fmla="*/ 120 h 240"/>
                    <a:gd name="T26" fmla="*/ 120 w 240"/>
                    <a:gd name="T27" fmla="*/ 224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40" h="240">
                      <a:moveTo>
                        <a:pt x="120" y="0"/>
                      </a:moveTo>
                      <a:cubicBezTo>
                        <a:pt x="54" y="0"/>
                        <a:pt x="0" y="53"/>
                        <a:pt x="0" y="120"/>
                      </a:cubicBezTo>
                      <a:cubicBezTo>
                        <a:pt x="0" y="121"/>
                        <a:pt x="0" y="122"/>
                        <a:pt x="0" y="123"/>
                      </a:cubicBezTo>
                      <a:cubicBezTo>
                        <a:pt x="2" y="188"/>
                        <a:pt x="55" y="240"/>
                        <a:pt x="120" y="240"/>
                      </a:cubicBezTo>
                      <a:cubicBezTo>
                        <a:pt x="186" y="240"/>
                        <a:pt x="240" y="186"/>
                        <a:pt x="240" y="120"/>
                      </a:cubicBezTo>
                      <a:cubicBezTo>
                        <a:pt x="240" y="53"/>
                        <a:pt x="186" y="0"/>
                        <a:pt x="120" y="0"/>
                      </a:cubicBezTo>
                      <a:close/>
                      <a:moveTo>
                        <a:pt x="120" y="224"/>
                      </a:moveTo>
                      <a:cubicBezTo>
                        <a:pt x="93" y="224"/>
                        <a:pt x="67" y="213"/>
                        <a:pt x="47" y="194"/>
                      </a:cubicBezTo>
                      <a:cubicBezTo>
                        <a:pt x="28" y="175"/>
                        <a:pt x="17" y="149"/>
                        <a:pt x="16" y="122"/>
                      </a:cubicBezTo>
                      <a:cubicBezTo>
                        <a:pt x="16" y="121"/>
                        <a:pt x="16" y="121"/>
                        <a:pt x="16" y="121"/>
                      </a:cubicBezTo>
                      <a:cubicBezTo>
                        <a:pt x="16" y="121"/>
                        <a:pt x="16" y="120"/>
                        <a:pt x="16" y="120"/>
                      </a:cubicBezTo>
                      <a:cubicBezTo>
                        <a:pt x="16" y="62"/>
                        <a:pt x="63" y="16"/>
                        <a:pt x="120" y="16"/>
                      </a:cubicBezTo>
                      <a:cubicBezTo>
                        <a:pt x="177" y="16"/>
                        <a:pt x="224" y="62"/>
                        <a:pt x="224" y="120"/>
                      </a:cubicBezTo>
                      <a:cubicBezTo>
                        <a:pt x="224" y="177"/>
                        <a:pt x="177" y="224"/>
                        <a:pt x="120" y="2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FF144493-5560-4407-A116-73A8D57B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109451" y="11026776"/>
                  <a:ext cx="161925" cy="165100"/>
                </a:xfrm>
                <a:custGeom>
                  <a:avLst/>
                  <a:gdLst>
                    <a:gd name="T0" fmla="*/ 67 w 88"/>
                    <a:gd name="T1" fmla="*/ 0 h 88"/>
                    <a:gd name="T2" fmla="*/ 20 w 88"/>
                    <a:gd name="T3" fmla="*/ 0 h 88"/>
                    <a:gd name="T4" fmla="*/ 0 w 88"/>
                    <a:gd name="T5" fmla="*/ 20 h 88"/>
                    <a:gd name="T6" fmla="*/ 0 w 88"/>
                    <a:gd name="T7" fmla="*/ 68 h 88"/>
                    <a:gd name="T8" fmla="*/ 20 w 88"/>
                    <a:gd name="T9" fmla="*/ 88 h 88"/>
                    <a:gd name="T10" fmla="*/ 67 w 88"/>
                    <a:gd name="T11" fmla="*/ 88 h 88"/>
                    <a:gd name="T12" fmla="*/ 88 w 88"/>
                    <a:gd name="T13" fmla="*/ 68 h 88"/>
                    <a:gd name="T14" fmla="*/ 88 w 88"/>
                    <a:gd name="T15" fmla="*/ 20 h 88"/>
                    <a:gd name="T16" fmla="*/ 67 w 88"/>
                    <a:gd name="T17" fmla="*/ 0 h 88"/>
                    <a:gd name="T18" fmla="*/ 72 w 88"/>
                    <a:gd name="T19" fmla="*/ 68 h 88"/>
                    <a:gd name="T20" fmla="*/ 67 w 88"/>
                    <a:gd name="T21" fmla="*/ 72 h 88"/>
                    <a:gd name="T22" fmla="*/ 20 w 88"/>
                    <a:gd name="T23" fmla="*/ 72 h 88"/>
                    <a:gd name="T24" fmla="*/ 16 w 88"/>
                    <a:gd name="T25" fmla="*/ 68 h 88"/>
                    <a:gd name="T26" fmla="*/ 16 w 88"/>
                    <a:gd name="T27" fmla="*/ 20 h 88"/>
                    <a:gd name="T28" fmla="*/ 20 w 88"/>
                    <a:gd name="T29" fmla="*/ 16 h 88"/>
                    <a:gd name="T30" fmla="*/ 67 w 88"/>
                    <a:gd name="T31" fmla="*/ 16 h 88"/>
                    <a:gd name="T32" fmla="*/ 72 w 88"/>
                    <a:gd name="T33" fmla="*/ 20 h 88"/>
                    <a:gd name="T34" fmla="*/ 72 w 88"/>
                    <a:gd name="T35" fmla="*/ 6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8" h="88">
                      <a:moveTo>
                        <a:pt x="67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79"/>
                        <a:pt x="9" y="88"/>
                        <a:pt x="20" y="88"/>
                      </a:cubicBezTo>
                      <a:cubicBezTo>
                        <a:pt x="67" y="88"/>
                        <a:pt x="67" y="88"/>
                        <a:pt x="67" y="88"/>
                      </a:cubicBezTo>
                      <a:cubicBezTo>
                        <a:pt x="78" y="88"/>
                        <a:pt x="88" y="79"/>
                        <a:pt x="88" y="68"/>
                      </a:cubicBezTo>
                      <a:cubicBezTo>
                        <a:pt x="88" y="20"/>
                        <a:pt x="88" y="20"/>
                        <a:pt x="88" y="20"/>
                      </a:cubicBezTo>
                      <a:cubicBezTo>
                        <a:pt x="88" y="9"/>
                        <a:pt x="78" y="0"/>
                        <a:pt x="67" y="0"/>
                      </a:cubicBezTo>
                      <a:close/>
                      <a:moveTo>
                        <a:pt x="72" y="68"/>
                      </a:moveTo>
                      <a:cubicBezTo>
                        <a:pt x="72" y="70"/>
                        <a:pt x="70" y="72"/>
                        <a:pt x="67" y="72"/>
                      </a:cubicBezTo>
                      <a:cubicBezTo>
                        <a:pt x="20" y="72"/>
                        <a:pt x="20" y="72"/>
                        <a:pt x="20" y="72"/>
                      </a:cubicBezTo>
                      <a:cubicBezTo>
                        <a:pt x="17" y="72"/>
                        <a:pt x="16" y="70"/>
                        <a:pt x="16" y="68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18"/>
                        <a:pt x="17" y="16"/>
                        <a:pt x="20" y="16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70" y="16"/>
                        <a:pt x="72" y="18"/>
                        <a:pt x="72" y="20"/>
                      </a:cubicBezTo>
                      <a:lnTo>
                        <a:pt x="72" y="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80E7310-E00B-4F3F-96F8-E48AF07CB8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66251" y="3048001"/>
                <a:ext cx="5654675" cy="76184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2E304BE-4BBD-435C-8421-86EF2AD5DE61}"/>
              </a:ext>
            </a:extLst>
          </p:cNvPr>
          <p:cNvSpPr/>
          <p:nvPr/>
        </p:nvSpPr>
        <p:spPr>
          <a:xfrm>
            <a:off x="2505884" y="2066408"/>
            <a:ext cx="2047420" cy="646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t-line-people-01" panose="02000509000000000000" pitchFamily="49" charset="0"/>
                <a:ea typeface="+mn-ea"/>
                <a:cs typeface="Arial" panose="020B0604020202020204" pitchFamily="34" charset="0"/>
              </a:rPr>
              <a:t>Algorithm</a:t>
            </a: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667498B-33D0-4D85-8FF6-7D54BA363FFB}"/>
              </a:ext>
            </a:extLst>
          </p:cNvPr>
          <p:cNvGrpSpPr/>
          <p:nvPr/>
        </p:nvGrpSpPr>
        <p:grpSpPr>
          <a:xfrm>
            <a:off x="6241720" y="1899004"/>
            <a:ext cx="2515052" cy="2677401"/>
            <a:chOff x="14764494" y="4954864"/>
            <a:chExt cx="4392171" cy="5355497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E5D61CE-E25B-4108-B7F6-43F383EDE6E9}"/>
                </a:ext>
              </a:extLst>
            </p:cNvPr>
            <p:cNvSpPr txBox="1"/>
            <p:nvPr/>
          </p:nvSpPr>
          <p:spPr>
            <a:xfrm>
              <a:off x="15152762" y="7013003"/>
              <a:ext cx="3750706" cy="3297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0000"/>
                      <a:lumOff val="10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110 approved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0000"/>
                      <a:lumOff val="1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Patients with characteristics as previous strabismus surgery or corneal diseases were excluded from the sample.	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BD41834-7E9A-4112-8D7D-FB3C154F697B}"/>
                </a:ext>
              </a:extLst>
            </p:cNvPr>
            <p:cNvSpPr txBox="1"/>
            <p:nvPr/>
          </p:nvSpPr>
          <p:spPr>
            <a:xfrm>
              <a:off x="15152762" y="4954864"/>
              <a:ext cx="4003903" cy="7642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0000"/>
                      <a:lumOff val="10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Patients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0000"/>
                    <a:lumOff val="1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B84344F7-6EA9-467E-BF02-CEAA6E62E163}"/>
                </a:ext>
              </a:extLst>
            </p:cNvPr>
            <p:cNvSpPr/>
            <p:nvPr/>
          </p:nvSpPr>
          <p:spPr>
            <a:xfrm rot="5400000">
              <a:off x="14694064" y="6248517"/>
              <a:ext cx="363066" cy="22220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67F11A0-9E47-46DA-B87D-A92E3D1B112B}"/>
                </a:ext>
              </a:extLst>
            </p:cNvPr>
            <p:cNvSpPr txBox="1"/>
            <p:nvPr/>
          </p:nvSpPr>
          <p:spPr>
            <a:xfrm>
              <a:off x="15152762" y="5774769"/>
              <a:ext cx="2867841" cy="11697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323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4513298-CD35-40C7-8B8F-FAF3E2402EBB}"/>
              </a:ext>
            </a:extLst>
          </p:cNvPr>
          <p:cNvGrpSpPr/>
          <p:nvPr/>
        </p:nvGrpSpPr>
        <p:grpSpPr>
          <a:xfrm>
            <a:off x="9102055" y="1899004"/>
            <a:ext cx="2676092" cy="2146486"/>
            <a:chOff x="19248880" y="4954864"/>
            <a:chExt cx="4690853" cy="4293529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52A0D4C-C6AE-4371-BB65-BC29188492A7}"/>
                </a:ext>
              </a:extLst>
            </p:cNvPr>
            <p:cNvSpPr txBox="1"/>
            <p:nvPr/>
          </p:nvSpPr>
          <p:spPr>
            <a:xfrm>
              <a:off x="19637145" y="7013003"/>
              <a:ext cx="4134782" cy="2235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0000"/>
                      <a:lumOff val="10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8 gazes with good potential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0000"/>
                    <a:lumOff val="10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0000"/>
                      <a:lumOff val="1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Many classes had only 1 image sample and in general, the small amount of samples made the process difficult.</a:t>
              </a:r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0C7A6BCE-245A-44FF-9F4D-31E5EAEF62A6}"/>
                </a:ext>
              </a:extLst>
            </p:cNvPr>
            <p:cNvSpPr/>
            <p:nvPr/>
          </p:nvSpPr>
          <p:spPr>
            <a:xfrm rot="5400000">
              <a:off x="19178450" y="6248517"/>
              <a:ext cx="363066" cy="22220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BC717B4-3999-4D34-91BC-F82ECA5AFDC3}"/>
                </a:ext>
              </a:extLst>
            </p:cNvPr>
            <p:cNvSpPr txBox="1"/>
            <p:nvPr/>
          </p:nvSpPr>
          <p:spPr>
            <a:xfrm>
              <a:off x="19637148" y="5774770"/>
              <a:ext cx="2867841" cy="11697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69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67FD32B-FD99-4173-97FC-F4929BA8F068}"/>
                </a:ext>
              </a:extLst>
            </p:cNvPr>
            <p:cNvSpPr txBox="1"/>
            <p:nvPr/>
          </p:nvSpPr>
          <p:spPr>
            <a:xfrm>
              <a:off x="19637152" y="4954864"/>
              <a:ext cx="4302581" cy="7642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0000"/>
                      <a:lumOff val="10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Gaze/Version Combination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0000"/>
                    <a:lumOff val="10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48" name="Title 1">
            <a:extLst>
              <a:ext uri="{FF2B5EF4-FFF2-40B4-BE49-F238E27FC236}">
                <a16:creationId xmlns:a16="http://schemas.microsoft.com/office/drawing/2014/main" id="{F35C1FAE-65DA-4BE6-9F82-44282F0C783C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44021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APPROACH - DETAILS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78788A-9DF2-4B68-AB06-52E1F651C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051" y="4595059"/>
            <a:ext cx="2524657" cy="1836114"/>
          </a:xfrm>
          <a:prstGeom prst="rect">
            <a:avLst/>
          </a:prstGeom>
        </p:spPr>
      </p:pic>
      <p:pic>
        <p:nvPicPr>
          <p:cNvPr id="49" name="Picture 48" descr="A close up of a person's eye&#10;&#10;Description automatically generated with medium confidence">
            <a:extLst>
              <a:ext uri="{FF2B5EF4-FFF2-40B4-BE49-F238E27FC236}">
                <a16:creationId xmlns:a16="http://schemas.microsoft.com/office/drawing/2014/main" id="{CB783DC4-1F62-4816-8F78-A2DF470A6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496" y="4690424"/>
            <a:ext cx="742141" cy="742141"/>
          </a:xfrm>
          <a:prstGeom prst="rect">
            <a:avLst/>
          </a:prstGeom>
        </p:spPr>
      </p:pic>
      <p:pic>
        <p:nvPicPr>
          <p:cNvPr id="50" name="Picture 49" descr="A picture containing indoor, dog, person, close&#10;&#10;Description automatically generated">
            <a:extLst>
              <a:ext uri="{FF2B5EF4-FFF2-40B4-BE49-F238E27FC236}">
                <a16:creationId xmlns:a16="http://schemas.microsoft.com/office/drawing/2014/main" id="{D630B989-9797-4D50-B06B-77945F6E8C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155" y="5554385"/>
            <a:ext cx="742141" cy="742141"/>
          </a:xfrm>
          <a:prstGeom prst="rect">
            <a:avLst/>
          </a:prstGeom>
        </p:spPr>
      </p:pic>
      <p:pic>
        <p:nvPicPr>
          <p:cNvPr id="51" name="Picture 50" descr="A picture containing person, person, close, cosmetic&#10;&#10;Description automatically generated">
            <a:extLst>
              <a:ext uri="{FF2B5EF4-FFF2-40B4-BE49-F238E27FC236}">
                <a16:creationId xmlns:a16="http://schemas.microsoft.com/office/drawing/2014/main" id="{F77ED75E-0B51-49DD-A5D8-E771F6E2ED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663" y="4690424"/>
            <a:ext cx="742141" cy="742141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FB751FB-3E9A-4D0A-A1A0-53BDB7E01D48}"/>
              </a:ext>
            </a:extLst>
          </p:cNvPr>
          <p:cNvSpPr txBox="1"/>
          <p:nvPr/>
        </p:nvSpPr>
        <p:spPr>
          <a:xfrm>
            <a:off x="2266878" y="2838427"/>
            <a:ext cx="22864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 standardization: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OpenCV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Neural net architecture: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ResNet50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augmentation: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Albumentation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Deploying framework: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Streamlit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Google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Colab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 framework: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Tensorflow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85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0000" decel="8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21000" decel="79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21000" decel="7900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0000" decel="8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accel="21000" decel="79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accel="21000" decel="7900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65308FCE-2F0B-4569-A533-37930A2109E0}"/>
              </a:ext>
            </a:extLst>
          </p:cNvPr>
          <p:cNvGrpSpPr/>
          <p:nvPr/>
        </p:nvGrpSpPr>
        <p:grpSpPr>
          <a:xfrm>
            <a:off x="1013556" y="-499546"/>
            <a:ext cx="2696203" cy="3851811"/>
            <a:chOff x="16441655" y="6065702"/>
            <a:chExt cx="4101488" cy="5859409"/>
          </a:xfrm>
        </p:grpSpPr>
        <p:sp useBgFill="1">
          <p:nvSpPr>
            <p:cNvPr id="36" name="Freeform: Shape 35">
              <a:extLst>
                <a:ext uri="{FF2B5EF4-FFF2-40B4-BE49-F238E27FC236}">
                  <a16:creationId xmlns:a16="http://schemas.microsoft.com/office/drawing/2014/main" id="{D2D215BF-1480-4C82-9385-EEBC603DC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41655" y="6065702"/>
              <a:ext cx="4101488" cy="5859409"/>
            </a:xfrm>
            <a:custGeom>
              <a:avLst/>
              <a:gdLst>
                <a:gd name="connsiteX0" fmla="*/ 282896 w 4101488"/>
                <a:gd name="connsiteY0" fmla="*/ 546931 h 5859409"/>
                <a:gd name="connsiteX1" fmla="*/ 282896 w 4101488"/>
                <a:gd name="connsiteY1" fmla="*/ 5310493 h 5859409"/>
                <a:gd name="connsiteX2" fmla="*/ 3818592 w 4101488"/>
                <a:gd name="connsiteY2" fmla="*/ 5310493 h 5859409"/>
                <a:gd name="connsiteX3" fmla="*/ 3818592 w 4101488"/>
                <a:gd name="connsiteY3" fmla="*/ 546931 h 5859409"/>
                <a:gd name="connsiteX4" fmla="*/ 229848 w 4101488"/>
                <a:gd name="connsiteY4" fmla="*/ 0 h 5859409"/>
                <a:gd name="connsiteX5" fmla="*/ 3871640 w 4101488"/>
                <a:gd name="connsiteY5" fmla="*/ 0 h 5859409"/>
                <a:gd name="connsiteX6" fmla="*/ 4101488 w 4101488"/>
                <a:gd name="connsiteY6" fmla="*/ 229847 h 5859409"/>
                <a:gd name="connsiteX7" fmla="*/ 4101488 w 4101488"/>
                <a:gd name="connsiteY7" fmla="*/ 5629562 h 5859409"/>
                <a:gd name="connsiteX8" fmla="*/ 3871640 w 4101488"/>
                <a:gd name="connsiteY8" fmla="*/ 5859409 h 5859409"/>
                <a:gd name="connsiteX9" fmla="*/ 229848 w 4101488"/>
                <a:gd name="connsiteY9" fmla="*/ 5859409 h 5859409"/>
                <a:gd name="connsiteX10" fmla="*/ 0 w 4101488"/>
                <a:gd name="connsiteY10" fmla="*/ 5629562 h 5859409"/>
                <a:gd name="connsiteX11" fmla="*/ 0 w 4101488"/>
                <a:gd name="connsiteY11" fmla="*/ 229847 h 5859409"/>
                <a:gd name="connsiteX12" fmla="*/ 229848 w 4101488"/>
                <a:gd name="connsiteY12" fmla="*/ 0 h 585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1488" h="5859409">
                  <a:moveTo>
                    <a:pt x="282896" y="546931"/>
                  </a:moveTo>
                  <a:lnTo>
                    <a:pt x="282896" y="5310493"/>
                  </a:lnTo>
                  <a:lnTo>
                    <a:pt x="3818592" y="5310493"/>
                  </a:lnTo>
                  <a:lnTo>
                    <a:pt x="3818592" y="546931"/>
                  </a:lnTo>
                  <a:close/>
                  <a:moveTo>
                    <a:pt x="229848" y="0"/>
                  </a:moveTo>
                  <a:lnTo>
                    <a:pt x="3871640" y="0"/>
                  </a:lnTo>
                  <a:cubicBezTo>
                    <a:pt x="3998582" y="0"/>
                    <a:pt x="4101488" y="102906"/>
                    <a:pt x="4101488" y="229847"/>
                  </a:cubicBezTo>
                  <a:lnTo>
                    <a:pt x="4101488" y="5629562"/>
                  </a:lnTo>
                  <a:cubicBezTo>
                    <a:pt x="4101488" y="5756503"/>
                    <a:pt x="3998582" y="5859409"/>
                    <a:pt x="3871640" y="5859409"/>
                  </a:cubicBezTo>
                  <a:lnTo>
                    <a:pt x="229848" y="5859409"/>
                  </a:lnTo>
                  <a:cubicBezTo>
                    <a:pt x="102908" y="5859409"/>
                    <a:pt x="0" y="5756503"/>
                    <a:pt x="0" y="5629562"/>
                  </a:cubicBezTo>
                  <a:lnTo>
                    <a:pt x="0" y="229847"/>
                  </a:lnTo>
                  <a:cubicBezTo>
                    <a:pt x="0" y="102906"/>
                    <a:pt x="102908" y="0"/>
                    <a:pt x="229848" y="0"/>
                  </a:cubicBez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5856021-72E5-46E3-97A7-DFD214A6B017}"/>
                </a:ext>
              </a:extLst>
            </p:cNvPr>
            <p:cNvGrpSpPr/>
            <p:nvPr/>
          </p:nvGrpSpPr>
          <p:grpSpPr>
            <a:xfrm>
              <a:off x="16441656" y="6065702"/>
              <a:ext cx="4101487" cy="5859409"/>
              <a:chOff x="8913813" y="2173288"/>
              <a:chExt cx="6559550" cy="9371013"/>
            </a:xfrm>
            <a:solidFill>
              <a:schemeClr val="accent1"/>
            </a:solidFill>
          </p:grpSpPr>
          <p:sp>
            <p:nvSpPr>
              <p:cNvPr id="27" name="Freeform 5">
                <a:extLst>
                  <a:ext uri="{FF2B5EF4-FFF2-40B4-BE49-F238E27FC236}">
                    <a16:creationId xmlns:a16="http://schemas.microsoft.com/office/drawing/2014/main" id="{171F4202-E5C5-4609-9CC0-7DF5BA28B3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13813" y="2173288"/>
                <a:ext cx="6559550" cy="9371013"/>
              </a:xfrm>
              <a:custGeom>
                <a:avLst/>
                <a:gdLst>
                  <a:gd name="T0" fmla="*/ 3501 w 3564"/>
                  <a:gd name="T1" fmla="*/ 61 h 5038"/>
                  <a:gd name="T2" fmla="*/ 3349 w 3564"/>
                  <a:gd name="T3" fmla="*/ 0 h 5038"/>
                  <a:gd name="T4" fmla="*/ 206 w 3564"/>
                  <a:gd name="T5" fmla="*/ 0 h 5038"/>
                  <a:gd name="T6" fmla="*/ 61 w 3564"/>
                  <a:gd name="T7" fmla="*/ 62 h 5038"/>
                  <a:gd name="T8" fmla="*/ 0 w 3564"/>
                  <a:gd name="T9" fmla="*/ 210 h 5038"/>
                  <a:gd name="T10" fmla="*/ 0 w 3564"/>
                  <a:gd name="T11" fmla="*/ 4828 h 5038"/>
                  <a:gd name="T12" fmla="*/ 226 w 3564"/>
                  <a:gd name="T13" fmla="*/ 5038 h 5038"/>
                  <a:gd name="T14" fmla="*/ 3337 w 3564"/>
                  <a:gd name="T15" fmla="*/ 5038 h 5038"/>
                  <a:gd name="T16" fmla="*/ 3496 w 3564"/>
                  <a:gd name="T17" fmla="*/ 4977 h 5038"/>
                  <a:gd name="T18" fmla="*/ 3564 w 3564"/>
                  <a:gd name="T19" fmla="*/ 4819 h 5038"/>
                  <a:gd name="T20" fmla="*/ 3564 w 3564"/>
                  <a:gd name="T21" fmla="*/ 210 h 5038"/>
                  <a:gd name="T22" fmla="*/ 3501 w 3564"/>
                  <a:gd name="T23" fmla="*/ 61 h 5038"/>
                  <a:gd name="T24" fmla="*/ 3548 w 3564"/>
                  <a:gd name="T25" fmla="*/ 4819 h 5038"/>
                  <a:gd name="T26" fmla="*/ 3337 w 3564"/>
                  <a:gd name="T27" fmla="*/ 5022 h 5038"/>
                  <a:gd name="T28" fmla="*/ 226 w 3564"/>
                  <a:gd name="T29" fmla="*/ 5022 h 5038"/>
                  <a:gd name="T30" fmla="*/ 16 w 3564"/>
                  <a:gd name="T31" fmla="*/ 4828 h 5038"/>
                  <a:gd name="T32" fmla="*/ 16 w 3564"/>
                  <a:gd name="T33" fmla="*/ 210 h 5038"/>
                  <a:gd name="T34" fmla="*/ 206 w 3564"/>
                  <a:gd name="T35" fmla="*/ 16 h 5038"/>
                  <a:gd name="T36" fmla="*/ 3349 w 3564"/>
                  <a:gd name="T37" fmla="*/ 16 h 5038"/>
                  <a:gd name="T38" fmla="*/ 3548 w 3564"/>
                  <a:gd name="T39" fmla="*/ 210 h 5038"/>
                  <a:gd name="T40" fmla="*/ 3548 w 3564"/>
                  <a:gd name="T41" fmla="*/ 4819 h 5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64" h="5038">
                    <a:moveTo>
                      <a:pt x="3501" y="61"/>
                    </a:moveTo>
                    <a:cubicBezTo>
                      <a:pt x="3461" y="22"/>
                      <a:pt x="3407" y="0"/>
                      <a:pt x="3349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151" y="0"/>
                      <a:pt x="100" y="22"/>
                      <a:pt x="61" y="62"/>
                    </a:cubicBezTo>
                    <a:cubicBezTo>
                      <a:pt x="21" y="101"/>
                      <a:pt x="0" y="154"/>
                      <a:pt x="0" y="210"/>
                    </a:cubicBezTo>
                    <a:cubicBezTo>
                      <a:pt x="0" y="4828"/>
                      <a:pt x="0" y="4828"/>
                      <a:pt x="0" y="4828"/>
                    </a:cubicBezTo>
                    <a:cubicBezTo>
                      <a:pt x="0" y="4944"/>
                      <a:pt x="101" y="5038"/>
                      <a:pt x="226" y="5038"/>
                    </a:cubicBezTo>
                    <a:cubicBezTo>
                      <a:pt x="3337" y="5038"/>
                      <a:pt x="3337" y="5038"/>
                      <a:pt x="3337" y="5038"/>
                    </a:cubicBezTo>
                    <a:cubicBezTo>
                      <a:pt x="3398" y="5038"/>
                      <a:pt x="3454" y="5017"/>
                      <a:pt x="3496" y="4977"/>
                    </a:cubicBezTo>
                    <a:cubicBezTo>
                      <a:pt x="3540" y="4936"/>
                      <a:pt x="3564" y="4880"/>
                      <a:pt x="3564" y="4819"/>
                    </a:cubicBezTo>
                    <a:cubicBezTo>
                      <a:pt x="3564" y="210"/>
                      <a:pt x="3564" y="210"/>
                      <a:pt x="3564" y="210"/>
                    </a:cubicBezTo>
                    <a:cubicBezTo>
                      <a:pt x="3564" y="154"/>
                      <a:pt x="3541" y="101"/>
                      <a:pt x="3501" y="61"/>
                    </a:cubicBezTo>
                    <a:close/>
                    <a:moveTo>
                      <a:pt x="3548" y="4819"/>
                    </a:moveTo>
                    <a:cubicBezTo>
                      <a:pt x="3548" y="4939"/>
                      <a:pt x="3451" y="5022"/>
                      <a:pt x="3337" y="5022"/>
                    </a:cubicBezTo>
                    <a:cubicBezTo>
                      <a:pt x="226" y="5022"/>
                      <a:pt x="226" y="5022"/>
                      <a:pt x="226" y="5022"/>
                    </a:cubicBezTo>
                    <a:cubicBezTo>
                      <a:pt x="110" y="5022"/>
                      <a:pt x="16" y="4935"/>
                      <a:pt x="16" y="4828"/>
                    </a:cubicBezTo>
                    <a:cubicBezTo>
                      <a:pt x="16" y="210"/>
                      <a:pt x="16" y="210"/>
                      <a:pt x="16" y="210"/>
                    </a:cubicBezTo>
                    <a:cubicBezTo>
                      <a:pt x="16" y="103"/>
                      <a:pt x="103" y="16"/>
                      <a:pt x="206" y="16"/>
                    </a:cubicBezTo>
                    <a:cubicBezTo>
                      <a:pt x="3349" y="16"/>
                      <a:pt x="3349" y="16"/>
                      <a:pt x="3349" y="16"/>
                    </a:cubicBezTo>
                    <a:cubicBezTo>
                      <a:pt x="3461" y="16"/>
                      <a:pt x="3548" y="103"/>
                      <a:pt x="3548" y="210"/>
                    </a:cubicBezTo>
                    <a:lnTo>
                      <a:pt x="3548" y="48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5923E530-9449-457D-845B-2A840769D6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86838" y="2247901"/>
                <a:ext cx="6413500" cy="9221788"/>
              </a:xfrm>
              <a:custGeom>
                <a:avLst/>
                <a:gdLst>
                  <a:gd name="T0" fmla="*/ 3310 w 3484"/>
                  <a:gd name="T1" fmla="*/ 0 h 4958"/>
                  <a:gd name="T2" fmla="*/ 166 w 3484"/>
                  <a:gd name="T3" fmla="*/ 0 h 4958"/>
                  <a:gd name="T4" fmla="*/ 49 w 3484"/>
                  <a:gd name="T5" fmla="*/ 50 h 4958"/>
                  <a:gd name="T6" fmla="*/ 0 w 3484"/>
                  <a:gd name="T7" fmla="*/ 170 h 4958"/>
                  <a:gd name="T8" fmla="*/ 0 w 3484"/>
                  <a:gd name="T9" fmla="*/ 4788 h 4958"/>
                  <a:gd name="T10" fmla="*/ 186 w 3484"/>
                  <a:gd name="T11" fmla="*/ 4958 h 4958"/>
                  <a:gd name="T12" fmla="*/ 3297 w 3484"/>
                  <a:gd name="T13" fmla="*/ 4958 h 4958"/>
                  <a:gd name="T14" fmla="*/ 3429 w 3484"/>
                  <a:gd name="T15" fmla="*/ 4908 h 4958"/>
                  <a:gd name="T16" fmla="*/ 3484 w 3484"/>
                  <a:gd name="T17" fmla="*/ 4779 h 4958"/>
                  <a:gd name="T18" fmla="*/ 3484 w 3484"/>
                  <a:gd name="T19" fmla="*/ 170 h 4958"/>
                  <a:gd name="T20" fmla="*/ 3433 w 3484"/>
                  <a:gd name="T21" fmla="*/ 50 h 4958"/>
                  <a:gd name="T22" fmla="*/ 3310 w 3484"/>
                  <a:gd name="T23" fmla="*/ 0 h 4958"/>
                  <a:gd name="T24" fmla="*/ 3468 w 3484"/>
                  <a:gd name="T25" fmla="*/ 4779 h 4958"/>
                  <a:gd name="T26" fmla="*/ 3418 w 3484"/>
                  <a:gd name="T27" fmla="*/ 4896 h 4958"/>
                  <a:gd name="T28" fmla="*/ 3297 w 3484"/>
                  <a:gd name="T29" fmla="*/ 4942 h 4958"/>
                  <a:gd name="T30" fmla="*/ 186 w 3484"/>
                  <a:gd name="T31" fmla="*/ 4942 h 4958"/>
                  <a:gd name="T32" fmla="*/ 16 w 3484"/>
                  <a:gd name="T33" fmla="*/ 4788 h 4958"/>
                  <a:gd name="T34" fmla="*/ 16 w 3484"/>
                  <a:gd name="T35" fmla="*/ 170 h 4958"/>
                  <a:gd name="T36" fmla="*/ 61 w 3484"/>
                  <a:gd name="T37" fmla="*/ 61 h 4958"/>
                  <a:gd name="T38" fmla="*/ 166 w 3484"/>
                  <a:gd name="T39" fmla="*/ 16 h 4958"/>
                  <a:gd name="T40" fmla="*/ 3310 w 3484"/>
                  <a:gd name="T41" fmla="*/ 16 h 4958"/>
                  <a:gd name="T42" fmla="*/ 3422 w 3484"/>
                  <a:gd name="T43" fmla="*/ 61 h 4958"/>
                  <a:gd name="T44" fmla="*/ 3468 w 3484"/>
                  <a:gd name="T45" fmla="*/ 170 h 4958"/>
                  <a:gd name="T46" fmla="*/ 3468 w 3484"/>
                  <a:gd name="T47" fmla="*/ 4779 h 4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84" h="4958">
                    <a:moveTo>
                      <a:pt x="3310" y="0"/>
                    </a:moveTo>
                    <a:cubicBezTo>
                      <a:pt x="166" y="0"/>
                      <a:pt x="166" y="0"/>
                      <a:pt x="166" y="0"/>
                    </a:cubicBezTo>
                    <a:cubicBezTo>
                      <a:pt x="122" y="0"/>
                      <a:pt x="81" y="18"/>
                      <a:pt x="49" y="50"/>
                    </a:cubicBezTo>
                    <a:cubicBezTo>
                      <a:pt x="17" y="82"/>
                      <a:pt x="0" y="125"/>
                      <a:pt x="0" y="170"/>
                    </a:cubicBezTo>
                    <a:cubicBezTo>
                      <a:pt x="0" y="4788"/>
                      <a:pt x="0" y="4788"/>
                      <a:pt x="0" y="4788"/>
                    </a:cubicBezTo>
                    <a:cubicBezTo>
                      <a:pt x="0" y="4882"/>
                      <a:pt x="83" y="4958"/>
                      <a:pt x="186" y="4958"/>
                    </a:cubicBezTo>
                    <a:cubicBezTo>
                      <a:pt x="3297" y="4958"/>
                      <a:pt x="3297" y="4958"/>
                      <a:pt x="3297" y="4958"/>
                    </a:cubicBezTo>
                    <a:cubicBezTo>
                      <a:pt x="3348" y="4958"/>
                      <a:pt x="3394" y="4940"/>
                      <a:pt x="3429" y="4908"/>
                    </a:cubicBezTo>
                    <a:cubicBezTo>
                      <a:pt x="3464" y="4875"/>
                      <a:pt x="3484" y="4829"/>
                      <a:pt x="3484" y="4779"/>
                    </a:cubicBezTo>
                    <a:cubicBezTo>
                      <a:pt x="3484" y="170"/>
                      <a:pt x="3484" y="170"/>
                      <a:pt x="3484" y="170"/>
                    </a:cubicBezTo>
                    <a:cubicBezTo>
                      <a:pt x="3484" y="125"/>
                      <a:pt x="3466" y="82"/>
                      <a:pt x="3433" y="50"/>
                    </a:cubicBezTo>
                    <a:cubicBezTo>
                      <a:pt x="3401" y="18"/>
                      <a:pt x="3357" y="0"/>
                      <a:pt x="3310" y="0"/>
                    </a:cubicBezTo>
                    <a:close/>
                    <a:moveTo>
                      <a:pt x="3468" y="4779"/>
                    </a:moveTo>
                    <a:cubicBezTo>
                      <a:pt x="3468" y="4824"/>
                      <a:pt x="3450" y="4866"/>
                      <a:pt x="3418" y="4896"/>
                    </a:cubicBezTo>
                    <a:cubicBezTo>
                      <a:pt x="3386" y="4926"/>
                      <a:pt x="3343" y="4942"/>
                      <a:pt x="3297" y="4942"/>
                    </a:cubicBezTo>
                    <a:cubicBezTo>
                      <a:pt x="186" y="4942"/>
                      <a:pt x="186" y="4942"/>
                      <a:pt x="186" y="4942"/>
                    </a:cubicBezTo>
                    <a:cubicBezTo>
                      <a:pt x="92" y="4942"/>
                      <a:pt x="16" y="4873"/>
                      <a:pt x="16" y="4788"/>
                    </a:cubicBezTo>
                    <a:cubicBezTo>
                      <a:pt x="16" y="170"/>
                      <a:pt x="16" y="170"/>
                      <a:pt x="16" y="170"/>
                    </a:cubicBezTo>
                    <a:cubicBezTo>
                      <a:pt x="16" y="129"/>
                      <a:pt x="32" y="90"/>
                      <a:pt x="61" y="61"/>
                    </a:cubicBezTo>
                    <a:cubicBezTo>
                      <a:pt x="89" y="32"/>
                      <a:pt x="127" y="16"/>
                      <a:pt x="166" y="16"/>
                    </a:cubicBezTo>
                    <a:cubicBezTo>
                      <a:pt x="3310" y="16"/>
                      <a:pt x="3310" y="16"/>
                      <a:pt x="3310" y="16"/>
                    </a:cubicBezTo>
                    <a:cubicBezTo>
                      <a:pt x="3353" y="16"/>
                      <a:pt x="3393" y="32"/>
                      <a:pt x="3422" y="61"/>
                    </a:cubicBezTo>
                    <a:cubicBezTo>
                      <a:pt x="3452" y="90"/>
                      <a:pt x="3468" y="129"/>
                      <a:pt x="3468" y="170"/>
                    </a:cubicBezTo>
                    <a:lnTo>
                      <a:pt x="3468" y="47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A424B160-98DE-4956-B8E3-8AAB6E3D0D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29738" y="3009901"/>
                <a:ext cx="5727700" cy="7694613"/>
              </a:xfrm>
              <a:custGeom>
                <a:avLst/>
                <a:gdLst>
                  <a:gd name="T0" fmla="*/ 3092 w 3112"/>
                  <a:gd name="T1" fmla="*/ 0 h 4136"/>
                  <a:gd name="T2" fmla="*/ 20 w 3112"/>
                  <a:gd name="T3" fmla="*/ 0 h 4136"/>
                  <a:gd name="T4" fmla="*/ 0 w 3112"/>
                  <a:gd name="T5" fmla="*/ 20 h 4136"/>
                  <a:gd name="T6" fmla="*/ 0 w 3112"/>
                  <a:gd name="T7" fmla="*/ 4116 h 4136"/>
                  <a:gd name="T8" fmla="*/ 20 w 3112"/>
                  <a:gd name="T9" fmla="*/ 4136 h 4136"/>
                  <a:gd name="T10" fmla="*/ 3092 w 3112"/>
                  <a:gd name="T11" fmla="*/ 4136 h 4136"/>
                  <a:gd name="T12" fmla="*/ 3112 w 3112"/>
                  <a:gd name="T13" fmla="*/ 4116 h 4136"/>
                  <a:gd name="T14" fmla="*/ 3112 w 3112"/>
                  <a:gd name="T15" fmla="*/ 20 h 4136"/>
                  <a:gd name="T16" fmla="*/ 3092 w 3112"/>
                  <a:gd name="T17" fmla="*/ 0 h 4136"/>
                  <a:gd name="T18" fmla="*/ 3092 w 3112"/>
                  <a:gd name="T19" fmla="*/ 4116 h 4136"/>
                  <a:gd name="T20" fmla="*/ 20 w 3112"/>
                  <a:gd name="T21" fmla="*/ 4116 h 4136"/>
                  <a:gd name="T22" fmla="*/ 20 w 3112"/>
                  <a:gd name="T23" fmla="*/ 20 h 4136"/>
                  <a:gd name="T24" fmla="*/ 3092 w 3112"/>
                  <a:gd name="T25" fmla="*/ 20 h 4136"/>
                  <a:gd name="T26" fmla="*/ 3092 w 3112"/>
                  <a:gd name="T27" fmla="*/ 4116 h 4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12" h="4136">
                    <a:moveTo>
                      <a:pt x="3092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4116"/>
                      <a:pt x="0" y="4116"/>
                      <a:pt x="0" y="4116"/>
                    </a:cubicBezTo>
                    <a:cubicBezTo>
                      <a:pt x="0" y="4127"/>
                      <a:pt x="9" y="4136"/>
                      <a:pt x="20" y="4136"/>
                    </a:cubicBezTo>
                    <a:cubicBezTo>
                      <a:pt x="3092" y="4136"/>
                      <a:pt x="3092" y="4136"/>
                      <a:pt x="3092" y="4136"/>
                    </a:cubicBezTo>
                    <a:cubicBezTo>
                      <a:pt x="3104" y="4136"/>
                      <a:pt x="3112" y="4127"/>
                      <a:pt x="3112" y="4116"/>
                    </a:cubicBezTo>
                    <a:cubicBezTo>
                      <a:pt x="3112" y="20"/>
                      <a:pt x="3112" y="20"/>
                      <a:pt x="3112" y="20"/>
                    </a:cubicBezTo>
                    <a:cubicBezTo>
                      <a:pt x="3112" y="9"/>
                      <a:pt x="3104" y="0"/>
                      <a:pt x="3092" y="0"/>
                    </a:cubicBezTo>
                    <a:close/>
                    <a:moveTo>
                      <a:pt x="3092" y="4116"/>
                    </a:moveTo>
                    <a:cubicBezTo>
                      <a:pt x="20" y="4116"/>
                      <a:pt x="20" y="4116"/>
                      <a:pt x="20" y="4116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3092" y="20"/>
                      <a:pt x="3092" y="20"/>
                      <a:pt x="3092" y="20"/>
                    </a:cubicBezTo>
                    <a:lnTo>
                      <a:pt x="3092" y="4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F10F5241-45C3-4438-BE6B-E13FFC56CC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34851" y="2573338"/>
                <a:ext cx="111125" cy="111125"/>
              </a:xfrm>
              <a:custGeom>
                <a:avLst/>
                <a:gdLst>
                  <a:gd name="T0" fmla="*/ 30 w 60"/>
                  <a:gd name="T1" fmla="*/ 60 h 60"/>
                  <a:gd name="T2" fmla="*/ 60 w 60"/>
                  <a:gd name="T3" fmla="*/ 30 h 60"/>
                  <a:gd name="T4" fmla="*/ 30 w 60"/>
                  <a:gd name="T5" fmla="*/ 0 h 60"/>
                  <a:gd name="T6" fmla="*/ 0 w 60"/>
                  <a:gd name="T7" fmla="*/ 30 h 60"/>
                  <a:gd name="T8" fmla="*/ 30 w 60"/>
                  <a:gd name="T9" fmla="*/ 60 h 60"/>
                  <a:gd name="T10" fmla="*/ 30 w 60"/>
                  <a:gd name="T11" fmla="*/ 12 h 60"/>
                  <a:gd name="T12" fmla="*/ 48 w 60"/>
                  <a:gd name="T13" fmla="*/ 30 h 60"/>
                  <a:gd name="T14" fmla="*/ 30 w 60"/>
                  <a:gd name="T15" fmla="*/ 48 h 60"/>
                  <a:gd name="T16" fmla="*/ 12 w 60"/>
                  <a:gd name="T17" fmla="*/ 30 h 60"/>
                  <a:gd name="T18" fmla="*/ 30 w 60"/>
                  <a:gd name="T19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4"/>
                      <a:pt x="47" y="0"/>
                      <a:pt x="30" y="0"/>
                    </a:cubicBezTo>
                    <a:cubicBezTo>
                      <a:pt x="14" y="0"/>
                      <a:pt x="0" y="14"/>
                      <a:pt x="0" y="30"/>
                    </a:cubicBezTo>
                    <a:cubicBezTo>
                      <a:pt x="0" y="47"/>
                      <a:pt x="14" y="60"/>
                      <a:pt x="30" y="60"/>
                    </a:cubicBezTo>
                    <a:close/>
                    <a:moveTo>
                      <a:pt x="30" y="12"/>
                    </a:moveTo>
                    <a:cubicBezTo>
                      <a:pt x="40" y="12"/>
                      <a:pt x="48" y="20"/>
                      <a:pt x="48" y="30"/>
                    </a:cubicBezTo>
                    <a:cubicBezTo>
                      <a:pt x="48" y="40"/>
                      <a:pt x="40" y="48"/>
                      <a:pt x="30" y="48"/>
                    </a:cubicBezTo>
                    <a:cubicBezTo>
                      <a:pt x="20" y="48"/>
                      <a:pt x="12" y="40"/>
                      <a:pt x="12" y="30"/>
                    </a:cubicBezTo>
                    <a:cubicBezTo>
                      <a:pt x="12" y="20"/>
                      <a:pt x="20" y="12"/>
                      <a:pt x="3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032C4F6-223A-42F2-AE22-463C2FA3DA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1501" y="2600326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6F4EB77B-1E49-4C6B-90C0-DA0706B723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69751" y="10891838"/>
                <a:ext cx="441325" cy="446088"/>
              </a:xfrm>
              <a:custGeom>
                <a:avLst/>
                <a:gdLst>
                  <a:gd name="T0" fmla="*/ 120 w 240"/>
                  <a:gd name="T1" fmla="*/ 0 h 240"/>
                  <a:gd name="T2" fmla="*/ 0 w 240"/>
                  <a:gd name="T3" fmla="*/ 120 h 240"/>
                  <a:gd name="T4" fmla="*/ 0 w 240"/>
                  <a:gd name="T5" fmla="*/ 123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  <a:gd name="T12" fmla="*/ 120 w 240"/>
                  <a:gd name="T13" fmla="*/ 224 h 240"/>
                  <a:gd name="T14" fmla="*/ 47 w 240"/>
                  <a:gd name="T15" fmla="*/ 194 h 240"/>
                  <a:gd name="T16" fmla="*/ 16 w 240"/>
                  <a:gd name="T17" fmla="*/ 122 h 240"/>
                  <a:gd name="T18" fmla="*/ 16 w 240"/>
                  <a:gd name="T19" fmla="*/ 121 h 240"/>
                  <a:gd name="T20" fmla="*/ 16 w 240"/>
                  <a:gd name="T21" fmla="*/ 120 h 240"/>
                  <a:gd name="T22" fmla="*/ 120 w 240"/>
                  <a:gd name="T23" fmla="*/ 16 h 240"/>
                  <a:gd name="T24" fmla="*/ 224 w 240"/>
                  <a:gd name="T25" fmla="*/ 120 h 240"/>
                  <a:gd name="T26" fmla="*/ 120 w 240"/>
                  <a:gd name="T27" fmla="*/ 22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cubicBezTo>
                      <a:pt x="54" y="0"/>
                      <a:pt x="0" y="53"/>
                      <a:pt x="0" y="120"/>
                    </a:cubicBezTo>
                    <a:cubicBezTo>
                      <a:pt x="0" y="121"/>
                      <a:pt x="0" y="122"/>
                      <a:pt x="0" y="123"/>
                    </a:cubicBezTo>
                    <a:cubicBezTo>
                      <a:pt x="2" y="188"/>
                      <a:pt x="55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  <a:moveTo>
                      <a:pt x="120" y="224"/>
                    </a:moveTo>
                    <a:cubicBezTo>
                      <a:pt x="93" y="224"/>
                      <a:pt x="67" y="213"/>
                      <a:pt x="47" y="194"/>
                    </a:cubicBezTo>
                    <a:cubicBezTo>
                      <a:pt x="28" y="175"/>
                      <a:pt x="17" y="149"/>
                      <a:pt x="16" y="122"/>
                    </a:cubicBezTo>
                    <a:cubicBezTo>
                      <a:pt x="16" y="121"/>
                      <a:pt x="16" y="121"/>
                      <a:pt x="16" y="121"/>
                    </a:cubicBezTo>
                    <a:cubicBezTo>
                      <a:pt x="16" y="121"/>
                      <a:pt x="16" y="120"/>
                      <a:pt x="16" y="120"/>
                    </a:cubicBezTo>
                    <a:cubicBezTo>
                      <a:pt x="16" y="62"/>
                      <a:pt x="63" y="16"/>
                      <a:pt x="120" y="16"/>
                    </a:cubicBezTo>
                    <a:cubicBezTo>
                      <a:pt x="177" y="16"/>
                      <a:pt x="224" y="62"/>
                      <a:pt x="224" y="120"/>
                    </a:cubicBezTo>
                    <a:cubicBezTo>
                      <a:pt x="224" y="177"/>
                      <a:pt x="177" y="224"/>
                      <a:pt x="120" y="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19F3A99E-38BE-431F-A514-87A29A3C21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09451" y="11026776"/>
                <a:ext cx="161925" cy="165100"/>
              </a:xfrm>
              <a:custGeom>
                <a:avLst/>
                <a:gdLst>
                  <a:gd name="T0" fmla="*/ 67 w 88"/>
                  <a:gd name="T1" fmla="*/ 0 h 88"/>
                  <a:gd name="T2" fmla="*/ 20 w 88"/>
                  <a:gd name="T3" fmla="*/ 0 h 88"/>
                  <a:gd name="T4" fmla="*/ 0 w 88"/>
                  <a:gd name="T5" fmla="*/ 20 h 88"/>
                  <a:gd name="T6" fmla="*/ 0 w 88"/>
                  <a:gd name="T7" fmla="*/ 68 h 88"/>
                  <a:gd name="T8" fmla="*/ 20 w 88"/>
                  <a:gd name="T9" fmla="*/ 88 h 88"/>
                  <a:gd name="T10" fmla="*/ 67 w 88"/>
                  <a:gd name="T11" fmla="*/ 88 h 88"/>
                  <a:gd name="T12" fmla="*/ 88 w 88"/>
                  <a:gd name="T13" fmla="*/ 68 h 88"/>
                  <a:gd name="T14" fmla="*/ 88 w 88"/>
                  <a:gd name="T15" fmla="*/ 20 h 88"/>
                  <a:gd name="T16" fmla="*/ 67 w 88"/>
                  <a:gd name="T17" fmla="*/ 0 h 88"/>
                  <a:gd name="T18" fmla="*/ 72 w 88"/>
                  <a:gd name="T19" fmla="*/ 68 h 88"/>
                  <a:gd name="T20" fmla="*/ 67 w 88"/>
                  <a:gd name="T21" fmla="*/ 72 h 88"/>
                  <a:gd name="T22" fmla="*/ 20 w 88"/>
                  <a:gd name="T23" fmla="*/ 72 h 88"/>
                  <a:gd name="T24" fmla="*/ 16 w 88"/>
                  <a:gd name="T25" fmla="*/ 68 h 88"/>
                  <a:gd name="T26" fmla="*/ 16 w 88"/>
                  <a:gd name="T27" fmla="*/ 20 h 88"/>
                  <a:gd name="T28" fmla="*/ 20 w 88"/>
                  <a:gd name="T29" fmla="*/ 16 h 88"/>
                  <a:gd name="T30" fmla="*/ 67 w 88"/>
                  <a:gd name="T31" fmla="*/ 16 h 88"/>
                  <a:gd name="T32" fmla="*/ 72 w 88"/>
                  <a:gd name="T33" fmla="*/ 20 h 88"/>
                  <a:gd name="T34" fmla="*/ 72 w 88"/>
                  <a:gd name="T35" fmla="*/ 6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8" h="88">
                    <a:moveTo>
                      <a:pt x="67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9"/>
                      <a:pt x="9" y="88"/>
                      <a:pt x="20" y="88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78" y="88"/>
                      <a:pt x="88" y="79"/>
                      <a:pt x="88" y="68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9"/>
                      <a:pt x="78" y="0"/>
                      <a:pt x="67" y="0"/>
                    </a:cubicBezTo>
                    <a:close/>
                    <a:moveTo>
                      <a:pt x="72" y="68"/>
                    </a:moveTo>
                    <a:cubicBezTo>
                      <a:pt x="72" y="70"/>
                      <a:pt x="70" y="72"/>
                      <a:pt x="67" y="72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17" y="72"/>
                      <a:pt x="16" y="70"/>
                      <a:pt x="16" y="68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8"/>
                      <a:pt x="17" y="16"/>
                      <a:pt x="20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70" y="16"/>
                      <a:pt x="72" y="18"/>
                      <a:pt x="72" y="20"/>
                    </a:cubicBezTo>
                    <a:lnTo>
                      <a:pt x="72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42829C6-DCFC-4CB1-A1F9-75DF0571128B}"/>
              </a:ext>
            </a:extLst>
          </p:cNvPr>
          <p:cNvGrpSpPr/>
          <p:nvPr/>
        </p:nvGrpSpPr>
        <p:grpSpPr>
          <a:xfrm>
            <a:off x="3883850" y="956643"/>
            <a:ext cx="2696203" cy="3851811"/>
            <a:chOff x="16441655" y="6065702"/>
            <a:chExt cx="4101488" cy="5859409"/>
          </a:xfrm>
        </p:grpSpPr>
        <p:sp useBgFill="1">
          <p:nvSpPr>
            <p:cNvPr id="35" name="Freeform: Shape 34">
              <a:extLst>
                <a:ext uri="{FF2B5EF4-FFF2-40B4-BE49-F238E27FC236}">
                  <a16:creationId xmlns:a16="http://schemas.microsoft.com/office/drawing/2014/main" id="{1098D9AA-DFB0-451E-BAC6-F21E4B728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41655" y="6065702"/>
              <a:ext cx="4101488" cy="5859409"/>
            </a:xfrm>
            <a:custGeom>
              <a:avLst/>
              <a:gdLst>
                <a:gd name="connsiteX0" fmla="*/ 282896 w 4101488"/>
                <a:gd name="connsiteY0" fmla="*/ 546931 h 5859409"/>
                <a:gd name="connsiteX1" fmla="*/ 282896 w 4101488"/>
                <a:gd name="connsiteY1" fmla="*/ 5310493 h 5859409"/>
                <a:gd name="connsiteX2" fmla="*/ 3818592 w 4101488"/>
                <a:gd name="connsiteY2" fmla="*/ 5310493 h 5859409"/>
                <a:gd name="connsiteX3" fmla="*/ 3818592 w 4101488"/>
                <a:gd name="connsiteY3" fmla="*/ 546931 h 5859409"/>
                <a:gd name="connsiteX4" fmla="*/ 229848 w 4101488"/>
                <a:gd name="connsiteY4" fmla="*/ 0 h 5859409"/>
                <a:gd name="connsiteX5" fmla="*/ 3871640 w 4101488"/>
                <a:gd name="connsiteY5" fmla="*/ 0 h 5859409"/>
                <a:gd name="connsiteX6" fmla="*/ 4101488 w 4101488"/>
                <a:gd name="connsiteY6" fmla="*/ 229847 h 5859409"/>
                <a:gd name="connsiteX7" fmla="*/ 4101488 w 4101488"/>
                <a:gd name="connsiteY7" fmla="*/ 5629562 h 5859409"/>
                <a:gd name="connsiteX8" fmla="*/ 3871640 w 4101488"/>
                <a:gd name="connsiteY8" fmla="*/ 5859409 h 5859409"/>
                <a:gd name="connsiteX9" fmla="*/ 229848 w 4101488"/>
                <a:gd name="connsiteY9" fmla="*/ 5859409 h 5859409"/>
                <a:gd name="connsiteX10" fmla="*/ 0 w 4101488"/>
                <a:gd name="connsiteY10" fmla="*/ 5629562 h 5859409"/>
                <a:gd name="connsiteX11" fmla="*/ 0 w 4101488"/>
                <a:gd name="connsiteY11" fmla="*/ 229847 h 5859409"/>
                <a:gd name="connsiteX12" fmla="*/ 229848 w 4101488"/>
                <a:gd name="connsiteY12" fmla="*/ 0 h 585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1488" h="5859409">
                  <a:moveTo>
                    <a:pt x="282896" y="546931"/>
                  </a:moveTo>
                  <a:lnTo>
                    <a:pt x="282896" y="5310493"/>
                  </a:lnTo>
                  <a:lnTo>
                    <a:pt x="3818592" y="5310493"/>
                  </a:lnTo>
                  <a:lnTo>
                    <a:pt x="3818592" y="546931"/>
                  </a:lnTo>
                  <a:close/>
                  <a:moveTo>
                    <a:pt x="229848" y="0"/>
                  </a:moveTo>
                  <a:lnTo>
                    <a:pt x="3871640" y="0"/>
                  </a:lnTo>
                  <a:cubicBezTo>
                    <a:pt x="3998582" y="0"/>
                    <a:pt x="4101488" y="102906"/>
                    <a:pt x="4101488" y="229847"/>
                  </a:cubicBezTo>
                  <a:lnTo>
                    <a:pt x="4101488" y="5629562"/>
                  </a:lnTo>
                  <a:cubicBezTo>
                    <a:pt x="4101488" y="5756503"/>
                    <a:pt x="3998582" y="5859409"/>
                    <a:pt x="3871640" y="5859409"/>
                  </a:cubicBezTo>
                  <a:lnTo>
                    <a:pt x="229848" y="5859409"/>
                  </a:lnTo>
                  <a:cubicBezTo>
                    <a:pt x="102908" y="5859409"/>
                    <a:pt x="0" y="5756503"/>
                    <a:pt x="0" y="5629562"/>
                  </a:cubicBezTo>
                  <a:lnTo>
                    <a:pt x="0" y="229847"/>
                  </a:lnTo>
                  <a:cubicBezTo>
                    <a:pt x="0" y="102906"/>
                    <a:pt x="102908" y="0"/>
                    <a:pt x="229848" y="0"/>
                  </a:cubicBez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9DE3FF1-D451-4513-8535-9B774D605B14}"/>
                </a:ext>
              </a:extLst>
            </p:cNvPr>
            <p:cNvGrpSpPr/>
            <p:nvPr/>
          </p:nvGrpSpPr>
          <p:grpSpPr>
            <a:xfrm>
              <a:off x="16441656" y="6065702"/>
              <a:ext cx="4101487" cy="5859409"/>
              <a:chOff x="8913813" y="2173288"/>
              <a:chExt cx="6559550" cy="9371013"/>
            </a:xfrm>
            <a:solidFill>
              <a:schemeClr val="accent1"/>
            </a:solidFill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8A850B8A-168C-4ABC-B338-5343B0B291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13813" y="2173288"/>
                <a:ext cx="6559550" cy="9371013"/>
              </a:xfrm>
              <a:custGeom>
                <a:avLst/>
                <a:gdLst>
                  <a:gd name="T0" fmla="*/ 3501 w 3564"/>
                  <a:gd name="T1" fmla="*/ 61 h 5038"/>
                  <a:gd name="T2" fmla="*/ 3349 w 3564"/>
                  <a:gd name="T3" fmla="*/ 0 h 5038"/>
                  <a:gd name="T4" fmla="*/ 206 w 3564"/>
                  <a:gd name="T5" fmla="*/ 0 h 5038"/>
                  <a:gd name="T6" fmla="*/ 61 w 3564"/>
                  <a:gd name="T7" fmla="*/ 62 h 5038"/>
                  <a:gd name="T8" fmla="*/ 0 w 3564"/>
                  <a:gd name="T9" fmla="*/ 210 h 5038"/>
                  <a:gd name="T10" fmla="*/ 0 w 3564"/>
                  <a:gd name="T11" fmla="*/ 4828 h 5038"/>
                  <a:gd name="T12" fmla="*/ 226 w 3564"/>
                  <a:gd name="T13" fmla="*/ 5038 h 5038"/>
                  <a:gd name="T14" fmla="*/ 3337 w 3564"/>
                  <a:gd name="T15" fmla="*/ 5038 h 5038"/>
                  <a:gd name="T16" fmla="*/ 3496 w 3564"/>
                  <a:gd name="T17" fmla="*/ 4977 h 5038"/>
                  <a:gd name="T18" fmla="*/ 3564 w 3564"/>
                  <a:gd name="T19" fmla="*/ 4819 h 5038"/>
                  <a:gd name="T20" fmla="*/ 3564 w 3564"/>
                  <a:gd name="T21" fmla="*/ 210 h 5038"/>
                  <a:gd name="T22" fmla="*/ 3501 w 3564"/>
                  <a:gd name="T23" fmla="*/ 61 h 5038"/>
                  <a:gd name="T24" fmla="*/ 3548 w 3564"/>
                  <a:gd name="T25" fmla="*/ 4819 h 5038"/>
                  <a:gd name="T26" fmla="*/ 3337 w 3564"/>
                  <a:gd name="T27" fmla="*/ 5022 h 5038"/>
                  <a:gd name="T28" fmla="*/ 226 w 3564"/>
                  <a:gd name="T29" fmla="*/ 5022 h 5038"/>
                  <a:gd name="T30" fmla="*/ 16 w 3564"/>
                  <a:gd name="T31" fmla="*/ 4828 h 5038"/>
                  <a:gd name="T32" fmla="*/ 16 w 3564"/>
                  <a:gd name="T33" fmla="*/ 210 h 5038"/>
                  <a:gd name="T34" fmla="*/ 206 w 3564"/>
                  <a:gd name="T35" fmla="*/ 16 h 5038"/>
                  <a:gd name="T36" fmla="*/ 3349 w 3564"/>
                  <a:gd name="T37" fmla="*/ 16 h 5038"/>
                  <a:gd name="T38" fmla="*/ 3548 w 3564"/>
                  <a:gd name="T39" fmla="*/ 210 h 5038"/>
                  <a:gd name="T40" fmla="*/ 3548 w 3564"/>
                  <a:gd name="T41" fmla="*/ 4819 h 5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64" h="5038">
                    <a:moveTo>
                      <a:pt x="3501" y="61"/>
                    </a:moveTo>
                    <a:cubicBezTo>
                      <a:pt x="3461" y="22"/>
                      <a:pt x="3407" y="0"/>
                      <a:pt x="3349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151" y="0"/>
                      <a:pt x="100" y="22"/>
                      <a:pt x="61" y="62"/>
                    </a:cubicBezTo>
                    <a:cubicBezTo>
                      <a:pt x="21" y="101"/>
                      <a:pt x="0" y="154"/>
                      <a:pt x="0" y="210"/>
                    </a:cubicBezTo>
                    <a:cubicBezTo>
                      <a:pt x="0" y="4828"/>
                      <a:pt x="0" y="4828"/>
                      <a:pt x="0" y="4828"/>
                    </a:cubicBezTo>
                    <a:cubicBezTo>
                      <a:pt x="0" y="4944"/>
                      <a:pt x="101" y="5038"/>
                      <a:pt x="226" y="5038"/>
                    </a:cubicBezTo>
                    <a:cubicBezTo>
                      <a:pt x="3337" y="5038"/>
                      <a:pt x="3337" y="5038"/>
                      <a:pt x="3337" y="5038"/>
                    </a:cubicBezTo>
                    <a:cubicBezTo>
                      <a:pt x="3398" y="5038"/>
                      <a:pt x="3454" y="5017"/>
                      <a:pt x="3496" y="4977"/>
                    </a:cubicBezTo>
                    <a:cubicBezTo>
                      <a:pt x="3540" y="4936"/>
                      <a:pt x="3564" y="4880"/>
                      <a:pt x="3564" y="4819"/>
                    </a:cubicBezTo>
                    <a:cubicBezTo>
                      <a:pt x="3564" y="210"/>
                      <a:pt x="3564" y="210"/>
                      <a:pt x="3564" y="210"/>
                    </a:cubicBezTo>
                    <a:cubicBezTo>
                      <a:pt x="3564" y="154"/>
                      <a:pt x="3541" y="101"/>
                      <a:pt x="3501" y="61"/>
                    </a:cubicBezTo>
                    <a:close/>
                    <a:moveTo>
                      <a:pt x="3548" y="4819"/>
                    </a:moveTo>
                    <a:cubicBezTo>
                      <a:pt x="3548" y="4939"/>
                      <a:pt x="3451" y="5022"/>
                      <a:pt x="3337" y="5022"/>
                    </a:cubicBezTo>
                    <a:cubicBezTo>
                      <a:pt x="226" y="5022"/>
                      <a:pt x="226" y="5022"/>
                      <a:pt x="226" y="5022"/>
                    </a:cubicBezTo>
                    <a:cubicBezTo>
                      <a:pt x="110" y="5022"/>
                      <a:pt x="16" y="4935"/>
                      <a:pt x="16" y="4828"/>
                    </a:cubicBezTo>
                    <a:cubicBezTo>
                      <a:pt x="16" y="210"/>
                      <a:pt x="16" y="210"/>
                      <a:pt x="16" y="210"/>
                    </a:cubicBezTo>
                    <a:cubicBezTo>
                      <a:pt x="16" y="103"/>
                      <a:pt x="103" y="16"/>
                      <a:pt x="206" y="16"/>
                    </a:cubicBezTo>
                    <a:cubicBezTo>
                      <a:pt x="3349" y="16"/>
                      <a:pt x="3349" y="16"/>
                      <a:pt x="3349" y="16"/>
                    </a:cubicBezTo>
                    <a:cubicBezTo>
                      <a:pt x="3461" y="16"/>
                      <a:pt x="3548" y="103"/>
                      <a:pt x="3548" y="210"/>
                    </a:cubicBezTo>
                    <a:lnTo>
                      <a:pt x="3548" y="48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2BC80E20-B43B-4BB6-BC37-C9838DE138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86838" y="2247901"/>
                <a:ext cx="6413500" cy="9221788"/>
              </a:xfrm>
              <a:custGeom>
                <a:avLst/>
                <a:gdLst>
                  <a:gd name="T0" fmla="*/ 3310 w 3484"/>
                  <a:gd name="T1" fmla="*/ 0 h 4958"/>
                  <a:gd name="T2" fmla="*/ 166 w 3484"/>
                  <a:gd name="T3" fmla="*/ 0 h 4958"/>
                  <a:gd name="T4" fmla="*/ 49 w 3484"/>
                  <a:gd name="T5" fmla="*/ 50 h 4958"/>
                  <a:gd name="T6" fmla="*/ 0 w 3484"/>
                  <a:gd name="T7" fmla="*/ 170 h 4958"/>
                  <a:gd name="T8" fmla="*/ 0 w 3484"/>
                  <a:gd name="T9" fmla="*/ 4788 h 4958"/>
                  <a:gd name="T10" fmla="*/ 186 w 3484"/>
                  <a:gd name="T11" fmla="*/ 4958 h 4958"/>
                  <a:gd name="T12" fmla="*/ 3297 w 3484"/>
                  <a:gd name="T13" fmla="*/ 4958 h 4958"/>
                  <a:gd name="T14" fmla="*/ 3429 w 3484"/>
                  <a:gd name="T15" fmla="*/ 4908 h 4958"/>
                  <a:gd name="T16" fmla="*/ 3484 w 3484"/>
                  <a:gd name="T17" fmla="*/ 4779 h 4958"/>
                  <a:gd name="T18" fmla="*/ 3484 w 3484"/>
                  <a:gd name="T19" fmla="*/ 170 h 4958"/>
                  <a:gd name="T20" fmla="*/ 3433 w 3484"/>
                  <a:gd name="T21" fmla="*/ 50 h 4958"/>
                  <a:gd name="T22" fmla="*/ 3310 w 3484"/>
                  <a:gd name="T23" fmla="*/ 0 h 4958"/>
                  <a:gd name="T24" fmla="*/ 3468 w 3484"/>
                  <a:gd name="T25" fmla="*/ 4779 h 4958"/>
                  <a:gd name="T26" fmla="*/ 3418 w 3484"/>
                  <a:gd name="T27" fmla="*/ 4896 h 4958"/>
                  <a:gd name="T28" fmla="*/ 3297 w 3484"/>
                  <a:gd name="T29" fmla="*/ 4942 h 4958"/>
                  <a:gd name="T30" fmla="*/ 186 w 3484"/>
                  <a:gd name="T31" fmla="*/ 4942 h 4958"/>
                  <a:gd name="T32" fmla="*/ 16 w 3484"/>
                  <a:gd name="T33" fmla="*/ 4788 h 4958"/>
                  <a:gd name="T34" fmla="*/ 16 w 3484"/>
                  <a:gd name="T35" fmla="*/ 170 h 4958"/>
                  <a:gd name="T36" fmla="*/ 61 w 3484"/>
                  <a:gd name="T37" fmla="*/ 61 h 4958"/>
                  <a:gd name="T38" fmla="*/ 166 w 3484"/>
                  <a:gd name="T39" fmla="*/ 16 h 4958"/>
                  <a:gd name="T40" fmla="*/ 3310 w 3484"/>
                  <a:gd name="T41" fmla="*/ 16 h 4958"/>
                  <a:gd name="T42" fmla="*/ 3422 w 3484"/>
                  <a:gd name="T43" fmla="*/ 61 h 4958"/>
                  <a:gd name="T44" fmla="*/ 3468 w 3484"/>
                  <a:gd name="T45" fmla="*/ 170 h 4958"/>
                  <a:gd name="T46" fmla="*/ 3468 w 3484"/>
                  <a:gd name="T47" fmla="*/ 4779 h 4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84" h="4958">
                    <a:moveTo>
                      <a:pt x="3310" y="0"/>
                    </a:moveTo>
                    <a:cubicBezTo>
                      <a:pt x="166" y="0"/>
                      <a:pt x="166" y="0"/>
                      <a:pt x="166" y="0"/>
                    </a:cubicBezTo>
                    <a:cubicBezTo>
                      <a:pt x="122" y="0"/>
                      <a:pt x="81" y="18"/>
                      <a:pt x="49" y="50"/>
                    </a:cubicBezTo>
                    <a:cubicBezTo>
                      <a:pt x="17" y="82"/>
                      <a:pt x="0" y="125"/>
                      <a:pt x="0" y="170"/>
                    </a:cubicBezTo>
                    <a:cubicBezTo>
                      <a:pt x="0" y="4788"/>
                      <a:pt x="0" y="4788"/>
                      <a:pt x="0" y="4788"/>
                    </a:cubicBezTo>
                    <a:cubicBezTo>
                      <a:pt x="0" y="4882"/>
                      <a:pt x="83" y="4958"/>
                      <a:pt x="186" y="4958"/>
                    </a:cubicBezTo>
                    <a:cubicBezTo>
                      <a:pt x="3297" y="4958"/>
                      <a:pt x="3297" y="4958"/>
                      <a:pt x="3297" y="4958"/>
                    </a:cubicBezTo>
                    <a:cubicBezTo>
                      <a:pt x="3348" y="4958"/>
                      <a:pt x="3394" y="4940"/>
                      <a:pt x="3429" y="4908"/>
                    </a:cubicBezTo>
                    <a:cubicBezTo>
                      <a:pt x="3464" y="4875"/>
                      <a:pt x="3484" y="4829"/>
                      <a:pt x="3484" y="4779"/>
                    </a:cubicBezTo>
                    <a:cubicBezTo>
                      <a:pt x="3484" y="170"/>
                      <a:pt x="3484" y="170"/>
                      <a:pt x="3484" y="170"/>
                    </a:cubicBezTo>
                    <a:cubicBezTo>
                      <a:pt x="3484" y="125"/>
                      <a:pt x="3466" y="82"/>
                      <a:pt x="3433" y="50"/>
                    </a:cubicBezTo>
                    <a:cubicBezTo>
                      <a:pt x="3401" y="18"/>
                      <a:pt x="3357" y="0"/>
                      <a:pt x="3310" y="0"/>
                    </a:cubicBezTo>
                    <a:close/>
                    <a:moveTo>
                      <a:pt x="3468" y="4779"/>
                    </a:moveTo>
                    <a:cubicBezTo>
                      <a:pt x="3468" y="4824"/>
                      <a:pt x="3450" y="4866"/>
                      <a:pt x="3418" y="4896"/>
                    </a:cubicBezTo>
                    <a:cubicBezTo>
                      <a:pt x="3386" y="4926"/>
                      <a:pt x="3343" y="4942"/>
                      <a:pt x="3297" y="4942"/>
                    </a:cubicBezTo>
                    <a:cubicBezTo>
                      <a:pt x="186" y="4942"/>
                      <a:pt x="186" y="4942"/>
                      <a:pt x="186" y="4942"/>
                    </a:cubicBezTo>
                    <a:cubicBezTo>
                      <a:pt x="92" y="4942"/>
                      <a:pt x="16" y="4873"/>
                      <a:pt x="16" y="4788"/>
                    </a:cubicBezTo>
                    <a:cubicBezTo>
                      <a:pt x="16" y="170"/>
                      <a:pt x="16" y="170"/>
                      <a:pt x="16" y="170"/>
                    </a:cubicBezTo>
                    <a:cubicBezTo>
                      <a:pt x="16" y="129"/>
                      <a:pt x="32" y="90"/>
                      <a:pt x="61" y="61"/>
                    </a:cubicBezTo>
                    <a:cubicBezTo>
                      <a:pt x="89" y="32"/>
                      <a:pt x="127" y="16"/>
                      <a:pt x="166" y="16"/>
                    </a:cubicBezTo>
                    <a:cubicBezTo>
                      <a:pt x="3310" y="16"/>
                      <a:pt x="3310" y="16"/>
                      <a:pt x="3310" y="16"/>
                    </a:cubicBezTo>
                    <a:cubicBezTo>
                      <a:pt x="3353" y="16"/>
                      <a:pt x="3393" y="32"/>
                      <a:pt x="3422" y="61"/>
                    </a:cubicBezTo>
                    <a:cubicBezTo>
                      <a:pt x="3452" y="90"/>
                      <a:pt x="3468" y="129"/>
                      <a:pt x="3468" y="170"/>
                    </a:cubicBezTo>
                    <a:lnTo>
                      <a:pt x="3468" y="47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7">
                <a:extLst>
                  <a:ext uri="{FF2B5EF4-FFF2-40B4-BE49-F238E27FC236}">
                    <a16:creationId xmlns:a16="http://schemas.microsoft.com/office/drawing/2014/main" id="{C1CE93AE-8084-4DB5-9D26-BF2AFA9128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29738" y="3009901"/>
                <a:ext cx="5727700" cy="7694613"/>
              </a:xfrm>
              <a:custGeom>
                <a:avLst/>
                <a:gdLst>
                  <a:gd name="T0" fmla="*/ 3092 w 3112"/>
                  <a:gd name="T1" fmla="*/ 0 h 4136"/>
                  <a:gd name="T2" fmla="*/ 20 w 3112"/>
                  <a:gd name="T3" fmla="*/ 0 h 4136"/>
                  <a:gd name="T4" fmla="*/ 0 w 3112"/>
                  <a:gd name="T5" fmla="*/ 20 h 4136"/>
                  <a:gd name="T6" fmla="*/ 0 w 3112"/>
                  <a:gd name="T7" fmla="*/ 4116 h 4136"/>
                  <a:gd name="T8" fmla="*/ 20 w 3112"/>
                  <a:gd name="T9" fmla="*/ 4136 h 4136"/>
                  <a:gd name="T10" fmla="*/ 3092 w 3112"/>
                  <a:gd name="T11" fmla="*/ 4136 h 4136"/>
                  <a:gd name="T12" fmla="*/ 3112 w 3112"/>
                  <a:gd name="T13" fmla="*/ 4116 h 4136"/>
                  <a:gd name="T14" fmla="*/ 3112 w 3112"/>
                  <a:gd name="T15" fmla="*/ 20 h 4136"/>
                  <a:gd name="T16" fmla="*/ 3092 w 3112"/>
                  <a:gd name="T17" fmla="*/ 0 h 4136"/>
                  <a:gd name="T18" fmla="*/ 3092 w 3112"/>
                  <a:gd name="T19" fmla="*/ 4116 h 4136"/>
                  <a:gd name="T20" fmla="*/ 20 w 3112"/>
                  <a:gd name="T21" fmla="*/ 4116 h 4136"/>
                  <a:gd name="T22" fmla="*/ 20 w 3112"/>
                  <a:gd name="T23" fmla="*/ 20 h 4136"/>
                  <a:gd name="T24" fmla="*/ 3092 w 3112"/>
                  <a:gd name="T25" fmla="*/ 20 h 4136"/>
                  <a:gd name="T26" fmla="*/ 3092 w 3112"/>
                  <a:gd name="T27" fmla="*/ 4116 h 4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12" h="4136">
                    <a:moveTo>
                      <a:pt x="3092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4116"/>
                      <a:pt x="0" y="4116"/>
                      <a:pt x="0" y="4116"/>
                    </a:cubicBezTo>
                    <a:cubicBezTo>
                      <a:pt x="0" y="4127"/>
                      <a:pt x="9" y="4136"/>
                      <a:pt x="20" y="4136"/>
                    </a:cubicBezTo>
                    <a:cubicBezTo>
                      <a:pt x="3092" y="4136"/>
                      <a:pt x="3092" y="4136"/>
                      <a:pt x="3092" y="4136"/>
                    </a:cubicBezTo>
                    <a:cubicBezTo>
                      <a:pt x="3104" y="4136"/>
                      <a:pt x="3112" y="4127"/>
                      <a:pt x="3112" y="4116"/>
                    </a:cubicBezTo>
                    <a:cubicBezTo>
                      <a:pt x="3112" y="20"/>
                      <a:pt x="3112" y="20"/>
                      <a:pt x="3112" y="20"/>
                    </a:cubicBezTo>
                    <a:cubicBezTo>
                      <a:pt x="3112" y="9"/>
                      <a:pt x="3104" y="0"/>
                      <a:pt x="3092" y="0"/>
                    </a:cubicBezTo>
                    <a:close/>
                    <a:moveTo>
                      <a:pt x="3092" y="4116"/>
                    </a:moveTo>
                    <a:cubicBezTo>
                      <a:pt x="20" y="4116"/>
                      <a:pt x="20" y="4116"/>
                      <a:pt x="20" y="4116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3092" y="20"/>
                      <a:pt x="3092" y="20"/>
                      <a:pt x="3092" y="20"/>
                    </a:cubicBezTo>
                    <a:lnTo>
                      <a:pt x="3092" y="4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8">
                <a:extLst>
                  <a:ext uri="{FF2B5EF4-FFF2-40B4-BE49-F238E27FC236}">
                    <a16:creationId xmlns:a16="http://schemas.microsoft.com/office/drawing/2014/main" id="{8115EE40-9E0D-45AD-AB16-1F2104BCB9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34851" y="2573338"/>
                <a:ext cx="111125" cy="111125"/>
              </a:xfrm>
              <a:custGeom>
                <a:avLst/>
                <a:gdLst>
                  <a:gd name="T0" fmla="*/ 30 w 60"/>
                  <a:gd name="T1" fmla="*/ 60 h 60"/>
                  <a:gd name="T2" fmla="*/ 60 w 60"/>
                  <a:gd name="T3" fmla="*/ 30 h 60"/>
                  <a:gd name="T4" fmla="*/ 30 w 60"/>
                  <a:gd name="T5" fmla="*/ 0 h 60"/>
                  <a:gd name="T6" fmla="*/ 0 w 60"/>
                  <a:gd name="T7" fmla="*/ 30 h 60"/>
                  <a:gd name="T8" fmla="*/ 30 w 60"/>
                  <a:gd name="T9" fmla="*/ 60 h 60"/>
                  <a:gd name="T10" fmla="*/ 30 w 60"/>
                  <a:gd name="T11" fmla="*/ 12 h 60"/>
                  <a:gd name="T12" fmla="*/ 48 w 60"/>
                  <a:gd name="T13" fmla="*/ 30 h 60"/>
                  <a:gd name="T14" fmla="*/ 30 w 60"/>
                  <a:gd name="T15" fmla="*/ 48 h 60"/>
                  <a:gd name="T16" fmla="*/ 12 w 60"/>
                  <a:gd name="T17" fmla="*/ 30 h 60"/>
                  <a:gd name="T18" fmla="*/ 30 w 60"/>
                  <a:gd name="T19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4"/>
                      <a:pt x="47" y="0"/>
                      <a:pt x="30" y="0"/>
                    </a:cubicBezTo>
                    <a:cubicBezTo>
                      <a:pt x="14" y="0"/>
                      <a:pt x="0" y="14"/>
                      <a:pt x="0" y="30"/>
                    </a:cubicBezTo>
                    <a:cubicBezTo>
                      <a:pt x="0" y="47"/>
                      <a:pt x="14" y="60"/>
                      <a:pt x="30" y="60"/>
                    </a:cubicBezTo>
                    <a:close/>
                    <a:moveTo>
                      <a:pt x="30" y="12"/>
                    </a:moveTo>
                    <a:cubicBezTo>
                      <a:pt x="40" y="12"/>
                      <a:pt x="48" y="20"/>
                      <a:pt x="48" y="30"/>
                    </a:cubicBezTo>
                    <a:cubicBezTo>
                      <a:pt x="48" y="40"/>
                      <a:pt x="40" y="48"/>
                      <a:pt x="30" y="48"/>
                    </a:cubicBezTo>
                    <a:cubicBezTo>
                      <a:pt x="20" y="48"/>
                      <a:pt x="12" y="40"/>
                      <a:pt x="12" y="30"/>
                    </a:cubicBezTo>
                    <a:cubicBezTo>
                      <a:pt x="12" y="20"/>
                      <a:pt x="20" y="12"/>
                      <a:pt x="3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121BB4D-5C3F-4693-9F0C-90B6FC3865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1501" y="2600326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10">
                <a:extLst>
                  <a:ext uri="{FF2B5EF4-FFF2-40B4-BE49-F238E27FC236}">
                    <a16:creationId xmlns:a16="http://schemas.microsoft.com/office/drawing/2014/main" id="{69863B72-13E3-41EA-9BC0-DAE20FA99C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69751" y="10891838"/>
                <a:ext cx="441325" cy="446088"/>
              </a:xfrm>
              <a:custGeom>
                <a:avLst/>
                <a:gdLst>
                  <a:gd name="T0" fmla="*/ 120 w 240"/>
                  <a:gd name="T1" fmla="*/ 0 h 240"/>
                  <a:gd name="T2" fmla="*/ 0 w 240"/>
                  <a:gd name="T3" fmla="*/ 120 h 240"/>
                  <a:gd name="T4" fmla="*/ 0 w 240"/>
                  <a:gd name="T5" fmla="*/ 123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  <a:gd name="T12" fmla="*/ 120 w 240"/>
                  <a:gd name="T13" fmla="*/ 224 h 240"/>
                  <a:gd name="T14" fmla="*/ 47 w 240"/>
                  <a:gd name="T15" fmla="*/ 194 h 240"/>
                  <a:gd name="T16" fmla="*/ 16 w 240"/>
                  <a:gd name="T17" fmla="*/ 122 h 240"/>
                  <a:gd name="T18" fmla="*/ 16 w 240"/>
                  <a:gd name="T19" fmla="*/ 121 h 240"/>
                  <a:gd name="T20" fmla="*/ 16 w 240"/>
                  <a:gd name="T21" fmla="*/ 120 h 240"/>
                  <a:gd name="T22" fmla="*/ 120 w 240"/>
                  <a:gd name="T23" fmla="*/ 16 h 240"/>
                  <a:gd name="T24" fmla="*/ 224 w 240"/>
                  <a:gd name="T25" fmla="*/ 120 h 240"/>
                  <a:gd name="T26" fmla="*/ 120 w 240"/>
                  <a:gd name="T27" fmla="*/ 22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cubicBezTo>
                      <a:pt x="54" y="0"/>
                      <a:pt x="0" y="53"/>
                      <a:pt x="0" y="120"/>
                    </a:cubicBezTo>
                    <a:cubicBezTo>
                      <a:pt x="0" y="121"/>
                      <a:pt x="0" y="122"/>
                      <a:pt x="0" y="123"/>
                    </a:cubicBezTo>
                    <a:cubicBezTo>
                      <a:pt x="2" y="188"/>
                      <a:pt x="55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  <a:moveTo>
                      <a:pt x="120" y="224"/>
                    </a:moveTo>
                    <a:cubicBezTo>
                      <a:pt x="93" y="224"/>
                      <a:pt x="67" y="213"/>
                      <a:pt x="47" y="194"/>
                    </a:cubicBezTo>
                    <a:cubicBezTo>
                      <a:pt x="28" y="175"/>
                      <a:pt x="17" y="149"/>
                      <a:pt x="16" y="122"/>
                    </a:cubicBezTo>
                    <a:cubicBezTo>
                      <a:pt x="16" y="121"/>
                      <a:pt x="16" y="121"/>
                      <a:pt x="16" y="121"/>
                    </a:cubicBezTo>
                    <a:cubicBezTo>
                      <a:pt x="16" y="121"/>
                      <a:pt x="16" y="120"/>
                      <a:pt x="16" y="120"/>
                    </a:cubicBezTo>
                    <a:cubicBezTo>
                      <a:pt x="16" y="62"/>
                      <a:pt x="63" y="16"/>
                      <a:pt x="120" y="16"/>
                    </a:cubicBezTo>
                    <a:cubicBezTo>
                      <a:pt x="177" y="16"/>
                      <a:pt x="224" y="62"/>
                      <a:pt x="224" y="120"/>
                    </a:cubicBezTo>
                    <a:cubicBezTo>
                      <a:pt x="224" y="177"/>
                      <a:pt x="177" y="224"/>
                      <a:pt x="120" y="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11">
                <a:extLst>
                  <a:ext uri="{FF2B5EF4-FFF2-40B4-BE49-F238E27FC236}">
                    <a16:creationId xmlns:a16="http://schemas.microsoft.com/office/drawing/2014/main" id="{40E7BC37-840A-4595-8DE5-A35BD27845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09451" y="11026776"/>
                <a:ext cx="161925" cy="165100"/>
              </a:xfrm>
              <a:custGeom>
                <a:avLst/>
                <a:gdLst>
                  <a:gd name="T0" fmla="*/ 67 w 88"/>
                  <a:gd name="T1" fmla="*/ 0 h 88"/>
                  <a:gd name="T2" fmla="*/ 20 w 88"/>
                  <a:gd name="T3" fmla="*/ 0 h 88"/>
                  <a:gd name="T4" fmla="*/ 0 w 88"/>
                  <a:gd name="T5" fmla="*/ 20 h 88"/>
                  <a:gd name="T6" fmla="*/ 0 w 88"/>
                  <a:gd name="T7" fmla="*/ 68 h 88"/>
                  <a:gd name="T8" fmla="*/ 20 w 88"/>
                  <a:gd name="T9" fmla="*/ 88 h 88"/>
                  <a:gd name="T10" fmla="*/ 67 w 88"/>
                  <a:gd name="T11" fmla="*/ 88 h 88"/>
                  <a:gd name="T12" fmla="*/ 88 w 88"/>
                  <a:gd name="T13" fmla="*/ 68 h 88"/>
                  <a:gd name="T14" fmla="*/ 88 w 88"/>
                  <a:gd name="T15" fmla="*/ 20 h 88"/>
                  <a:gd name="T16" fmla="*/ 67 w 88"/>
                  <a:gd name="T17" fmla="*/ 0 h 88"/>
                  <a:gd name="T18" fmla="*/ 72 w 88"/>
                  <a:gd name="T19" fmla="*/ 68 h 88"/>
                  <a:gd name="T20" fmla="*/ 67 w 88"/>
                  <a:gd name="T21" fmla="*/ 72 h 88"/>
                  <a:gd name="T22" fmla="*/ 20 w 88"/>
                  <a:gd name="T23" fmla="*/ 72 h 88"/>
                  <a:gd name="T24" fmla="*/ 16 w 88"/>
                  <a:gd name="T25" fmla="*/ 68 h 88"/>
                  <a:gd name="T26" fmla="*/ 16 w 88"/>
                  <a:gd name="T27" fmla="*/ 20 h 88"/>
                  <a:gd name="T28" fmla="*/ 20 w 88"/>
                  <a:gd name="T29" fmla="*/ 16 h 88"/>
                  <a:gd name="T30" fmla="*/ 67 w 88"/>
                  <a:gd name="T31" fmla="*/ 16 h 88"/>
                  <a:gd name="T32" fmla="*/ 72 w 88"/>
                  <a:gd name="T33" fmla="*/ 20 h 88"/>
                  <a:gd name="T34" fmla="*/ 72 w 88"/>
                  <a:gd name="T35" fmla="*/ 6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8" h="88">
                    <a:moveTo>
                      <a:pt x="67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9"/>
                      <a:pt x="9" y="88"/>
                      <a:pt x="20" y="88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78" y="88"/>
                      <a:pt x="88" y="79"/>
                      <a:pt x="88" y="68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9"/>
                      <a:pt x="78" y="0"/>
                      <a:pt x="67" y="0"/>
                    </a:cubicBezTo>
                    <a:close/>
                    <a:moveTo>
                      <a:pt x="72" y="68"/>
                    </a:moveTo>
                    <a:cubicBezTo>
                      <a:pt x="72" y="70"/>
                      <a:pt x="70" y="72"/>
                      <a:pt x="67" y="72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17" y="72"/>
                      <a:pt x="16" y="70"/>
                      <a:pt x="16" y="68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8"/>
                      <a:pt x="17" y="16"/>
                      <a:pt x="20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70" y="16"/>
                      <a:pt x="72" y="18"/>
                      <a:pt x="72" y="20"/>
                    </a:cubicBezTo>
                    <a:lnTo>
                      <a:pt x="72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C7F7C23-9DF9-408A-B4A3-0235ED0177AB}"/>
              </a:ext>
            </a:extLst>
          </p:cNvPr>
          <p:cNvGrpSpPr/>
          <p:nvPr/>
        </p:nvGrpSpPr>
        <p:grpSpPr>
          <a:xfrm>
            <a:off x="1013556" y="3523143"/>
            <a:ext cx="2696203" cy="3851811"/>
            <a:chOff x="16441655" y="6065702"/>
            <a:chExt cx="4101488" cy="5859409"/>
          </a:xfrm>
        </p:grpSpPr>
        <p:sp useBgFill="1">
          <p:nvSpPr>
            <p:cNvPr id="53" name="Freeform: Shape 52">
              <a:extLst>
                <a:ext uri="{FF2B5EF4-FFF2-40B4-BE49-F238E27FC236}">
                  <a16:creationId xmlns:a16="http://schemas.microsoft.com/office/drawing/2014/main" id="{45E95EC7-B393-43D3-ACCD-2B638DADC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41655" y="6065702"/>
              <a:ext cx="4101488" cy="5859409"/>
            </a:xfrm>
            <a:custGeom>
              <a:avLst/>
              <a:gdLst>
                <a:gd name="connsiteX0" fmla="*/ 282896 w 4101488"/>
                <a:gd name="connsiteY0" fmla="*/ 546931 h 5859409"/>
                <a:gd name="connsiteX1" fmla="*/ 282896 w 4101488"/>
                <a:gd name="connsiteY1" fmla="*/ 5310493 h 5859409"/>
                <a:gd name="connsiteX2" fmla="*/ 3818592 w 4101488"/>
                <a:gd name="connsiteY2" fmla="*/ 5310493 h 5859409"/>
                <a:gd name="connsiteX3" fmla="*/ 3818592 w 4101488"/>
                <a:gd name="connsiteY3" fmla="*/ 546931 h 5859409"/>
                <a:gd name="connsiteX4" fmla="*/ 229848 w 4101488"/>
                <a:gd name="connsiteY4" fmla="*/ 0 h 5859409"/>
                <a:gd name="connsiteX5" fmla="*/ 3871640 w 4101488"/>
                <a:gd name="connsiteY5" fmla="*/ 0 h 5859409"/>
                <a:gd name="connsiteX6" fmla="*/ 4101488 w 4101488"/>
                <a:gd name="connsiteY6" fmla="*/ 229847 h 5859409"/>
                <a:gd name="connsiteX7" fmla="*/ 4101488 w 4101488"/>
                <a:gd name="connsiteY7" fmla="*/ 5629562 h 5859409"/>
                <a:gd name="connsiteX8" fmla="*/ 3871640 w 4101488"/>
                <a:gd name="connsiteY8" fmla="*/ 5859409 h 5859409"/>
                <a:gd name="connsiteX9" fmla="*/ 229848 w 4101488"/>
                <a:gd name="connsiteY9" fmla="*/ 5859409 h 5859409"/>
                <a:gd name="connsiteX10" fmla="*/ 0 w 4101488"/>
                <a:gd name="connsiteY10" fmla="*/ 5629562 h 5859409"/>
                <a:gd name="connsiteX11" fmla="*/ 0 w 4101488"/>
                <a:gd name="connsiteY11" fmla="*/ 229847 h 5859409"/>
                <a:gd name="connsiteX12" fmla="*/ 229848 w 4101488"/>
                <a:gd name="connsiteY12" fmla="*/ 0 h 585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1488" h="5859409">
                  <a:moveTo>
                    <a:pt x="282896" y="546931"/>
                  </a:moveTo>
                  <a:lnTo>
                    <a:pt x="282896" y="5310493"/>
                  </a:lnTo>
                  <a:lnTo>
                    <a:pt x="3818592" y="5310493"/>
                  </a:lnTo>
                  <a:lnTo>
                    <a:pt x="3818592" y="546931"/>
                  </a:lnTo>
                  <a:close/>
                  <a:moveTo>
                    <a:pt x="229848" y="0"/>
                  </a:moveTo>
                  <a:lnTo>
                    <a:pt x="3871640" y="0"/>
                  </a:lnTo>
                  <a:cubicBezTo>
                    <a:pt x="3998582" y="0"/>
                    <a:pt x="4101488" y="102906"/>
                    <a:pt x="4101488" y="229847"/>
                  </a:cubicBezTo>
                  <a:lnTo>
                    <a:pt x="4101488" y="5629562"/>
                  </a:lnTo>
                  <a:cubicBezTo>
                    <a:pt x="4101488" y="5756503"/>
                    <a:pt x="3998582" y="5859409"/>
                    <a:pt x="3871640" y="5859409"/>
                  </a:cubicBezTo>
                  <a:lnTo>
                    <a:pt x="229848" y="5859409"/>
                  </a:lnTo>
                  <a:cubicBezTo>
                    <a:pt x="102908" y="5859409"/>
                    <a:pt x="0" y="5756503"/>
                    <a:pt x="0" y="5629562"/>
                  </a:cubicBezTo>
                  <a:lnTo>
                    <a:pt x="0" y="229847"/>
                  </a:lnTo>
                  <a:cubicBezTo>
                    <a:pt x="0" y="102906"/>
                    <a:pt x="102908" y="0"/>
                    <a:pt x="229848" y="0"/>
                  </a:cubicBez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DF66E81-5892-42B4-9D3C-060DFA061AD8}"/>
                </a:ext>
              </a:extLst>
            </p:cNvPr>
            <p:cNvGrpSpPr/>
            <p:nvPr/>
          </p:nvGrpSpPr>
          <p:grpSpPr>
            <a:xfrm>
              <a:off x="16441656" y="6065702"/>
              <a:ext cx="4101487" cy="5859409"/>
              <a:chOff x="8913813" y="2173288"/>
              <a:chExt cx="6559550" cy="9371013"/>
            </a:xfrm>
            <a:solidFill>
              <a:schemeClr val="accent1"/>
            </a:solidFill>
          </p:grpSpPr>
          <p:sp>
            <p:nvSpPr>
              <p:cNvPr id="55" name="Freeform 5">
                <a:extLst>
                  <a:ext uri="{FF2B5EF4-FFF2-40B4-BE49-F238E27FC236}">
                    <a16:creationId xmlns:a16="http://schemas.microsoft.com/office/drawing/2014/main" id="{8AD8E3D4-43C6-498A-8748-6F0A045505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13813" y="2173288"/>
                <a:ext cx="6559550" cy="9371013"/>
              </a:xfrm>
              <a:custGeom>
                <a:avLst/>
                <a:gdLst>
                  <a:gd name="T0" fmla="*/ 3501 w 3564"/>
                  <a:gd name="T1" fmla="*/ 61 h 5038"/>
                  <a:gd name="T2" fmla="*/ 3349 w 3564"/>
                  <a:gd name="T3" fmla="*/ 0 h 5038"/>
                  <a:gd name="T4" fmla="*/ 206 w 3564"/>
                  <a:gd name="T5" fmla="*/ 0 h 5038"/>
                  <a:gd name="T6" fmla="*/ 61 w 3564"/>
                  <a:gd name="T7" fmla="*/ 62 h 5038"/>
                  <a:gd name="T8" fmla="*/ 0 w 3564"/>
                  <a:gd name="T9" fmla="*/ 210 h 5038"/>
                  <a:gd name="T10" fmla="*/ 0 w 3564"/>
                  <a:gd name="T11" fmla="*/ 4828 h 5038"/>
                  <a:gd name="T12" fmla="*/ 226 w 3564"/>
                  <a:gd name="T13" fmla="*/ 5038 h 5038"/>
                  <a:gd name="T14" fmla="*/ 3337 w 3564"/>
                  <a:gd name="T15" fmla="*/ 5038 h 5038"/>
                  <a:gd name="T16" fmla="*/ 3496 w 3564"/>
                  <a:gd name="T17" fmla="*/ 4977 h 5038"/>
                  <a:gd name="T18" fmla="*/ 3564 w 3564"/>
                  <a:gd name="T19" fmla="*/ 4819 h 5038"/>
                  <a:gd name="T20" fmla="*/ 3564 w 3564"/>
                  <a:gd name="T21" fmla="*/ 210 h 5038"/>
                  <a:gd name="T22" fmla="*/ 3501 w 3564"/>
                  <a:gd name="T23" fmla="*/ 61 h 5038"/>
                  <a:gd name="T24" fmla="*/ 3548 w 3564"/>
                  <a:gd name="T25" fmla="*/ 4819 h 5038"/>
                  <a:gd name="T26" fmla="*/ 3337 w 3564"/>
                  <a:gd name="T27" fmla="*/ 5022 h 5038"/>
                  <a:gd name="T28" fmla="*/ 226 w 3564"/>
                  <a:gd name="T29" fmla="*/ 5022 h 5038"/>
                  <a:gd name="T30" fmla="*/ 16 w 3564"/>
                  <a:gd name="T31" fmla="*/ 4828 h 5038"/>
                  <a:gd name="T32" fmla="*/ 16 w 3564"/>
                  <a:gd name="T33" fmla="*/ 210 h 5038"/>
                  <a:gd name="T34" fmla="*/ 206 w 3564"/>
                  <a:gd name="T35" fmla="*/ 16 h 5038"/>
                  <a:gd name="T36" fmla="*/ 3349 w 3564"/>
                  <a:gd name="T37" fmla="*/ 16 h 5038"/>
                  <a:gd name="T38" fmla="*/ 3548 w 3564"/>
                  <a:gd name="T39" fmla="*/ 210 h 5038"/>
                  <a:gd name="T40" fmla="*/ 3548 w 3564"/>
                  <a:gd name="T41" fmla="*/ 4819 h 5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64" h="5038">
                    <a:moveTo>
                      <a:pt x="3501" y="61"/>
                    </a:moveTo>
                    <a:cubicBezTo>
                      <a:pt x="3461" y="22"/>
                      <a:pt x="3407" y="0"/>
                      <a:pt x="3349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151" y="0"/>
                      <a:pt x="100" y="22"/>
                      <a:pt x="61" y="62"/>
                    </a:cubicBezTo>
                    <a:cubicBezTo>
                      <a:pt x="21" y="101"/>
                      <a:pt x="0" y="154"/>
                      <a:pt x="0" y="210"/>
                    </a:cubicBezTo>
                    <a:cubicBezTo>
                      <a:pt x="0" y="4828"/>
                      <a:pt x="0" y="4828"/>
                      <a:pt x="0" y="4828"/>
                    </a:cubicBezTo>
                    <a:cubicBezTo>
                      <a:pt x="0" y="4944"/>
                      <a:pt x="101" y="5038"/>
                      <a:pt x="226" y="5038"/>
                    </a:cubicBezTo>
                    <a:cubicBezTo>
                      <a:pt x="3337" y="5038"/>
                      <a:pt x="3337" y="5038"/>
                      <a:pt x="3337" y="5038"/>
                    </a:cubicBezTo>
                    <a:cubicBezTo>
                      <a:pt x="3398" y="5038"/>
                      <a:pt x="3454" y="5017"/>
                      <a:pt x="3496" y="4977"/>
                    </a:cubicBezTo>
                    <a:cubicBezTo>
                      <a:pt x="3540" y="4936"/>
                      <a:pt x="3564" y="4880"/>
                      <a:pt x="3564" y="4819"/>
                    </a:cubicBezTo>
                    <a:cubicBezTo>
                      <a:pt x="3564" y="210"/>
                      <a:pt x="3564" y="210"/>
                      <a:pt x="3564" y="210"/>
                    </a:cubicBezTo>
                    <a:cubicBezTo>
                      <a:pt x="3564" y="154"/>
                      <a:pt x="3541" y="101"/>
                      <a:pt x="3501" y="61"/>
                    </a:cubicBezTo>
                    <a:close/>
                    <a:moveTo>
                      <a:pt x="3548" y="4819"/>
                    </a:moveTo>
                    <a:cubicBezTo>
                      <a:pt x="3548" y="4939"/>
                      <a:pt x="3451" y="5022"/>
                      <a:pt x="3337" y="5022"/>
                    </a:cubicBezTo>
                    <a:cubicBezTo>
                      <a:pt x="226" y="5022"/>
                      <a:pt x="226" y="5022"/>
                      <a:pt x="226" y="5022"/>
                    </a:cubicBezTo>
                    <a:cubicBezTo>
                      <a:pt x="110" y="5022"/>
                      <a:pt x="16" y="4935"/>
                      <a:pt x="16" y="4828"/>
                    </a:cubicBezTo>
                    <a:cubicBezTo>
                      <a:pt x="16" y="210"/>
                      <a:pt x="16" y="210"/>
                      <a:pt x="16" y="210"/>
                    </a:cubicBezTo>
                    <a:cubicBezTo>
                      <a:pt x="16" y="103"/>
                      <a:pt x="103" y="16"/>
                      <a:pt x="206" y="16"/>
                    </a:cubicBezTo>
                    <a:cubicBezTo>
                      <a:pt x="3349" y="16"/>
                      <a:pt x="3349" y="16"/>
                      <a:pt x="3349" y="16"/>
                    </a:cubicBezTo>
                    <a:cubicBezTo>
                      <a:pt x="3461" y="16"/>
                      <a:pt x="3548" y="103"/>
                      <a:pt x="3548" y="210"/>
                    </a:cubicBezTo>
                    <a:lnTo>
                      <a:pt x="3548" y="48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6">
                <a:extLst>
                  <a:ext uri="{FF2B5EF4-FFF2-40B4-BE49-F238E27FC236}">
                    <a16:creationId xmlns:a16="http://schemas.microsoft.com/office/drawing/2014/main" id="{7C4274C6-C217-402D-857C-76A9EC68F3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86838" y="2247901"/>
                <a:ext cx="6413500" cy="9221788"/>
              </a:xfrm>
              <a:custGeom>
                <a:avLst/>
                <a:gdLst>
                  <a:gd name="T0" fmla="*/ 3310 w 3484"/>
                  <a:gd name="T1" fmla="*/ 0 h 4958"/>
                  <a:gd name="T2" fmla="*/ 166 w 3484"/>
                  <a:gd name="T3" fmla="*/ 0 h 4958"/>
                  <a:gd name="T4" fmla="*/ 49 w 3484"/>
                  <a:gd name="T5" fmla="*/ 50 h 4958"/>
                  <a:gd name="T6" fmla="*/ 0 w 3484"/>
                  <a:gd name="T7" fmla="*/ 170 h 4958"/>
                  <a:gd name="T8" fmla="*/ 0 w 3484"/>
                  <a:gd name="T9" fmla="*/ 4788 h 4958"/>
                  <a:gd name="T10" fmla="*/ 186 w 3484"/>
                  <a:gd name="T11" fmla="*/ 4958 h 4958"/>
                  <a:gd name="T12" fmla="*/ 3297 w 3484"/>
                  <a:gd name="T13" fmla="*/ 4958 h 4958"/>
                  <a:gd name="T14" fmla="*/ 3429 w 3484"/>
                  <a:gd name="T15" fmla="*/ 4908 h 4958"/>
                  <a:gd name="T16" fmla="*/ 3484 w 3484"/>
                  <a:gd name="T17" fmla="*/ 4779 h 4958"/>
                  <a:gd name="T18" fmla="*/ 3484 w 3484"/>
                  <a:gd name="T19" fmla="*/ 170 h 4958"/>
                  <a:gd name="T20" fmla="*/ 3433 w 3484"/>
                  <a:gd name="T21" fmla="*/ 50 h 4958"/>
                  <a:gd name="T22" fmla="*/ 3310 w 3484"/>
                  <a:gd name="T23" fmla="*/ 0 h 4958"/>
                  <a:gd name="T24" fmla="*/ 3468 w 3484"/>
                  <a:gd name="T25" fmla="*/ 4779 h 4958"/>
                  <a:gd name="T26" fmla="*/ 3418 w 3484"/>
                  <a:gd name="T27" fmla="*/ 4896 h 4958"/>
                  <a:gd name="T28" fmla="*/ 3297 w 3484"/>
                  <a:gd name="T29" fmla="*/ 4942 h 4958"/>
                  <a:gd name="T30" fmla="*/ 186 w 3484"/>
                  <a:gd name="T31" fmla="*/ 4942 h 4958"/>
                  <a:gd name="T32" fmla="*/ 16 w 3484"/>
                  <a:gd name="T33" fmla="*/ 4788 h 4958"/>
                  <a:gd name="T34" fmla="*/ 16 w 3484"/>
                  <a:gd name="T35" fmla="*/ 170 h 4958"/>
                  <a:gd name="T36" fmla="*/ 61 w 3484"/>
                  <a:gd name="T37" fmla="*/ 61 h 4958"/>
                  <a:gd name="T38" fmla="*/ 166 w 3484"/>
                  <a:gd name="T39" fmla="*/ 16 h 4958"/>
                  <a:gd name="T40" fmla="*/ 3310 w 3484"/>
                  <a:gd name="T41" fmla="*/ 16 h 4958"/>
                  <a:gd name="T42" fmla="*/ 3422 w 3484"/>
                  <a:gd name="T43" fmla="*/ 61 h 4958"/>
                  <a:gd name="T44" fmla="*/ 3468 w 3484"/>
                  <a:gd name="T45" fmla="*/ 170 h 4958"/>
                  <a:gd name="T46" fmla="*/ 3468 w 3484"/>
                  <a:gd name="T47" fmla="*/ 4779 h 4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84" h="4958">
                    <a:moveTo>
                      <a:pt x="3310" y="0"/>
                    </a:moveTo>
                    <a:cubicBezTo>
                      <a:pt x="166" y="0"/>
                      <a:pt x="166" y="0"/>
                      <a:pt x="166" y="0"/>
                    </a:cubicBezTo>
                    <a:cubicBezTo>
                      <a:pt x="122" y="0"/>
                      <a:pt x="81" y="18"/>
                      <a:pt x="49" y="50"/>
                    </a:cubicBezTo>
                    <a:cubicBezTo>
                      <a:pt x="17" y="82"/>
                      <a:pt x="0" y="125"/>
                      <a:pt x="0" y="170"/>
                    </a:cubicBezTo>
                    <a:cubicBezTo>
                      <a:pt x="0" y="4788"/>
                      <a:pt x="0" y="4788"/>
                      <a:pt x="0" y="4788"/>
                    </a:cubicBezTo>
                    <a:cubicBezTo>
                      <a:pt x="0" y="4882"/>
                      <a:pt x="83" y="4958"/>
                      <a:pt x="186" y="4958"/>
                    </a:cubicBezTo>
                    <a:cubicBezTo>
                      <a:pt x="3297" y="4958"/>
                      <a:pt x="3297" y="4958"/>
                      <a:pt x="3297" y="4958"/>
                    </a:cubicBezTo>
                    <a:cubicBezTo>
                      <a:pt x="3348" y="4958"/>
                      <a:pt x="3394" y="4940"/>
                      <a:pt x="3429" y="4908"/>
                    </a:cubicBezTo>
                    <a:cubicBezTo>
                      <a:pt x="3464" y="4875"/>
                      <a:pt x="3484" y="4829"/>
                      <a:pt x="3484" y="4779"/>
                    </a:cubicBezTo>
                    <a:cubicBezTo>
                      <a:pt x="3484" y="170"/>
                      <a:pt x="3484" y="170"/>
                      <a:pt x="3484" y="170"/>
                    </a:cubicBezTo>
                    <a:cubicBezTo>
                      <a:pt x="3484" y="125"/>
                      <a:pt x="3466" y="82"/>
                      <a:pt x="3433" y="50"/>
                    </a:cubicBezTo>
                    <a:cubicBezTo>
                      <a:pt x="3401" y="18"/>
                      <a:pt x="3357" y="0"/>
                      <a:pt x="3310" y="0"/>
                    </a:cubicBezTo>
                    <a:close/>
                    <a:moveTo>
                      <a:pt x="3468" y="4779"/>
                    </a:moveTo>
                    <a:cubicBezTo>
                      <a:pt x="3468" y="4824"/>
                      <a:pt x="3450" y="4866"/>
                      <a:pt x="3418" y="4896"/>
                    </a:cubicBezTo>
                    <a:cubicBezTo>
                      <a:pt x="3386" y="4926"/>
                      <a:pt x="3343" y="4942"/>
                      <a:pt x="3297" y="4942"/>
                    </a:cubicBezTo>
                    <a:cubicBezTo>
                      <a:pt x="186" y="4942"/>
                      <a:pt x="186" y="4942"/>
                      <a:pt x="186" y="4942"/>
                    </a:cubicBezTo>
                    <a:cubicBezTo>
                      <a:pt x="92" y="4942"/>
                      <a:pt x="16" y="4873"/>
                      <a:pt x="16" y="4788"/>
                    </a:cubicBezTo>
                    <a:cubicBezTo>
                      <a:pt x="16" y="170"/>
                      <a:pt x="16" y="170"/>
                      <a:pt x="16" y="170"/>
                    </a:cubicBezTo>
                    <a:cubicBezTo>
                      <a:pt x="16" y="129"/>
                      <a:pt x="32" y="90"/>
                      <a:pt x="61" y="61"/>
                    </a:cubicBezTo>
                    <a:cubicBezTo>
                      <a:pt x="89" y="32"/>
                      <a:pt x="127" y="16"/>
                      <a:pt x="166" y="16"/>
                    </a:cubicBezTo>
                    <a:cubicBezTo>
                      <a:pt x="3310" y="16"/>
                      <a:pt x="3310" y="16"/>
                      <a:pt x="3310" y="16"/>
                    </a:cubicBezTo>
                    <a:cubicBezTo>
                      <a:pt x="3353" y="16"/>
                      <a:pt x="3393" y="32"/>
                      <a:pt x="3422" y="61"/>
                    </a:cubicBezTo>
                    <a:cubicBezTo>
                      <a:pt x="3452" y="90"/>
                      <a:pt x="3468" y="129"/>
                      <a:pt x="3468" y="170"/>
                    </a:cubicBezTo>
                    <a:lnTo>
                      <a:pt x="3468" y="47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7">
                <a:extLst>
                  <a:ext uri="{FF2B5EF4-FFF2-40B4-BE49-F238E27FC236}">
                    <a16:creationId xmlns:a16="http://schemas.microsoft.com/office/drawing/2014/main" id="{C46F01A1-662F-4750-BA11-FBB31B45BB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29738" y="3009901"/>
                <a:ext cx="5727700" cy="7694613"/>
              </a:xfrm>
              <a:custGeom>
                <a:avLst/>
                <a:gdLst>
                  <a:gd name="T0" fmla="*/ 3092 w 3112"/>
                  <a:gd name="T1" fmla="*/ 0 h 4136"/>
                  <a:gd name="T2" fmla="*/ 20 w 3112"/>
                  <a:gd name="T3" fmla="*/ 0 h 4136"/>
                  <a:gd name="T4" fmla="*/ 0 w 3112"/>
                  <a:gd name="T5" fmla="*/ 20 h 4136"/>
                  <a:gd name="T6" fmla="*/ 0 w 3112"/>
                  <a:gd name="T7" fmla="*/ 4116 h 4136"/>
                  <a:gd name="T8" fmla="*/ 20 w 3112"/>
                  <a:gd name="T9" fmla="*/ 4136 h 4136"/>
                  <a:gd name="T10" fmla="*/ 3092 w 3112"/>
                  <a:gd name="T11" fmla="*/ 4136 h 4136"/>
                  <a:gd name="T12" fmla="*/ 3112 w 3112"/>
                  <a:gd name="T13" fmla="*/ 4116 h 4136"/>
                  <a:gd name="T14" fmla="*/ 3112 w 3112"/>
                  <a:gd name="T15" fmla="*/ 20 h 4136"/>
                  <a:gd name="T16" fmla="*/ 3092 w 3112"/>
                  <a:gd name="T17" fmla="*/ 0 h 4136"/>
                  <a:gd name="T18" fmla="*/ 3092 w 3112"/>
                  <a:gd name="T19" fmla="*/ 4116 h 4136"/>
                  <a:gd name="T20" fmla="*/ 20 w 3112"/>
                  <a:gd name="T21" fmla="*/ 4116 h 4136"/>
                  <a:gd name="T22" fmla="*/ 20 w 3112"/>
                  <a:gd name="T23" fmla="*/ 20 h 4136"/>
                  <a:gd name="T24" fmla="*/ 3092 w 3112"/>
                  <a:gd name="T25" fmla="*/ 20 h 4136"/>
                  <a:gd name="T26" fmla="*/ 3092 w 3112"/>
                  <a:gd name="T27" fmla="*/ 4116 h 4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12" h="4136">
                    <a:moveTo>
                      <a:pt x="3092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4116"/>
                      <a:pt x="0" y="4116"/>
                      <a:pt x="0" y="4116"/>
                    </a:cubicBezTo>
                    <a:cubicBezTo>
                      <a:pt x="0" y="4127"/>
                      <a:pt x="9" y="4136"/>
                      <a:pt x="20" y="4136"/>
                    </a:cubicBezTo>
                    <a:cubicBezTo>
                      <a:pt x="3092" y="4136"/>
                      <a:pt x="3092" y="4136"/>
                      <a:pt x="3092" y="4136"/>
                    </a:cubicBezTo>
                    <a:cubicBezTo>
                      <a:pt x="3104" y="4136"/>
                      <a:pt x="3112" y="4127"/>
                      <a:pt x="3112" y="4116"/>
                    </a:cubicBezTo>
                    <a:cubicBezTo>
                      <a:pt x="3112" y="20"/>
                      <a:pt x="3112" y="20"/>
                      <a:pt x="3112" y="20"/>
                    </a:cubicBezTo>
                    <a:cubicBezTo>
                      <a:pt x="3112" y="9"/>
                      <a:pt x="3104" y="0"/>
                      <a:pt x="3092" y="0"/>
                    </a:cubicBezTo>
                    <a:close/>
                    <a:moveTo>
                      <a:pt x="3092" y="4116"/>
                    </a:moveTo>
                    <a:cubicBezTo>
                      <a:pt x="20" y="4116"/>
                      <a:pt x="20" y="4116"/>
                      <a:pt x="20" y="4116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3092" y="20"/>
                      <a:pt x="3092" y="20"/>
                      <a:pt x="3092" y="20"/>
                    </a:cubicBezTo>
                    <a:lnTo>
                      <a:pt x="3092" y="4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8">
                <a:extLst>
                  <a:ext uri="{FF2B5EF4-FFF2-40B4-BE49-F238E27FC236}">
                    <a16:creationId xmlns:a16="http://schemas.microsoft.com/office/drawing/2014/main" id="{810FC42E-69D6-4503-9E37-E9B111F9A4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34851" y="2573338"/>
                <a:ext cx="111125" cy="111125"/>
              </a:xfrm>
              <a:custGeom>
                <a:avLst/>
                <a:gdLst>
                  <a:gd name="T0" fmla="*/ 30 w 60"/>
                  <a:gd name="T1" fmla="*/ 60 h 60"/>
                  <a:gd name="T2" fmla="*/ 60 w 60"/>
                  <a:gd name="T3" fmla="*/ 30 h 60"/>
                  <a:gd name="T4" fmla="*/ 30 w 60"/>
                  <a:gd name="T5" fmla="*/ 0 h 60"/>
                  <a:gd name="T6" fmla="*/ 0 w 60"/>
                  <a:gd name="T7" fmla="*/ 30 h 60"/>
                  <a:gd name="T8" fmla="*/ 30 w 60"/>
                  <a:gd name="T9" fmla="*/ 60 h 60"/>
                  <a:gd name="T10" fmla="*/ 30 w 60"/>
                  <a:gd name="T11" fmla="*/ 12 h 60"/>
                  <a:gd name="T12" fmla="*/ 48 w 60"/>
                  <a:gd name="T13" fmla="*/ 30 h 60"/>
                  <a:gd name="T14" fmla="*/ 30 w 60"/>
                  <a:gd name="T15" fmla="*/ 48 h 60"/>
                  <a:gd name="T16" fmla="*/ 12 w 60"/>
                  <a:gd name="T17" fmla="*/ 30 h 60"/>
                  <a:gd name="T18" fmla="*/ 30 w 60"/>
                  <a:gd name="T19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4"/>
                      <a:pt x="47" y="0"/>
                      <a:pt x="30" y="0"/>
                    </a:cubicBezTo>
                    <a:cubicBezTo>
                      <a:pt x="14" y="0"/>
                      <a:pt x="0" y="14"/>
                      <a:pt x="0" y="30"/>
                    </a:cubicBezTo>
                    <a:cubicBezTo>
                      <a:pt x="0" y="47"/>
                      <a:pt x="14" y="60"/>
                      <a:pt x="30" y="60"/>
                    </a:cubicBezTo>
                    <a:close/>
                    <a:moveTo>
                      <a:pt x="30" y="12"/>
                    </a:moveTo>
                    <a:cubicBezTo>
                      <a:pt x="40" y="12"/>
                      <a:pt x="48" y="20"/>
                      <a:pt x="48" y="30"/>
                    </a:cubicBezTo>
                    <a:cubicBezTo>
                      <a:pt x="48" y="40"/>
                      <a:pt x="40" y="48"/>
                      <a:pt x="30" y="48"/>
                    </a:cubicBezTo>
                    <a:cubicBezTo>
                      <a:pt x="20" y="48"/>
                      <a:pt x="12" y="40"/>
                      <a:pt x="12" y="30"/>
                    </a:cubicBezTo>
                    <a:cubicBezTo>
                      <a:pt x="12" y="20"/>
                      <a:pt x="20" y="12"/>
                      <a:pt x="3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03C60C2F-31A5-41E1-9150-5B729899E2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1501" y="2600326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0">
                <a:extLst>
                  <a:ext uri="{FF2B5EF4-FFF2-40B4-BE49-F238E27FC236}">
                    <a16:creationId xmlns:a16="http://schemas.microsoft.com/office/drawing/2014/main" id="{EC30AE2B-2B02-4B54-BC96-AB63A5D003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69751" y="10891838"/>
                <a:ext cx="441325" cy="446088"/>
              </a:xfrm>
              <a:custGeom>
                <a:avLst/>
                <a:gdLst>
                  <a:gd name="T0" fmla="*/ 120 w 240"/>
                  <a:gd name="T1" fmla="*/ 0 h 240"/>
                  <a:gd name="T2" fmla="*/ 0 w 240"/>
                  <a:gd name="T3" fmla="*/ 120 h 240"/>
                  <a:gd name="T4" fmla="*/ 0 w 240"/>
                  <a:gd name="T5" fmla="*/ 123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  <a:gd name="T12" fmla="*/ 120 w 240"/>
                  <a:gd name="T13" fmla="*/ 224 h 240"/>
                  <a:gd name="T14" fmla="*/ 47 w 240"/>
                  <a:gd name="T15" fmla="*/ 194 h 240"/>
                  <a:gd name="T16" fmla="*/ 16 w 240"/>
                  <a:gd name="T17" fmla="*/ 122 h 240"/>
                  <a:gd name="T18" fmla="*/ 16 w 240"/>
                  <a:gd name="T19" fmla="*/ 121 h 240"/>
                  <a:gd name="T20" fmla="*/ 16 w 240"/>
                  <a:gd name="T21" fmla="*/ 120 h 240"/>
                  <a:gd name="T22" fmla="*/ 120 w 240"/>
                  <a:gd name="T23" fmla="*/ 16 h 240"/>
                  <a:gd name="T24" fmla="*/ 224 w 240"/>
                  <a:gd name="T25" fmla="*/ 120 h 240"/>
                  <a:gd name="T26" fmla="*/ 120 w 240"/>
                  <a:gd name="T27" fmla="*/ 22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cubicBezTo>
                      <a:pt x="54" y="0"/>
                      <a:pt x="0" y="53"/>
                      <a:pt x="0" y="120"/>
                    </a:cubicBezTo>
                    <a:cubicBezTo>
                      <a:pt x="0" y="121"/>
                      <a:pt x="0" y="122"/>
                      <a:pt x="0" y="123"/>
                    </a:cubicBezTo>
                    <a:cubicBezTo>
                      <a:pt x="2" y="188"/>
                      <a:pt x="55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  <a:moveTo>
                      <a:pt x="120" y="224"/>
                    </a:moveTo>
                    <a:cubicBezTo>
                      <a:pt x="93" y="224"/>
                      <a:pt x="67" y="213"/>
                      <a:pt x="47" y="194"/>
                    </a:cubicBezTo>
                    <a:cubicBezTo>
                      <a:pt x="28" y="175"/>
                      <a:pt x="17" y="149"/>
                      <a:pt x="16" y="122"/>
                    </a:cubicBezTo>
                    <a:cubicBezTo>
                      <a:pt x="16" y="121"/>
                      <a:pt x="16" y="121"/>
                      <a:pt x="16" y="121"/>
                    </a:cubicBezTo>
                    <a:cubicBezTo>
                      <a:pt x="16" y="121"/>
                      <a:pt x="16" y="120"/>
                      <a:pt x="16" y="120"/>
                    </a:cubicBezTo>
                    <a:cubicBezTo>
                      <a:pt x="16" y="62"/>
                      <a:pt x="63" y="16"/>
                      <a:pt x="120" y="16"/>
                    </a:cubicBezTo>
                    <a:cubicBezTo>
                      <a:pt x="177" y="16"/>
                      <a:pt x="224" y="62"/>
                      <a:pt x="224" y="120"/>
                    </a:cubicBezTo>
                    <a:cubicBezTo>
                      <a:pt x="224" y="177"/>
                      <a:pt x="177" y="224"/>
                      <a:pt x="120" y="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11">
                <a:extLst>
                  <a:ext uri="{FF2B5EF4-FFF2-40B4-BE49-F238E27FC236}">
                    <a16:creationId xmlns:a16="http://schemas.microsoft.com/office/drawing/2014/main" id="{53141AA5-0AC0-448B-86DE-372087D71C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09451" y="11026776"/>
                <a:ext cx="161925" cy="165100"/>
              </a:xfrm>
              <a:custGeom>
                <a:avLst/>
                <a:gdLst>
                  <a:gd name="T0" fmla="*/ 67 w 88"/>
                  <a:gd name="T1" fmla="*/ 0 h 88"/>
                  <a:gd name="T2" fmla="*/ 20 w 88"/>
                  <a:gd name="T3" fmla="*/ 0 h 88"/>
                  <a:gd name="T4" fmla="*/ 0 w 88"/>
                  <a:gd name="T5" fmla="*/ 20 h 88"/>
                  <a:gd name="T6" fmla="*/ 0 w 88"/>
                  <a:gd name="T7" fmla="*/ 68 h 88"/>
                  <a:gd name="T8" fmla="*/ 20 w 88"/>
                  <a:gd name="T9" fmla="*/ 88 h 88"/>
                  <a:gd name="T10" fmla="*/ 67 w 88"/>
                  <a:gd name="T11" fmla="*/ 88 h 88"/>
                  <a:gd name="T12" fmla="*/ 88 w 88"/>
                  <a:gd name="T13" fmla="*/ 68 h 88"/>
                  <a:gd name="T14" fmla="*/ 88 w 88"/>
                  <a:gd name="T15" fmla="*/ 20 h 88"/>
                  <a:gd name="T16" fmla="*/ 67 w 88"/>
                  <a:gd name="T17" fmla="*/ 0 h 88"/>
                  <a:gd name="T18" fmla="*/ 72 w 88"/>
                  <a:gd name="T19" fmla="*/ 68 h 88"/>
                  <a:gd name="T20" fmla="*/ 67 w 88"/>
                  <a:gd name="T21" fmla="*/ 72 h 88"/>
                  <a:gd name="T22" fmla="*/ 20 w 88"/>
                  <a:gd name="T23" fmla="*/ 72 h 88"/>
                  <a:gd name="T24" fmla="*/ 16 w 88"/>
                  <a:gd name="T25" fmla="*/ 68 h 88"/>
                  <a:gd name="T26" fmla="*/ 16 w 88"/>
                  <a:gd name="T27" fmla="*/ 20 h 88"/>
                  <a:gd name="T28" fmla="*/ 20 w 88"/>
                  <a:gd name="T29" fmla="*/ 16 h 88"/>
                  <a:gd name="T30" fmla="*/ 67 w 88"/>
                  <a:gd name="T31" fmla="*/ 16 h 88"/>
                  <a:gd name="T32" fmla="*/ 72 w 88"/>
                  <a:gd name="T33" fmla="*/ 20 h 88"/>
                  <a:gd name="T34" fmla="*/ 72 w 88"/>
                  <a:gd name="T35" fmla="*/ 6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8" h="88">
                    <a:moveTo>
                      <a:pt x="67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9"/>
                      <a:pt x="9" y="88"/>
                      <a:pt x="20" y="88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78" y="88"/>
                      <a:pt x="88" y="79"/>
                      <a:pt x="88" y="68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9"/>
                      <a:pt x="78" y="0"/>
                      <a:pt x="67" y="0"/>
                    </a:cubicBezTo>
                    <a:close/>
                    <a:moveTo>
                      <a:pt x="72" y="68"/>
                    </a:moveTo>
                    <a:cubicBezTo>
                      <a:pt x="72" y="70"/>
                      <a:pt x="70" y="72"/>
                      <a:pt x="67" y="72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17" y="72"/>
                      <a:pt x="16" y="70"/>
                      <a:pt x="16" y="68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8"/>
                      <a:pt x="17" y="16"/>
                      <a:pt x="20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70" y="16"/>
                      <a:pt x="72" y="18"/>
                      <a:pt x="72" y="20"/>
                    </a:cubicBezTo>
                    <a:lnTo>
                      <a:pt x="72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83D823A-F305-4DF1-825C-AD6968BE24BD}"/>
              </a:ext>
            </a:extLst>
          </p:cNvPr>
          <p:cNvGrpSpPr/>
          <p:nvPr/>
        </p:nvGrpSpPr>
        <p:grpSpPr>
          <a:xfrm>
            <a:off x="3883850" y="-3070416"/>
            <a:ext cx="2696203" cy="3851811"/>
            <a:chOff x="16441655" y="6065702"/>
            <a:chExt cx="4101488" cy="5859409"/>
          </a:xfrm>
        </p:grpSpPr>
        <p:sp useBgFill="1">
          <p:nvSpPr>
            <p:cNvPr id="63" name="Freeform: Shape 62">
              <a:extLst>
                <a:ext uri="{FF2B5EF4-FFF2-40B4-BE49-F238E27FC236}">
                  <a16:creationId xmlns:a16="http://schemas.microsoft.com/office/drawing/2014/main" id="{1C2259DB-4169-444B-B5FB-C6D6A7817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41655" y="6065702"/>
              <a:ext cx="4101488" cy="5859409"/>
            </a:xfrm>
            <a:custGeom>
              <a:avLst/>
              <a:gdLst>
                <a:gd name="connsiteX0" fmla="*/ 282896 w 4101488"/>
                <a:gd name="connsiteY0" fmla="*/ 546931 h 5859409"/>
                <a:gd name="connsiteX1" fmla="*/ 282896 w 4101488"/>
                <a:gd name="connsiteY1" fmla="*/ 5310493 h 5859409"/>
                <a:gd name="connsiteX2" fmla="*/ 3818592 w 4101488"/>
                <a:gd name="connsiteY2" fmla="*/ 5310493 h 5859409"/>
                <a:gd name="connsiteX3" fmla="*/ 3818592 w 4101488"/>
                <a:gd name="connsiteY3" fmla="*/ 546931 h 5859409"/>
                <a:gd name="connsiteX4" fmla="*/ 229848 w 4101488"/>
                <a:gd name="connsiteY4" fmla="*/ 0 h 5859409"/>
                <a:gd name="connsiteX5" fmla="*/ 3871640 w 4101488"/>
                <a:gd name="connsiteY5" fmla="*/ 0 h 5859409"/>
                <a:gd name="connsiteX6" fmla="*/ 4101488 w 4101488"/>
                <a:gd name="connsiteY6" fmla="*/ 229847 h 5859409"/>
                <a:gd name="connsiteX7" fmla="*/ 4101488 w 4101488"/>
                <a:gd name="connsiteY7" fmla="*/ 5629562 h 5859409"/>
                <a:gd name="connsiteX8" fmla="*/ 3871640 w 4101488"/>
                <a:gd name="connsiteY8" fmla="*/ 5859409 h 5859409"/>
                <a:gd name="connsiteX9" fmla="*/ 229848 w 4101488"/>
                <a:gd name="connsiteY9" fmla="*/ 5859409 h 5859409"/>
                <a:gd name="connsiteX10" fmla="*/ 0 w 4101488"/>
                <a:gd name="connsiteY10" fmla="*/ 5629562 h 5859409"/>
                <a:gd name="connsiteX11" fmla="*/ 0 w 4101488"/>
                <a:gd name="connsiteY11" fmla="*/ 229847 h 5859409"/>
                <a:gd name="connsiteX12" fmla="*/ 229848 w 4101488"/>
                <a:gd name="connsiteY12" fmla="*/ 0 h 585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1488" h="5859409">
                  <a:moveTo>
                    <a:pt x="282896" y="546931"/>
                  </a:moveTo>
                  <a:lnTo>
                    <a:pt x="282896" y="5310493"/>
                  </a:lnTo>
                  <a:lnTo>
                    <a:pt x="3818592" y="5310493"/>
                  </a:lnTo>
                  <a:lnTo>
                    <a:pt x="3818592" y="546931"/>
                  </a:lnTo>
                  <a:close/>
                  <a:moveTo>
                    <a:pt x="229848" y="0"/>
                  </a:moveTo>
                  <a:lnTo>
                    <a:pt x="3871640" y="0"/>
                  </a:lnTo>
                  <a:cubicBezTo>
                    <a:pt x="3998582" y="0"/>
                    <a:pt x="4101488" y="102906"/>
                    <a:pt x="4101488" y="229847"/>
                  </a:cubicBezTo>
                  <a:lnTo>
                    <a:pt x="4101488" y="5629562"/>
                  </a:lnTo>
                  <a:cubicBezTo>
                    <a:pt x="4101488" y="5756503"/>
                    <a:pt x="3998582" y="5859409"/>
                    <a:pt x="3871640" y="5859409"/>
                  </a:cubicBezTo>
                  <a:lnTo>
                    <a:pt x="229848" y="5859409"/>
                  </a:lnTo>
                  <a:cubicBezTo>
                    <a:pt x="102908" y="5859409"/>
                    <a:pt x="0" y="5756503"/>
                    <a:pt x="0" y="5629562"/>
                  </a:cubicBezTo>
                  <a:lnTo>
                    <a:pt x="0" y="229847"/>
                  </a:lnTo>
                  <a:cubicBezTo>
                    <a:pt x="0" y="102906"/>
                    <a:pt x="102908" y="0"/>
                    <a:pt x="229848" y="0"/>
                  </a:cubicBez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5F92899E-08CF-47DE-9CE9-5930771297CB}"/>
                </a:ext>
              </a:extLst>
            </p:cNvPr>
            <p:cNvGrpSpPr/>
            <p:nvPr/>
          </p:nvGrpSpPr>
          <p:grpSpPr>
            <a:xfrm>
              <a:off x="16441656" y="6065702"/>
              <a:ext cx="4101487" cy="5859409"/>
              <a:chOff x="8913813" y="2173288"/>
              <a:chExt cx="6559550" cy="9371013"/>
            </a:xfrm>
            <a:solidFill>
              <a:schemeClr val="accent1"/>
            </a:solidFill>
          </p:grpSpPr>
          <p:sp>
            <p:nvSpPr>
              <p:cNvPr id="65" name="Freeform 5">
                <a:extLst>
                  <a:ext uri="{FF2B5EF4-FFF2-40B4-BE49-F238E27FC236}">
                    <a16:creationId xmlns:a16="http://schemas.microsoft.com/office/drawing/2014/main" id="{5CE7A700-5A26-4594-93EA-A04CADB27D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13813" y="2173288"/>
                <a:ext cx="6559550" cy="9371013"/>
              </a:xfrm>
              <a:custGeom>
                <a:avLst/>
                <a:gdLst>
                  <a:gd name="T0" fmla="*/ 3501 w 3564"/>
                  <a:gd name="T1" fmla="*/ 61 h 5038"/>
                  <a:gd name="T2" fmla="*/ 3349 w 3564"/>
                  <a:gd name="T3" fmla="*/ 0 h 5038"/>
                  <a:gd name="T4" fmla="*/ 206 w 3564"/>
                  <a:gd name="T5" fmla="*/ 0 h 5038"/>
                  <a:gd name="T6" fmla="*/ 61 w 3564"/>
                  <a:gd name="T7" fmla="*/ 62 h 5038"/>
                  <a:gd name="T8" fmla="*/ 0 w 3564"/>
                  <a:gd name="T9" fmla="*/ 210 h 5038"/>
                  <a:gd name="T10" fmla="*/ 0 w 3564"/>
                  <a:gd name="T11" fmla="*/ 4828 h 5038"/>
                  <a:gd name="T12" fmla="*/ 226 w 3564"/>
                  <a:gd name="T13" fmla="*/ 5038 h 5038"/>
                  <a:gd name="T14" fmla="*/ 3337 w 3564"/>
                  <a:gd name="T15" fmla="*/ 5038 h 5038"/>
                  <a:gd name="T16" fmla="*/ 3496 w 3564"/>
                  <a:gd name="T17" fmla="*/ 4977 h 5038"/>
                  <a:gd name="T18" fmla="*/ 3564 w 3564"/>
                  <a:gd name="T19" fmla="*/ 4819 h 5038"/>
                  <a:gd name="T20" fmla="*/ 3564 w 3564"/>
                  <a:gd name="T21" fmla="*/ 210 h 5038"/>
                  <a:gd name="T22" fmla="*/ 3501 w 3564"/>
                  <a:gd name="T23" fmla="*/ 61 h 5038"/>
                  <a:gd name="T24" fmla="*/ 3548 w 3564"/>
                  <a:gd name="T25" fmla="*/ 4819 h 5038"/>
                  <a:gd name="T26" fmla="*/ 3337 w 3564"/>
                  <a:gd name="T27" fmla="*/ 5022 h 5038"/>
                  <a:gd name="T28" fmla="*/ 226 w 3564"/>
                  <a:gd name="T29" fmla="*/ 5022 h 5038"/>
                  <a:gd name="T30" fmla="*/ 16 w 3564"/>
                  <a:gd name="T31" fmla="*/ 4828 h 5038"/>
                  <a:gd name="T32" fmla="*/ 16 w 3564"/>
                  <a:gd name="T33" fmla="*/ 210 h 5038"/>
                  <a:gd name="T34" fmla="*/ 206 w 3564"/>
                  <a:gd name="T35" fmla="*/ 16 h 5038"/>
                  <a:gd name="T36" fmla="*/ 3349 w 3564"/>
                  <a:gd name="T37" fmla="*/ 16 h 5038"/>
                  <a:gd name="T38" fmla="*/ 3548 w 3564"/>
                  <a:gd name="T39" fmla="*/ 210 h 5038"/>
                  <a:gd name="T40" fmla="*/ 3548 w 3564"/>
                  <a:gd name="T41" fmla="*/ 4819 h 5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64" h="5038">
                    <a:moveTo>
                      <a:pt x="3501" y="61"/>
                    </a:moveTo>
                    <a:cubicBezTo>
                      <a:pt x="3461" y="22"/>
                      <a:pt x="3407" y="0"/>
                      <a:pt x="3349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151" y="0"/>
                      <a:pt x="100" y="22"/>
                      <a:pt x="61" y="62"/>
                    </a:cubicBezTo>
                    <a:cubicBezTo>
                      <a:pt x="21" y="101"/>
                      <a:pt x="0" y="154"/>
                      <a:pt x="0" y="210"/>
                    </a:cubicBezTo>
                    <a:cubicBezTo>
                      <a:pt x="0" y="4828"/>
                      <a:pt x="0" y="4828"/>
                      <a:pt x="0" y="4828"/>
                    </a:cubicBezTo>
                    <a:cubicBezTo>
                      <a:pt x="0" y="4944"/>
                      <a:pt x="101" y="5038"/>
                      <a:pt x="226" y="5038"/>
                    </a:cubicBezTo>
                    <a:cubicBezTo>
                      <a:pt x="3337" y="5038"/>
                      <a:pt x="3337" y="5038"/>
                      <a:pt x="3337" y="5038"/>
                    </a:cubicBezTo>
                    <a:cubicBezTo>
                      <a:pt x="3398" y="5038"/>
                      <a:pt x="3454" y="5017"/>
                      <a:pt x="3496" y="4977"/>
                    </a:cubicBezTo>
                    <a:cubicBezTo>
                      <a:pt x="3540" y="4936"/>
                      <a:pt x="3564" y="4880"/>
                      <a:pt x="3564" y="4819"/>
                    </a:cubicBezTo>
                    <a:cubicBezTo>
                      <a:pt x="3564" y="210"/>
                      <a:pt x="3564" y="210"/>
                      <a:pt x="3564" y="210"/>
                    </a:cubicBezTo>
                    <a:cubicBezTo>
                      <a:pt x="3564" y="154"/>
                      <a:pt x="3541" y="101"/>
                      <a:pt x="3501" y="61"/>
                    </a:cubicBezTo>
                    <a:close/>
                    <a:moveTo>
                      <a:pt x="3548" y="4819"/>
                    </a:moveTo>
                    <a:cubicBezTo>
                      <a:pt x="3548" y="4939"/>
                      <a:pt x="3451" y="5022"/>
                      <a:pt x="3337" y="5022"/>
                    </a:cubicBezTo>
                    <a:cubicBezTo>
                      <a:pt x="226" y="5022"/>
                      <a:pt x="226" y="5022"/>
                      <a:pt x="226" y="5022"/>
                    </a:cubicBezTo>
                    <a:cubicBezTo>
                      <a:pt x="110" y="5022"/>
                      <a:pt x="16" y="4935"/>
                      <a:pt x="16" y="4828"/>
                    </a:cubicBezTo>
                    <a:cubicBezTo>
                      <a:pt x="16" y="210"/>
                      <a:pt x="16" y="210"/>
                      <a:pt x="16" y="210"/>
                    </a:cubicBezTo>
                    <a:cubicBezTo>
                      <a:pt x="16" y="103"/>
                      <a:pt x="103" y="16"/>
                      <a:pt x="206" y="16"/>
                    </a:cubicBezTo>
                    <a:cubicBezTo>
                      <a:pt x="3349" y="16"/>
                      <a:pt x="3349" y="16"/>
                      <a:pt x="3349" y="16"/>
                    </a:cubicBezTo>
                    <a:cubicBezTo>
                      <a:pt x="3461" y="16"/>
                      <a:pt x="3548" y="103"/>
                      <a:pt x="3548" y="210"/>
                    </a:cubicBezTo>
                    <a:lnTo>
                      <a:pt x="3548" y="48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6">
                <a:extLst>
                  <a:ext uri="{FF2B5EF4-FFF2-40B4-BE49-F238E27FC236}">
                    <a16:creationId xmlns:a16="http://schemas.microsoft.com/office/drawing/2014/main" id="{6E85C04B-88B6-4E7A-BC86-1FC5E40F68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86838" y="2247901"/>
                <a:ext cx="6413500" cy="9221788"/>
              </a:xfrm>
              <a:custGeom>
                <a:avLst/>
                <a:gdLst>
                  <a:gd name="T0" fmla="*/ 3310 w 3484"/>
                  <a:gd name="T1" fmla="*/ 0 h 4958"/>
                  <a:gd name="T2" fmla="*/ 166 w 3484"/>
                  <a:gd name="T3" fmla="*/ 0 h 4958"/>
                  <a:gd name="T4" fmla="*/ 49 w 3484"/>
                  <a:gd name="T5" fmla="*/ 50 h 4958"/>
                  <a:gd name="T6" fmla="*/ 0 w 3484"/>
                  <a:gd name="T7" fmla="*/ 170 h 4958"/>
                  <a:gd name="T8" fmla="*/ 0 w 3484"/>
                  <a:gd name="T9" fmla="*/ 4788 h 4958"/>
                  <a:gd name="T10" fmla="*/ 186 w 3484"/>
                  <a:gd name="T11" fmla="*/ 4958 h 4958"/>
                  <a:gd name="T12" fmla="*/ 3297 w 3484"/>
                  <a:gd name="T13" fmla="*/ 4958 h 4958"/>
                  <a:gd name="T14" fmla="*/ 3429 w 3484"/>
                  <a:gd name="T15" fmla="*/ 4908 h 4958"/>
                  <a:gd name="T16" fmla="*/ 3484 w 3484"/>
                  <a:gd name="T17" fmla="*/ 4779 h 4958"/>
                  <a:gd name="T18" fmla="*/ 3484 w 3484"/>
                  <a:gd name="T19" fmla="*/ 170 h 4958"/>
                  <a:gd name="T20" fmla="*/ 3433 w 3484"/>
                  <a:gd name="T21" fmla="*/ 50 h 4958"/>
                  <a:gd name="T22" fmla="*/ 3310 w 3484"/>
                  <a:gd name="T23" fmla="*/ 0 h 4958"/>
                  <a:gd name="T24" fmla="*/ 3468 w 3484"/>
                  <a:gd name="T25" fmla="*/ 4779 h 4958"/>
                  <a:gd name="T26" fmla="*/ 3418 w 3484"/>
                  <a:gd name="T27" fmla="*/ 4896 h 4958"/>
                  <a:gd name="T28" fmla="*/ 3297 w 3484"/>
                  <a:gd name="T29" fmla="*/ 4942 h 4958"/>
                  <a:gd name="T30" fmla="*/ 186 w 3484"/>
                  <a:gd name="T31" fmla="*/ 4942 h 4958"/>
                  <a:gd name="T32" fmla="*/ 16 w 3484"/>
                  <a:gd name="T33" fmla="*/ 4788 h 4958"/>
                  <a:gd name="T34" fmla="*/ 16 w 3484"/>
                  <a:gd name="T35" fmla="*/ 170 h 4958"/>
                  <a:gd name="T36" fmla="*/ 61 w 3484"/>
                  <a:gd name="T37" fmla="*/ 61 h 4958"/>
                  <a:gd name="T38" fmla="*/ 166 w 3484"/>
                  <a:gd name="T39" fmla="*/ 16 h 4958"/>
                  <a:gd name="T40" fmla="*/ 3310 w 3484"/>
                  <a:gd name="T41" fmla="*/ 16 h 4958"/>
                  <a:gd name="T42" fmla="*/ 3422 w 3484"/>
                  <a:gd name="T43" fmla="*/ 61 h 4958"/>
                  <a:gd name="T44" fmla="*/ 3468 w 3484"/>
                  <a:gd name="T45" fmla="*/ 170 h 4958"/>
                  <a:gd name="T46" fmla="*/ 3468 w 3484"/>
                  <a:gd name="T47" fmla="*/ 4779 h 4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84" h="4958">
                    <a:moveTo>
                      <a:pt x="3310" y="0"/>
                    </a:moveTo>
                    <a:cubicBezTo>
                      <a:pt x="166" y="0"/>
                      <a:pt x="166" y="0"/>
                      <a:pt x="166" y="0"/>
                    </a:cubicBezTo>
                    <a:cubicBezTo>
                      <a:pt x="122" y="0"/>
                      <a:pt x="81" y="18"/>
                      <a:pt x="49" y="50"/>
                    </a:cubicBezTo>
                    <a:cubicBezTo>
                      <a:pt x="17" y="82"/>
                      <a:pt x="0" y="125"/>
                      <a:pt x="0" y="170"/>
                    </a:cubicBezTo>
                    <a:cubicBezTo>
                      <a:pt x="0" y="4788"/>
                      <a:pt x="0" y="4788"/>
                      <a:pt x="0" y="4788"/>
                    </a:cubicBezTo>
                    <a:cubicBezTo>
                      <a:pt x="0" y="4882"/>
                      <a:pt x="83" y="4958"/>
                      <a:pt x="186" y="4958"/>
                    </a:cubicBezTo>
                    <a:cubicBezTo>
                      <a:pt x="3297" y="4958"/>
                      <a:pt x="3297" y="4958"/>
                      <a:pt x="3297" y="4958"/>
                    </a:cubicBezTo>
                    <a:cubicBezTo>
                      <a:pt x="3348" y="4958"/>
                      <a:pt x="3394" y="4940"/>
                      <a:pt x="3429" y="4908"/>
                    </a:cubicBezTo>
                    <a:cubicBezTo>
                      <a:pt x="3464" y="4875"/>
                      <a:pt x="3484" y="4829"/>
                      <a:pt x="3484" y="4779"/>
                    </a:cubicBezTo>
                    <a:cubicBezTo>
                      <a:pt x="3484" y="170"/>
                      <a:pt x="3484" y="170"/>
                      <a:pt x="3484" y="170"/>
                    </a:cubicBezTo>
                    <a:cubicBezTo>
                      <a:pt x="3484" y="125"/>
                      <a:pt x="3466" y="82"/>
                      <a:pt x="3433" y="50"/>
                    </a:cubicBezTo>
                    <a:cubicBezTo>
                      <a:pt x="3401" y="18"/>
                      <a:pt x="3357" y="0"/>
                      <a:pt x="3310" y="0"/>
                    </a:cubicBezTo>
                    <a:close/>
                    <a:moveTo>
                      <a:pt x="3468" y="4779"/>
                    </a:moveTo>
                    <a:cubicBezTo>
                      <a:pt x="3468" y="4824"/>
                      <a:pt x="3450" y="4866"/>
                      <a:pt x="3418" y="4896"/>
                    </a:cubicBezTo>
                    <a:cubicBezTo>
                      <a:pt x="3386" y="4926"/>
                      <a:pt x="3343" y="4942"/>
                      <a:pt x="3297" y="4942"/>
                    </a:cubicBezTo>
                    <a:cubicBezTo>
                      <a:pt x="186" y="4942"/>
                      <a:pt x="186" y="4942"/>
                      <a:pt x="186" y="4942"/>
                    </a:cubicBezTo>
                    <a:cubicBezTo>
                      <a:pt x="92" y="4942"/>
                      <a:pt x="16" y="4873"/>
                      <a:pt x="16" y="4788"/>
                    </a:cubicBezTo>
                    <a:cubicBezTo>
                      <a:pt x="16" y="170"/>
                      <a:pt x="16" y="170"/>
                      <a:pt x="16" y="170"/>
                    </a:cubicBezTo>
                    <a:cubicBezTo>
                      <a:pt x="16" y="129"/>
                      <a:pt x="32" y="90"/>
                      <a:pt x="61" y="61"/>
                    </a:cubicBezTo>
                    <a:cubicBezTo>
                      <a:pt x="89" y="32"/>
                      <a:pt x="127" y="16"/>
                      <a:pt x="166" y="16"/>
                    </a:cubicBezTo>
                    <a:cubicBezTo>
                      <a:pt x="3310" y="16"/>
                      <a:pt x="3310" y="16"/>
                      <a:pt x="3310" y="16"/>
                    </a:cubicBezTo>
                    <a:cubicBezTo>
                      <a:pt x="3353" y="16"/>
                      <a:pt x="3393" y="32"/>
                      <a:pt x="3422" y="61"/>
                    </a:cubicBezTo>
                    <a:cubicBezTo>
                      <a:pt x="3452" y="90"/>
                      <a:pt x="3468" y="129"/>
                      <a:pt x="3468" y="170"/>
                    </a:cubicBezTo>
                    <a:lnTo>
                      <a:pt x="3468" y="47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7">
                <a:extLst>
                  <a:ext uri="{FF2B5EF4-FFF2-40B4-BE49-F238E27FC236}">
                    <a16:creationId xmlns:a16="http://schemas.microsoft.com/office/drawing/2014/main" id="{CF0E7CCE-6744-4E99-BA98-E2E4E17921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29738" y="3009901"/>
                <a:ext cx="5727700" cy="7694613"/>
              </a:xfrm>
              <a:custGeom>
                <a:avLst/>
                <a:gdLst>
                  <a:gd name="T0" fmla="*/ 3092 w 3112"/>
                  <a:gd name="T1" fmla="*/ 0 h 4136"/>
                  <a:gd name="T2" fmla="*/ 20 w 3112"/>
                  <a:gd name="T3" fmla="*/ 0 h 4136"/>
                  <a:gd name="T4" fmla="*/ 0 w 3112"/>
                  <a:gd name="T5" fmla="*/ 20 h 4136"/>
                  <a:gd name="T6" fmla="*/ 0 w 3112"/>
                  <a:gd name="T7" fmla="*/ 4116 h 4136"/>
                  <a:gd name="T8" fmla="*/ 20 w 3112"/>
                  <a:gd name="T9" fmla="*/ 4136 h 4136"/>
                  <a:gd name="T10" fmla="*/ 3092 w 3112"/>
                  <a:gd name="T11" fmla="*/ 4136 h 4136"/>
                  <a:gd name="T12" fmla="*/ 3112 w 3112"/>
                  <a:gd name="T13" fmla="*/ 4116 h 4136"/>
                  <a:gd name="T14" fmla="*/ 3112 w 3112"/>
                  <a:gd name="T15" fmla="*/ 20 h 4136"/>
                  <a:gd name="T16" fmla="*/ 3092 w 3112"/>
                  <a:gd name="T17" fmla="*/ 0 h 4136"/>
                  <a:gd name="T18" fmla="*/ 3092 w 3112"/>
                  <a:gd name="T19" fmla="*/ 4116 h 4136"/>
                  <a:gd name="T20" fmla="*/ 20 w 3112"/>
                  <a:gd name="T21" fmla="*/ 4116 h 4136"/>
                  <a:gd name="T22" fmla="*/ 20 w 3112"/>
                  <a:gd name="T23" fmla="*/ 20 h 4136"/>
                  <a:gd name="T24" fmla="*/ 3092 w 3112"/>
                  <a:gd name="T25" fmla="*/ 20 h 4136"/>
                  <a:gd name="T26" fmla="*/ 3092 w 3112"/>
                  <a:gd name="T27" fmla="*/ 4116 h 4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12" h="4136">
                    <a:moveTo>
                      <a:pt x="3092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4116"/>
                      <a:pt x="0" y="4116"/>
                      <a:pt x="0" y="4116"/>
                    </a:cubicBezTo>
                    <a:cubicBezTo>
                      <a:pt x="0" y="4127"/>
                      <a:pt x="9" y="4136"/>
                      <a:pt x="20" y="4136"/>
                    </a:cubicBezTo>
                    <a:cubicBezTo>
                      <a:pt x="3092" y="4136"/>
                      <a:pt x="3092" y="4136"/>
                      <a:pt x="3092" y="4136"/>
                    </a:cubicBezTo>
                    <a:cubicBezTo>
                      <a:pt x="3104" y="4136"/>
                      <a:pt x="3112" y="4127"/>
                      <a:pt x="3112" y="4116"/>
                    </a:cubicBezTo>
                    <a:cubicBezTo>
                      <a:pt x="3112" y="20"/>
                      <a:pt x="3112" y="20"/>
                      <a:pt x="3112" y="20"/>
                    </a:cubicBezTo>
                    <a:cubicBezTo>
                      <a:pt x="3112" y="9"/>
                      <a:pt x="3104" y="0"/>
                      <a:pt x="3092" y="0"/>
                    </a:cubicBezTo>
                    <a:close/>
                    <a:moveTo>
                      <a:pt x="3092" y="4116"/>
                    </a:moveTo>
                    <a:cubicBezTo>
                      <a:pt x="20" y="4116"/>
                      <a:pt x="20" y="4116"/>
                      <a:pt x="20" y="4116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3092" y="20"/>
                      <a:pt x="3092" y="20"/>
                      <a:pt x="3092" y="20"/>
                    </a:cubicBezTo>
                    <a:lnTo>
                      <a:pt x="3092" y="4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8">
                <a:extLst>
                  <a:ext uri="{FF2B5EF4-FFF2-40B4-BE49-F238E27FC236}">
                    <a16:creationId xmlns:a16="http://schemas.microsoft.com/office/drawing/2014/main" id="{3729347B-797B-4795-9A66-B42ED307B9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34851" y="2573338"/>
                <a:ext cx="111125" cy="111125"/>
              </a:xfrm>
              <a:custGeom>
                <a:avLst/>
                <a:gdLst>
                  <a:gd name="T0" fmla="*/ 30 w 60"/>
                  <a:gd name="T1" fmla="*/ 60 h 60"/>
                  <a:gd name="T2" fmla="*/ 60 w 60"/>
                  <a:gd name="T3" fmla="*/ 30 h 60"/>
                  <a:gd name="T4" fmla="*/ 30 w 60"/>
                  <a:gd name="T5" fmla="*/ 0 h 60"/>
                  <a:gd name="T6" fmla="*/ 0 w 60"/>
                  <a:gd name="T7" fmla="*/ 30 h 60"/>
                  <a:gd name="T8" fmla="*/ 30 w 60"/>
                  <a:gd name="T9" fmla="*/ 60 h 60"/>
                  <a:gd name="T10" fmla="*/ 30 w 60"/>
                  <a:gd name="T11" fmla="*/ 12 h 60"/>
                  <a:gd name="T12" fmla="*/ 48 w 60"/>
                  <a:gd name="T13" fmla="*/ 30 h 60"/>
                  <a:gd name="T14" fmla="*/ 30 w 60"/>
                  <a:gd name="T15" fmla="*/ 48 h 60"/>
                  <a:gd name="T16" fmla="*/ 12 w 60"/>
                  <a:gd name="T17" fmla="*/ 30 h 60"/>
                  <a:gd name="T18" fmla="*/ 30 w 60"/>
                  <a:gd name="T19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4"/>
                      <a:pt x="47" y="0"/>
                      <a:pt x="30" y="0"/>
                    </a:cubicBezTo>
                    <a:cubicBezTo>
                      <a:pt x="14" y="0"/>
                      <a:pt x="0" y="14"/>
                      <a:pt x="0" y="30"/>
                    </a:cubicBezTo>
                    <a:cubicBezTo>
                      <a:pt x="0" y="47"/>
                      <a:pt x="14" y="60"/>
                      <a:pt x="30" y="60"/>
                    </a:cubicBezTo>
                    <a:close/>
                    <a:moveTo>
                      <a:pt x="30" y="12"/>
                    </a:moveTo>
                    <a:cubicBezTo>
                      <a:pt x="40" y="12"/>
                      <a:pt x="48" y="20"/>
                      <a:pt x="48" y="30"/>
                    </a:cubicBezTo>
                    <a:cubicBezTo>
                      <a:pt x="48" y="40"/>
                      <a:pt x="40" y="48"/>
                      <a:pt x="30" y="48"/>
                    </a:cubicBezTo>
                    <a:cubicBezTo>
                      <a:pt x="20" y="48"/>
                      <a:pt x="12" y="40"/>
                      <a:pt x="12" y="30"/>
                    </a:cubicBezTo>
                    <a:cubicBezTo>
                      <a:pt x="12" y="20"/>
                      <a:pt x="20" y="12"/>
                      <a:pt x="3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8298DB07-9E33-48BA-BB36-079F925FB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1501" y="2600326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10">
                <a:extLst>
                  <a:ext uri="{FF2B5EF4-FFF2-40B4-BE49-F238E27FC236}">
                    <a16:creationId xmlns:a16="http://schemas.microsoft.com/office/drawing/2014/main" id="{585094CF-B5C2-4E12-9F5A-1CB8078647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69751" y="10891838"/>
                <a:ext cx="441325" cy="446088"/>
              </a:xfrm>
              <a:custGeom>
                <a:avLst/>
                <a:gdLst>
                  <a:gd name="T0" fmla="*/ 120 w 240"/>
                  <a:gd name="T1" fmla="*/ 0 h 240"/>
                  <a:gd name="T2" fmla="*/ 0 w 240"/>
                  <a:gd name="T3" fmla="*/ 120 h 240"/>
                  <a:gd name="T4" fmla="*/ 0 w 240"/>
                  <a:gd name="T5" fmla="*/ 123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  <a:gd name="T12" fmla="*/ 120 w 240"/>
                  <a:gd name="T13" fmla="*/ 224 h 240"/>
                  <a:gd name="T14" fmla="*/ 47 w 240"/>
                  <a:gd name="T15" fmla="*/ 194 h 240"/>
                  <a:gd name="T16" fmla="*/ 16 w 240"/>
                  <a:gd name="T17" fmla="*/ 122 h 240"/>
                  <a:gd name="T18" fmla="*/ 16 w 240"/>
                  <a:gd name="T19" fmla="*/ 121 h 240"/>
                  <a:gd name="T20" fmla="*/ 16 w 240"/>
                  <a:gd name="T21" fmla="*/ 120 h 240"/>
                  <a:gd name="T22" fmla="*/ 120 w 240"/>
                  <a:gd name="T23" fmla="*/ 16 h 240"/>
                  <a:gd name="T24" fmla="*/ 224 w 240"/>
                  <a:gd name="T25" fmla="*/ 120 h 240"/>
                  <a:gd name="T26" fmla="*/ 120 w 240"/>
                  <a:gd name="T27" fmla="*/ 22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cubicBezTo>
                      <a:pt x="54" y="0"/>
                      <a:pt x="0" y="53"/>
                      <a:pt x="0" y="120"/>
                    </a:cubicBezTo>
                    <a:cubicBezTo>
                      <a:pt x="0" y="121"/>
                      <a:pt x="0" y="122"/>
                      <a:pt x="0" y="123"/>
                    </a:cubicBezTo>
                    <a:cubicBezTo>
                      <a:pt x="2" y="188"/>
                      <a:pt x="55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  <a:moveTo>
                      <a:pt x="120" y="224"/>
                    </a:moveTo>
                    <a:cubicBezTo>
                      <a:pt x="93" y="224"/>
                      <a:pt x="67" y="213"/>
                      <a:pt x="47" y="194"/>
                    </a:cubicBezTo>
                    <a:cubicBezTo>
                      <a:pt x="28" y="175"/>
                      <a:pt x="17" y="149"/>
                      <a:pt x="16" y="122"/>
                    </a:cubicBezTo>
                    <a:cubicBezTo>
                      <a:pt x="16" y="121"/>
                      <a:pt x="16" y="121"/>
                      <a:pt x="16" y="121"/>
                    </a:cubicBezTo>
                    <a:cubicBezTo>
                      <a:pt x="16" y="121"/>
                      <a:pt x="16" y="120"/>
                      <a:pt x="16" y="120"/>
                    </a:cubicBezTo>
                    <a:cubicBezTo>
                      <a:pt x="16" y="62"/>
                      <a:pt x="63" y="16"/>
                      <a:pt x="120" y="16"/>
                    </a:cubicBezTo>
                    <a:cubicBezTo>
                      <a:pt x="177" y="16"/>
                      <a:pt x="224" y="62"/>
                      <a:pt x="224" y="120"/>
                    </a:cubicBezTo>
                    <a:cubicBezTo>
                      <a:pt x="224" y="177"/>
                      <a:pt x="177" y="224"/>
                      <a:pt x="120" y="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 11">
                <a:extLst>
                  <a:ext uri="{FF2B5EF4-FFF2-40B4-BE49-F238E27FC236}">
                    <a16:creationId xmlns:a16="http://schemas.microsoft.com/office/drawing/2014/main" id="{A5CB2AFE-8EB6-4E79-8A87-ED11474054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09451" y="11026776"/>
                <a:ext cx="161925" cy="165100"/>
              </a:xfrm>
              <a:custGeom>
                <a:avLst/>
                <a:gdLst>
                  <a:gd name="T0" fmla="*/ 67 w 88"/>
                  <a:gd name="T1" fmla="*/ 0 h 88"/>
                  <a:gd name="T2" fmla="*/ 20 w 88"/>
                  <a:gd name="T3" fmla="*/ 0 h 88"/>
                  <a:gd name="T4" fmla="*/ 0 w 88"/>
                  <a:gd name="T5" fmla="*/ 20 h 88"/>
                  <a:gd name="T6" fmla="*/ 0 w 88"/>
                  <a:gd name="T7" fmla="*/ 68 h 88"/>
                  <a:gd name="T8" fmla="*/ 20 w 88"/>
                  <a:gd name="T9" fmla="*/ 88 h 88"/>
                  <a:gd name="T10" fmla="*/ 67 w 88"/>
                  <a:gd name="T11" fmla="*/ 88 h 88"/>
                  <a:gd name="T12" fmla="*/ 88 w 88"/>
                  <a:gd name="T13" fmla="*/ 68 h 88"/>
                  <a:gd name="T14" fmla="*/ 88 w 88"/>
                  <a:gd name="T15" fmla="*/ 20 h 88"/>
                  <a:gd name="T16" fmla="*/ 67 w 88"/>
                  <a:gd name="T17" fmla="*/ 0 h 88"/>
                  <a:gd name="T18" fmla="*/ 72 w 88"/>
                  <a:gd name="T19" fmla="*/ 68 h 88"/>
                  <a:gd name="T20" fmla="*/ 67 w 88"/>
                  <a:gd name="T21" fmla="*/ 72 h 88"/>
                  <a:gd name="T22" fmla="*/ 20 w 88"/>
                  <a:gd name="T23" fmla="*/ 72 h 88"/>
                  <a:gd name="T24" fmla="*/ 16 w 88"/>
                  <a:gd name="T25" fmla="*/ 68 h 88"/>
                  <a:gd name="T26" fmla="*/ 16 w 88"/>
                  <a:gd name="T27" fmla="*/ 20 h 88"/>
                  <a:gd name="T28" fmla="*/ 20 w 88"/>
                  <a:gd name="T29" fmla="*/ 16 h 88"/>
                  <a:gd name="T30" fmla="*/ 67 w 88"/>
                  <a:gd name="T31" fmla="*/ 16 h 88"/>
                  <a:gd name="T32" fmla="*/ 72 w 88"/>
                  <a:gd name="T33" fmla="*/ 20 h 88"/>
                  <a:gd name="T34" fmla="*/ 72 w 88"/>
                  <a:gd name="T35" fmla="*/ 6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8" h="88">
                    <a:moveTo>
                      <a:pt x="67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9"/>
                      <a:pt x="9" y="88"/>
                      <a:pt x="20" y="88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78" y="88"/>
                      <a:pt x="88" y="79"/>
                      <a:pt x="88" y="68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9"/>
                      <a:pt x="78" y="0"/>
                      <a:pt x="67" y="0"/>
                    </a:cubicBezTo>
                    <a:close/>
                    <a:moveTo>
                      <a:pt x="72" y="68"/>
                    </a:moveTo>
                    <a:cubicBezTo>
                      <a:pt x="72" y="70"/>
                      <a:pt x="70" y="72"/>
                      <a:pt x="67" y="72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17" y="72"/>
                      <a:pt x="16" y="70"/>
                      <a:pt x="16" y="68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8"/>
                      <a:pt x="17" y="16"/>
                      <a:pt x="20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70" y="16"/>
                      <a:pt x="72" y="18"/>
                      <a:pt x="72" y="20"/>
                    </a:cubicBezTo>
                    <a:lnTo>
                      <a:pt x="72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21B882D-4698-4C87-834F-D115A552F241}"/>
              </a:ext>
            </a:extLst>
          </p:cNvPr>
          <p:cNvGrpSpPr/>
          <p:nvPr/>
        </p:nvGrpSpPr>
        <p:grpSpPr>
          <a:xfrm>
            <a:off x="3883850" y="4983129"/>
            <a:ext cx="2696203" cy="3851811"/>
            <a:chOff x="16441655" y="6065702"/>
            <a:chExt cx="4101488" cy="5859409"/>
          </a:xfrm>
        </p:grpSpPr>
        <p:sp useBgFill="1">
          <p:nvSpPr>
            <p:cNvPr id="73" name="Freeform: Shape 72">
              <a:extLst>
                <a:ext uri="{FF2B5EF4-FFF2-40B4-BE49-F238E27FC236}">
                  <a16:creationId xmlns:a16="http://schemas.microsoft.com/office/drawing/2014/main" id="{7E1CE636-8D83-410D-8628-595D65F18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41655" y="6065702"/>
              <a:ext cx="4101488" cy="5859409"/>
            </a:xfrm>
            <a:custGeom>
              <a:avLst/>
              <a:gdLst>
                <a:gd name="connsiteX0" fmla="*/ 282896 w 4101488"/>
                <a:gd name="connsiteY0" fmla="*/ 546931 h 5859409"/>
                <a:gd name="connsiteX1" fmla="*/ 282896 w 4101488"/>
                <a:gd name="connsiteY1" fmla="*/ 5310493 h 5859409"/>
                <a:gd name="connsiteX2" fmla="*/ 3818592 w 4101488"/>
                <a:gd name="connsiteY2" fmla="*/ 5310493 h 5859409"/>
                <a:gd name="connsiteX3" fmla="*/ 3818592 w 4101488"/>
                <a:gd name="connsiteY3" fmla="*/ 546931 h 5859409"/>
                <a:gd name="connsiteX4" fmla="*/ 229848 w 4101488"/>
                <a:gd name="connsiteY4" fmla="*/ 0 h 5859409"/>
                <a:gd name="connsiteX5" fmla="*/ 3871640 w 4101488"/>
                <a:gd name="connsiteY5" fmla="*/ 0 h 5859409"/>
                <a:gd name="connsiteX6" fmla="*/ 4101488 w 4101488"/>
                <a:gd name="connsiteY6" fmla="*/ 229847 h 5859409"/>
                <a:gd name="connsiteX7" fmla="*/ 4101488 w 4101488"/>
                <a:gd name="connsiteY7" fmla="*/ 5629562 h 5859409"/>
                <a:gd name="connsiteX8" fmla="*/ 3871640 w 4101488"/>
                <a:gd name="connsiteY8" fmla="*/ 5859409 h 5859409"/>
                <a:gd name="connsiteX9" fmla="*/ 229848 w 4101488"/>
                <a:gd name="connsiteY9" fmla="*/ 5859409 h 5859409"/>
                <a:gd name="connsiteX10" fmla="*/ 0 w 4101488"/>
                <a:gd name="connsiteY10" fmla="*/ 5629562 h 5859409"/>
                <a:gd name="connsiteX11" fmla="*/ 0 w 4101488"/>
                <a:gd name="connsiteY11" fmla="*/ 229847 h 5859409"/>
                <a:gd name="connsiteX12" fmla="*/ 229848 w 4101488"/>
                <a:gd name="connsiteY12" fmla="*/ 0 h 585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1488" h="5859409">
                  <a:moveTo>
                    <a:pt x="282896" y="546931"/>
                  </a:moveTo>
                  <a:lnTo>
                    <a:pt x="282896" y="5310493"/>
                  </a:lnTo>
                  <a:lnTo>
                    <a:pt x="3818592" y="5310493"/>
                  </a:lnTo>
                  <a:lnTo>
                    <a:pt x="3818592" y="546931"/>
                  </a:lnTo>
                  <a:close/>
                  <a:moveTo>
                    <a:pt x="229848" y="0"/>
                  </a:moveTo>
                  <a:lnTo>
                    <a:pt x="3871640" y="0"/>
                  </a:lnTo>
                  <a:cubicBezTo>
                    <a:pt x="3998582" y="0"/>
                    <a:pt x="4101488" y="102906"/>
                    <a:pt x="4101488" y="229847"/>
                  </a:cubicBezTo>
                  <a:lnTo>
                    <a:pt x="4101488" y="5629562"/>
                  </a:lnTo>
                  <a:cubicBezTo>
                    <a:pt x="4101488" y="5756503"/>
                    <a:pt x="3998582" y="5859409"/>
                    <a:pt x="3871640" y="5859409"/>
                  </a:cubicBezTo>
                  <a:lnTo>
                    <a:pt x="229848" y="5859409"/>
                  </a:lnTo>
                  <a:cubicBezTo>
                    <a:pt x="102908" y="5859409"/>
                    <a:pt x="0" y="5756503"/>
                    <a:pt x="0" y="5629562"/>
                  </a:cubicBezTo>
                  <a:lnTo>
                    <a:pt x="0" y="229847"/>
                  </a:lnTo>
                  <a:cubicBezTo>
                    <a:pt x="0" y="102906"/>
                    <a:pt x="102908" y="0"/>
                    <a:pt x="229848" y="0"/>
                  </a:cubicBez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41DBBAB-00FB-4D0E-B374-CA12E441DD38}"/>
                </a:ext>
              </a:extLst>
            </p:cNvPr>
            <p:cNvGrpSpPr/>
            <p:nvPr/>
          </p:nvGrpSpPr>
          <p:grpSpPr>
            <a:xfrm>
              <a:off x="16441656" y="6065702"/>
              <a:ext cx="4101487" cy="5859409"/>
              <a:chOff x="8913813" y="2173288"/>
              <a:chExt cx="6559550" cy="9371013"/>
            </a:xfrm>
            <a:solidFill>
              <a:schemeClr val="accent1"/>
            </a:solidFill>
          </p:grpSpPr>
          <p:sp>
            <p:nvSpPr>
              <p:cNvPr id="75" name="Freeform 5">
                <a:extLst>
                  <a:ext uri="{FF2B5EF4-FFF2-40B4-BE49-F238E27FC236}">
                    <a16:creationId xmlns:a16="http://schemas.microsoft.com/office/drawing/2014/main" id="{1B8408CA-42B0-467D-B668-0D4C9E5A76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13813" y="2173288"/>
                <a:ext cx="6559550" cy="9371013"/>
              </a:xfrm>
              <a:custGeom>
                <a:avLst/>
                <a:gdLst>
                  <a:gd name="T0" fmla="*/ 3501 w 3564"/>
                  <a:gd name="T1" fmla="*/ 61 h 5038"/>
                  <a:gd name="T2" fmla="*/ 3349 w 3564"/>
                  <a:gd name="T3" fmla="*/ 0 h 5038"/>
                  <a:gd name="T4" fmla="*/ 206 w 3564"/>
                  <a:gd name="T5" fmla="*/ 0 h 5038"/>
                  <a:gd name="T6" fmla="*/ 61 w 3564"/>
                  <a:gd name="T7" fmla="*/ 62 h 5038"/>
                  <a:gd name="T8" fmla="*/ 0 w 3564"/>
                  <a:gd name="T9" fmla="*/ 210 h 5038"/>
                  <a:gd name="T10" fmla="*/ 0 w 3564"/>
                  <a:gd name="T11" fmla="*/ 4828 h 5038"/>
                  <a:gd name="T12" fmla="*/ 226 w 3564"/>
                  <a:gd name="T13" fmla="*/ 5038 h 5038"/>
                  <a:gd name="T14" fmla="*/ 3337 w 3564"/>
                  <a:gd name="T15" fmla="*/ 5038 h 5038"/>
                  <a:gd name="T16" fmla="*/ 3496 w 3564"/>
                  <a:gd name="T17" fmla="*/ 4977 h 5038"/>
                  <a:gd name="T18" fmla="*/ 3564 w 3564"/>
                  <a:gd name="T19" fmla="*/ 4819 h 5038"/>
                  <a:gd name="T20" fmla="*/ 3564 w 3564"/>
                  <a:gd name="T21" fmla="*/ 210 h 5038"/>
                  <a:gd name="T22" fmla="*/ 3501 w 3564"/>
                  <a:gd name="T23" fmla="*/ 61 h 5038"/>
                  <a:gd name="T24" fmla="*/ 3548 w 3564"/>
                  <a:gd name="T25" fmla="*/ 4819 h 5038"/>
                  <a:gd name="T26" fmla="*/ 3337 w 3564"/>
                  <a:gd name="T27" fmla="*/ 5022 h 5038"/>
                  <a:gd name="T28" fmla="*/ 226 w 3564"/>
                  <a:gd name="T29" fmla="*/ 5022 h 5038"/>
                  <a:gd name="T30" fmla="*/ 16 w 3564"/>
                  <a:gd name="T31" fmla="*/ 4828 h 5038"/>
                  <a:gd name="T32" fmla="*/ 16 w 3564"/>
                  <a:gd name="T33" fmla="*/ 210 h 5038"/>
                  <a:gd name="T34" fmla="*/ 206 w 3564"/>
                  <a:gd name="T35" fmla="*/ 16 h 5038"/>
                  <a:gd name="T36" fmla="*/ 3349 w 3564"/>
                  <a:gd name="T37" fmla="*/ 16 h 5038"/>
                  <a:gd name="T38" fmla="*/ 3548 w 3564"/>
                  <a:gd name="T39" fmla="*/ 210 h 5038"/>
                  <a:gd name="T40" fmla="*/ 3548 w 3564"/>
                  <a:gd name="T41" fmla="*/ 4819 h 5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64" h="5038">
                    <a:moveTo>
                      <a:pt x="3501" y="61"/>
                    </a:moveTo>
                    <a:cubicBezTo>
                      <a:pt x="3461" y="22"/>
                      <a:pt x="3407" y="0"/>
                      <a:pt x="3349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151" y="0"/>
                      <a:pt x="100" y="22"/>
                      <a:pt x="61" y="62"/>
                    </a:cubicBezTo>
                    <a:cubicBezTo>
                      <a:pt x="21" y="101"/>
                      <a:pt x="0" y="154"/>
                      <a:pt x="0" y="210"/>
                    </a:cubicBezTo>
                    <a:cubicBezTo>
                      <a:pt x="0" y="4828"/>
                      <a:pt x="0" y="4828"/>
                      <a:pt x="0" y="4828"/>
                    </a:cubicBezTo>
                    <a:cubicBezTo>
                      <a:pt x="0" y="4944"/>
                      <a:pt x="101" y="5038"/>
                      <a:pt x="226" y="5038"/>
                    </a:cubicBezTo>
                    <a:cubicBezTo>
                      <a:pt x="3337" y="5038"/>
                      <a:pt x="3337" y="5038"/>
                      <a:pt x="3337" y="5038"/>
                    </a:cubicBezTo>
                    <a:cubicBezTo>
                      <a:pt x="3398" y="5038"/>
                      <a:pt x="3454" y="5017"/>
                      <a:pt x="3496" y="4977"/>
                    </a:cubicBezTo>
                    <a:cubicBezTo>
                      <a:pt x="3540" y="4936"/>
                      <a:pt x="3564" y="4880"/>
                      <a:pt x="3564" y="4819"/>
                    </a:cubicBezTo>
                    <a:cubicBezTo>
                      <a:pt x="3564" y="210"/>
                      <a:pt x="3564" y="210"/>
                      <a:pt x="3564" y="210"/>
                    </a:cubicBezTo>
                    <a:cubicBezTo>
                      <a:pt x="3564" y="154"/>
                      <a:pt x="3541" y="101"/>
                      <a:pt x="3501" y="61"/>
                    </a:cubicBezTo>
                    <a:close/>
                    <a:moveTo>
                      <a:pt x="3548" y="4819"/>
                    </a:moveTo>
                    <a:cubicBezTo>
                      <a:pt x="3548" y="4939"/>
                      <a:pt x="3451" y="5022"/>
                      <a:pt x="3337" y="5022"/>
                    </a:cubicBezTo>
                    <a:cubicBezTo>
                      <a:pt x="226" y="5022"/>
                      <a:pt x="226" y="5022"/>
                      <a:pt x="226" y="5022"/>
                    </a:cubicBezTo>
                    <a:cubicBezTo>
                      <a:pt x="110" y="5022"/>
                      <a:pt x="16" y="4935"/>
                      <a:pt x="16" y="4828"/>
                    </a:cubicBezTo>
                    <a:cubicBezTo>
                      <a:pt x="16" y="210"/>
                      <a:pt x="16" y="210"/>
                      <a:pt x="16" y="210"/>
                    </a:cubicBezTo>
                    <a:cubicBezTo>
                      <a:pt x="16" y="103"/>
                      <a:pt x="103" y="16"/>
                      <a:pt x="206" y="16"/>
                    </a:cubicBezTo>
                    <a:cubicBezTo>
                      <a:pt x="3349" y="16"/>
                      <a:pt x="3349" y="16"/>
                      <a:pt x="3349" y="16"/>
                    </a:cubicBezTo>
                    <a:cubicBezTo>
                      <a:pt x="3461" y="16"/>
                      <a:pt x="3548" y="103"/>
                      <a:pt x="3548" y="210"/>
                    </a:cubicBezTo>
                    <a:lnTo>
                      <a:pt x="3548" y="48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6">
                <a:extLst>
                  <a:ext uri="{FF2B5EF4-FFF2-40B4-BE49-F238E27FC236}">
                    <a16:creationId xmlns:a16="http://schemas.microsoft.com/office/drawing/2014/main" id="{72E29E4B-1757-4D65-B647-E378A6D2DB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86838" y="2247901"/>
                <a:ext cx="6413500" cy="9221788"/>
              </a:xfrm>
              <a:custGeom>
                <a:avLst/>
                <a:gdLst>
                  <a:gd name="T0" fmla="*/ 3310 w 3484"/>
                  <a:gd name="T1" fmla="*/ 0 h 4958"/>
                  <a:gd name="T2" fmla="*/ 166 w 3484"/>
                  <a:gd name="T3" fmla="*/ 0 h 4958"/>
                  <a:gd name="T4" fmla="*/ 49 w 3484"/>
                  <a:gd name="T5" fmla="*/ 50 h 4958"/>
                  <a:gd name="T6" fmla="*/ 0 w 3484"/>
                  <a:gd name="T7" fmla="*/ 170 h 4958"/>
                  <a:gd name="T8" fmla="*/ 0 w 3484"/>
                  <a:gd name="T9" fmla="*/ 4788 h 4958"/>
                  <a:gd name="T10" fmla="*/ 186 w 3484"/>
                  <a:gd name="T11" fmla="*/ 4958 h 4958"/>
                  <a:gd name="T12" fmla="*/ 3297 w 3484"/>
                  <a:gd name="T13" fmla="*/ 4958 h 4958"/>
                  <a:gd name="T14" fmla="*/ 3429 w 3484"/>
                  <a:gd name="T15" fmla="*/ 4908 h 4958"/>
                  <a:gd name="T16" fmla="*/ 3484 w 3484"/>
                  <a:gd name="T17" fmla="*/ 4779 h 4958"/>
                  <a:gd name="T18" fmla="*/ 3484 w 3484"/>
                  <a:gd name="T19" fmla="*/ 170 h 4958"/>
                  <a:gd name="T20" fmla="*/ 3433 w 3484"/>
                  <a:gd name="T21" fmla="*/ 50 h 4958"/>
                  <a:gd name="T22" fmla="*/ 3310 w 3484"/>
                  <a:gd name="T23" fmla="*/ 0 h 4958"/>
                  <a:gd name="T24" fmla="*/ 3468 w 3484"/>
                  <a:gd name="T25" fmla="*/ 4779 h 4958"/>
                  <a:gd name="T26" fmla="*/ 3418 w 3484"/>
                  <a:gd name="T27" fmla="*/ 4896 h 4958"/>
                  <a:gd name="T28" fmla="*/ 3297 w 3484"/>
                  <a:gd name="T29" fmla="*/ 4942 h 4958"/>
                  <a:gd name="T30" fmla="*/ 186 w 3484"/>
                  <a:gd name="T31" fmla="*/ 4942 h 4958"/>
                  <a:gd name="T32" fmla="*/ 16 w 3484"/>
                  <a:gd name="T33" fmla="*/ 4788 h 4958"/>
                  <a:gd name="T34" fmla="*/ 16 w 3484"/>
                  <a:gd name="T35" fmla="*/ 170 h 4958"/>
                  <a:gd name="T36" fmla="*/ 61 w 3484"/>
                  <a:gd name="T37" fmla="*/ 61 h 4958"/>
                  <a:gd name="T38" fmla="*/ 166 w 3484"/>
                  <a:gd name="T39" fmla="*/ 16 h 4958"/>
                  <a:gd name="T40" fmla="*/ 3310 w 3484"/>
                  <a:gd name="T41" fmla="*/ 16 h 4958"/>
                  <a:gd name="T42" fmla="*/ 3422 w 3484"/>
                  <a:gd name="T43" fmla="*/ 61 h 4958"/>
                  <a:gd name="T44" fmla="*/ 3468 w 3484"/>
                  <a:gd name="T45" fmla="*/ 170 h 4958"/>
                  <a:gd name="T46" fmla="*/ 3468 w 3484"/>
                  <a:gd name="T47" fmla="*/ 4779 h 4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84" h="4958">
                    <a:moveTo>
                      <a:pt x="3310" y="0"/>
                    </a:moveTo>
                    <a:cubicBezTo>
                      <a:pt x="166" y="0"/>
                      <a:pt x="166" y="0"/>
                      <a:pt x="166" y="0"/>
                    </a:cubicBezTo>
                    <a:cubicBezTo>
                      <a:pt x="122" y="0"/>
                      <a:pt x="81" y="18"/>
                      <a:pt x="49" y="50"/>
                    </a:cubicBezTo>
                    <a:cubicBezTo>
                      <a:pt x="17" y="82"/>
                      <a:pt x="0" y="125"/>
                      <a:pt x="0" y="170"/>
                    </a:cubicBezTo>
                    <a:cubicBezTo>
                      <a:pt x="0" y="4788"/>
                      <a:pt x="0" y="4788"/>
                      <a:pt x="0" y="4788"/>
                    </a:cubicBezTo>
                    <a:cubicBezTo>
                      <a:pt x="0" y="4882"/>
                      <a:pt x="83" y="4958"/>
                      <a:pt x="186" y="4958"/>
                    </a:cubicBezTo>
                    <a:cubicBezTo>
                      <a:pt x="3297" y="4958"/>
                      <a:pt x="3297" y="4958"/>
                      <a:pt x="3297" y="4958"/>
                    </a:cubicBezTo>
                    <a:cubicBezTo>
                      <a:pt x="3348" y="4958"/>
                      <a:pt x="3394" y="4940"/>
                      <a:pt x="3429" y="4908"/>
                    </a:cubicBezTo>
                    <a:cubicBezTo>
                      <a:pt x="3464" y="4875"/>
                      <a:pt x="3484" y="4829"/>
                      <a:pt x="3484" y="4779"/>
                    </a:cubicBezTo>
                    <a:cubicBezTo>
                      <a:pt x="3484" y="170"/>
                      <a:pt x="3484" y="170"/>
                      <a:pt x="3484" y="170"/>
                    </a:cubicBezTo>
                    <a:cubicBezTo>
                      <a:pt x="3484" y="125"/>
                      <a:pt x="3466" y="82"/>
                      <a:pt x="3433" y="50"/>
                    </a:cubicBezTo>
                    <a:cubicBezTo>
                      <a:pt x="3401" y="18"/>
                      <a:pt x="3357" y="0"/>
                      <a:pt x="3310" y="0"/>
                    </a:cubicBezTo>
                    <a:close/>
                    <a:moveTo>
                      <a:pt x="3468" y="4779"/>
                    </a:moveTo>
                    <a:cubicBezTo>
                      <a:pt x="3468" y="4824"/>
                      <a:pt x="3450" y="4866"/>
                      <a:pt x="3418" y="4896"/>
                    </a:cubicBezTo>
                    <a:cubicBezTo>
                      <a:pt x="3386" y="4926"/>
                      <a:pt x="3343" y="4942"/>
                      <a:pt x="3297" y="4942"/>
                    </a:cubicBezTo>
                    <a:cubicBezTo>
                      <a:pt x="186" y="4942"/>
                      <a:pt x="186" y="4942"/>
                      <a:pt x="186" y="4942"/>
                    </a:cubicBezTo>
                    <a:cubicBezTo>
                      <a:pt x="92" y="4942"/>
                      <a:pt x="16" y="4873"/>
                      <a:pt x="16" y="4788"/>
                    </a:cubicBezTo>
                    <a:cubicBezTo>
                      <a:pt x="16" y="170"/>
                      <a:pt x="16" y="170"/>
                      <a:pt x="16" y="170"/>
                    </a:cubicBezTo>
                    <a:cubicBezTo>
                      <a:pt x="16" y="129"/>
                      <a:pt x="32" y="90"/>
                      <a:pt x="61" y="61"/>
                    </a:cubicBezTo>
                    <a:cubicBezTo>
                      <a:pt x="89" y="32"/>
                      <a:pt x="127" y="16"/>
                      <a:pt x="166" y="16"/>
                    </a:cubicBezTo>
                    <a:cubicBezTo>
                      <a:pt x="3310" y="16"/>
                      <a:pt x="3310" y="16"/>
                      <a:pt x="3310" y="16"/>
                    </a:cubicBezTo>
                    <a:cubicBezTo>
                      <a:pt x="3353" y="16"/>
                      <a:pt x="3393" y="32"/>
                      <a:pt x="3422" y="61"/>
                    </a:cubicBezTo>
                    <a:cubicBezTo>
                      <a:pt x="3452" y="90"/>
                      <a:pt x="3468" y="129"/>
                      <a:pt x="3468" y="170"/>
                    </a:cubicBezTo>
                    <a:lnTo>
                      <a:pt x="3468" y="47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7">
                <a:extLst>
                  <a:ext uri="{FF2B5EF4-FFF2-40B4-BE49-F238E27FC236}">
                    <a16:creationId xmlns:a16="http://schemas.microsoft.com/office/drawing/2014/main" id="{825DEB64-A48E-46CF-8236-7ACF82FFFD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29738" y="3009901"/>
                <a:ext cx="5727700" cy="7694613"/>
              </a:xfrm>
              <a:custGeom>
                <a:avLst/>
                <a:gdLst>
                  <a:gd name="T0" fmla="*/ 3092 w 3112"/>
                  <a:gd name="T1" fmla="*/ 0 h 4136"/>
                  <a:gd name="T2" fmla="*/ 20 w 3112"/>
                  <a:gd name="T3" fmla="*/ 0 h 4136"/>
                  <a:gd name="T4" fmla="*/ 0 w 3112"/>
                  <a:gd name="T5" fmla="*/ 20 h 4136"/>
                  <a:gd name="T6" fmla="*/ 0 w 3112"/>
                  <a:gd name="T7" fmla="*/ 4116 h 4136"/>
                  <a:gd name="T8" fmla="*/ 20 w 3112"/>
                  <a:gd name="T9" fmla="*/ 4136 h 4136"/>
                  <a:gd name="T10" fmla="*/ 3092 w 3112"/>
                  <a:gd name="T11" fmla="*/ 4136 h 4136"/>
                  <a:gd name="T12" fmla="*/ 3112 w 3112"/>
                  <a:gd name="T13" fmla="*/ 4116 h 4136"/>
                  <a:gd name="T14" fmla="*/ 3112 w 3112"/>
                  <a:gd name="T15" fmla="*/ 20 h 4136"/>
                  <a:gd name="T16" fmla="*/ 3092 w 3112"/>
                  <a:gd name="T17" fmla="*/ 0 h 4136"/>
                  <a:gd name="T18" fmla="*/ 3092 w 3112"/>
                  <a:gd name="T19" fmla="*/ 4116 h 4136"/>
                  <a:gd name="T20" fmla="*/ 20 w 3112"/>
                  <a:gd name="T21" fmla="*/ 4116 h 4136"/>
                  <a:gd name="T22" fmla="*/ 20 w 3112"/>
                  <a:gd name="T23" fmla="*/ 20 h 4136"/>
                  <a:gd name="T24" fmla="*/ 3092 w 3112"/>
                  <a:gd name="T25" fmla="*/ 20 h 4136"/>
                  <a:gd name="T26" fmla="*/ 3092 w 3112"/>
                  <a:gd name="T27" fmla="*/ 4116 h 4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12" h="4136">
                    <a:moveTo>
                      <a:pt x="3092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4116"/>
                      <a:pt x="0" y="4116"/>
                      <a:pt x="0" y="4116"/>
                    </a:cubicBezTo>
                    <a:cubicBezTo>
                      <a:pt x="0" y="4127"/>
                      <a:pt x="9" y="4136"/>
                      <a:pt x="20" y="4136"/>
                    </a:cubicBezTo>
                    <a:cubicBezTo>
                      <a:pt x="3092" y="4136"/>
                      <a:pt x="3092" y="4136"/>
                      <a:pt x="3092" y="4136"/>
                    </a:cubicBezTo>
                    <a:cubicBezTo>
                      <a:pt x="3104" y="4136"/>
                      <a:pt x="3112" y="4127"/>
                      <a:pt x="3112" y="4116"/>
                    </a:cubicBezTo>
                    <a:cubicBezTo>
                      <a:pt x="3112" y="20"/>
                      <a:pt x="3112" y="20"/>
                      <a:pt x="3112" y="20"/>
                    </a:cubicBezTo>
                    <a:cubicBezTo>
                      <a:pt x="3112" y="9"/>
                      <a:pt x="3104" y="0"/>
                      <a:pt x="3092" y="0"/>
                    </a:cubicBezTo>
                    <a:close/>
                    <a:moveTo>
                      <a:pt x="3092" y="4116"/>
                    </a:moveTo>
                    <a:cubicBezTo>
                      <a:pt x="20" y="4116"/>
                      <a:pt x="20" y="4116"/>
                      <a:pt x="20" y="4116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3092" y="20"/>
                      <a:pt x="3092" y="20"/>
                      <a:pt x="3092" y="20"/>
                    </a:cubicBezTo>
                    <a:lnTo>
                      <a:pt x="3092" y="4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8">
                <a:extLst>
                  <a:ext uri="{FF2B5EF4-FFF2-40B4-BE49-F238E27FC236}">
                    <a16:creationId xmlns:a16="http://schemas.microsoft.com/office/drawing/2014/main" id="{06EDC1CF-AC43-42EB-B479-5BF9309E9E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34851" y="2573338"/>
                <a:ext cx="111125" cy="111125"/>
              </a:xfrm>
              <a:custGeom>
                <a:avLst/>
                <a:gdLst>
                  <a:gd name="T0" fmla="*/ 30 w 60"/>
                  <a:gd name="T1" fmla="*/ 60 h 60"/>
                  <a:gd name="T2" fmla="*/ 60 w 60"/>
                  <a:gd name="T3" fmla="*/ 30 h 60"/>
                  <a:gd name="T4" fmla="*/ 30 w 60"/>
                  <a:gd name="T5" fmla="*/ 0 h 60"/>
                  <a:gd name="T6" fmla="*/ 0 w 60"/>
                  <a:gd name="T7" fmla="*/ 30 h 60"/>
                  <a:gd name="T8" fmla="*/ 30 w 60"/>
                  <a:gd name="T9" fmla="*/ 60 h 60"/>
                  <a:gd name="T10" fmla="*/ 30 w 60"/>
                  <a:gd name="T11" fmla="*/ 12 h 60"/>
                  <a:gd name="T12" fmla="*/ 48 w 60"/>
                  <a:gd name="T13" fmla="*/ 30 h 60"/>
                  <a:gd name="T14" fmla="*/ 30 w 60"/>
                  <a:gd name="T15" fmla="*/ 48 h 60"/>
                  <a:gd name="T16" fmla="*/ 12 w 60"/>
                  <a:gd name="T17" fmla="*/ 30 h 60"/>
                  <a:gd name="T18" fmla="*/ 30 w 60"/>
                  <a:gd name="T19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4"/>
                      <a:pt x="47" y="0"/>
                      <a:pt x="30" y="0"/>
                    </a:cubicBezTo>
                    <a:cubicBezTo>
                      <a:pt x="14" y="0"/>
                      <a:pt x="0" y="14"/>
                      <a:pt x="0" y="30"/>
                    </a:cubicBezTo>
                    <a:cubicBezTo>
                      <a:pt x="0" y="47"/>
                      <a:pt x="14" y="60"/>
                      <a:pt x="30" y="60"/>
                    </a:cubicBezTo>
                    <a:close/>
                    <a:moveTo>
                      <a:pt x="30" y="12"/>
                    </a:moveTo>
                    <a:cubicBezTo>
                      <a:pt x="40" y="12"/>
                      <a:pt x="48" y="20"/>
                      <a:pt x="48" y="30"/>
                    </a:cubicBezTo>
                    <a:cubicBezTo>
                      <a:pt x="48" y="40"/>
                      <a:pt x="40" y="48"/>
                      <a:pt x="30" y="48"/>
                    </a:cubicBezTo>
                    <a:cubicBezTo>
                      <a:pt x="20" y="48"/>
                      <a:pt x="12" y="40"/>
                      <a:pt x="12" y="30"/>
                    </a:cubicBezTo>
                    <a:cubicBezTo>
                      <a:pt x="12" y="20"/>
                      <a:pt x="20" y="12"/>
                      <a:pt x="3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FE65D83A-FCE6-47C9-8785-760143C9F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1501" y="2600326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 10">
                <a:extLst>
                  <a:ext uri="{FF2B5EF4-FFF2-40B4-BE49-F238E27FC236}">
                    <a16:creationId xmlns:a16="http://schemas.microsoft.com/office/drawing/2014/main" id="{B372661F-A3DC-4DED-97B5-BF7A09F4C2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69751" y="10891838"/>
                <a:ext cx="441325" cy="446088"/>
              </a:xfrm>
              <a:custGeom>
                <a:avLst/>
                <a:gdLst>
                  <a:gd name="T0" fmla="*/ 120 w 240"/>
                  <a:gd name="T1" fmla="*/ 0 h 240"/>
                  <a:gd name="T2" fmla="*/ 0 w 240"/>
                  <a:gd name="T3" fmla="*/ 120 h 240"/>
                  <a:gd name="T4" fmla="*/ 0 w 240"/>
                  <a:gd name="T5" fmla="*/ 123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  <a:gd name="T12" fmla="*/ 120 w 240"/>
                  <a:gd name="T13" fmla="*/ 224 h 240"/>
                  <a:gd name="T14" fmla="*/ 47 w 240"/>
                  <a:gd name="T15" fmla="*/ 194 h 240"/>
                  <a:gd name="T16" fmla="*/ 16 w 240"/>
                  <a:gd name="T17" fmla="*/ 122 h 240"/>
                  <a:gd name="T18" fmla="*/ 16 w 240"/>
                  <a:gd name="T19" fmla="*/ 121 h 240"/>
                  <a:gd name="T20" fmla="*/ 16 w 240"/>
                  <a:gd name="T21" fmla="*/ 120 h 240"/>
                  <a:gd name="T22" fmla="*/ 120 w 240"/>
                  <a:gd name="T23" fmla="*/ 16 h 240"/>
                  <a:gd name="T24" fmla="*/ 224 w 240"/>
                  <a:gd name="T25" fmla="*/ 120 h 240"/>
                  <a:gd name="T26" fmla="*/ 120 w 240"/>
                  <a:gd name="T27" fmla="*/ 22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cubicBezTo>
                      <a:pt x="54" y="0"/>
                      <a:pt x="0" y="53"/>
                      <a:pt x="0" y="120"/>
                    </a:cubicBezTo>
                    <a:cubicBezTo>
                      <a:pt x="0" y="121"/>
                      <a:pt x="0" y="122"/>
                      <a:pt x="0" y="123"/>
                    </a:cubicBezTo>
                    <a:cubicBezTo>
                      <a:pt x="2" y="188"/>
                      <a:pt x="55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  <a:moveTo>
                      <a:pt x="120" y="224"/>
                    </a:moveTo>
                    <a:cubicBezTo>
                      <a:pt x="93" y="224"/>
                      <a:pt x="67" y="213"/>
                      <a:pt x="47" y="194"/>
                    </a:cubicBezTo>
                    <a:cubicBezTo>
                      <a:pt x="28" y="175"/>
                      <a:pt x="17" y="149"/>
                      <a:pt x="16" y="122"/>
                    </a:cubicBezTo>
                    <a:cubicBezTo>
                      <a:pt x="16" y="121"/>
                      <a:pt x="16" y="121"/>
                      <a:pt x="16" y="121"/>
                    </a:cubicBezTo>
                    <a:cubicBezTo>
                      <a:pt x="16" y="121"/>
                      <a:pt x="16" y="120"/>
                      <a:pt x="16" y="120"/>
                    </a:cubicBezTo>
                    <a:cubicBezTo>
                      <a:pt x="16" y="62"/>
                      <a:pt x="63" y="16"/>
                      <a:pt x="120" y="16"/>
                    </a:cubicBezTo>
                    <a:cubicBezTo>
                      <a:pt x="177" y="16"/>
                      <a:pt x="224" y="62"/>
                      <a:pt x="224" y="120"/>
                    </a:cubicBezTo>
                    <a:cubicBezTo>
                      <a:pt x="224" y="177"/>
                      <a:pt x="177" y="224"/>
                      <a:pt x="120" y="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11">
                <a:extLst>
                  <a:ext uri="{FF2B5EF4-FFF2-40B4-BE49-F238E27FC236}">
                    <a16:creationId xmlns:a16="http://schemas.microsoft.com/office/drawing/2014/main" id="{C799B2CB-D0F4-4896-97CE-2A2DAA9252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09451" y="11026776"/>
                <a:ext cx="161925" cy="165100"/>
              </a:xfrm>
              <a:custGeom>
                <a:avLst/>
                <a:gdLst>
                  <a:gd name="T0" fmla="*/ 67 w 88"/>
                  <a:gd name="T1" fmla="*/ 0 h 88"/>
                  <a:gd name="T2" fmla="*/ 20 w 88"/>
                  <a:gd name="T3" fmla="*/ 0 h 88"/>
                  <a:gd name="T4" fmla="*/ 0 w 88"/>
                  <a:gd name="T5" fmla="*/ 20 h 88"/>
                  <a:gd name="T6" fmla="*/ 0 w 88"/>
                  <a:gd name="T7" fmla="*/ 68 h 88"/>
                  <a:gd name="T8" fmla="*/ 20 w 88"/>
                  <a:gd name="T9" fmla="*/ 88 h 88"/>
                  <a:gd name="T10" fmla="*/ 67 w 88"/>
                  <a:gd name="T11" fmla="*/ 88 h 88"/>
                  <a:gd name="T12" fmla="*/ 88 w 88"/>
                  <a:gd name="T13" fmla="*/ 68 h 88"/>
                  <a:gd name="T14" fmla="*/ 88 w 88"/>
                  <a:gd name="T15" fmla="*/ 20 h 88"/>
                  <a:gd name="T16" fmla="*/ 67 w 88"/>
                  <a:gd name="T17" fmla="*/ 0 h 88"/>
                  <a:gd name="T18" fmla="*/ 72 w 88"/>
                  <a:gd name="T19" fmla="*/ 68 h 88"/>
                  <a:gd name="T20" fmla="*/ 67 w 88"/>
                  <a:gd name="T21" fmla="*/ 72 h 88"/>
                  <a:gd name="T22" fmla="*/ 20 w 88"/>
                  <a:gd name="T23" fmla="*/ 72 h 88"/>
                  <a:gd name="T24" fmla="*/ 16 w 88"/>
                  <a:gd name="T25" fmla="*/ 68 h 88"/>
                  <a:gd name="T26" fmla="*/ 16 w 88"/>
                  <a:gd name="T27" fmla="*/ 20 h 88"/>
                  <a:gd name="T28" fmla="*/ 20 w 88"/>
                  <a:gd name="T29" fmla="*/ 16 h 88"/>
                  <a:gd name="T30" fmla="*/ 67 w 88"/>
                  <a:gd name="T31" fmla="*/ 16 h 88"/>
                  <a:gd name="T32" fmla="*/ 72 w 88"/>
                  <a:gd name="T33" fmla="*/ 20 h 88"/>
                  <a:gd name="T34" fmla="*/ 72 w 88"/>
                  <a:gd name="T35" fmla="*/ 6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8" h="88">
                    <a:moveTo>
                      <a:pt x="67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9"/>
                      <a:pt x="9" y="88"/>
                      <a:pt x="20" y="88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78" y="88"/>
                      <a:pt x="88" y="79"/>
                      <a:pt x="88" y="68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9"/>
                      <a:pt x="78" y="0"/>
                      <a:pt x="67" y="0"/>
                    </a:cubicBezTo>
                    <a:close/>
                    <a:moveTo>
                      <a:pt x="72" y="68"/>
                    </a:moveTo>
                    <a:cubicBezTo>
                      <a:pt x="72" y="70"/>
                      <a:pt x="70" y="72"/>
                      <a:pt x="67" y="72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17" y="72"/>
                      <a:pt x="16" y="70"/>
                      <a:pt x="16" y="68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8"/>
                      <a:pt x="17" y="16"/>
                      <a:pt x="20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70" y="16"/>
                      <a:pt x="72" y="18"/>
                      <a:pt x="72" y="20"/>
                    </a:cubicBezTo>
                    <a:lnTo>
                      <a:pt x="72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54868534-8DE9-4DDA-AA53-7755B29D447B}"/>
              </a:ext>
            </a:extLst>
          </p:cNvPr>
          <p:cNvSpPr txBox="1"/>
          <p:nvPr/>
        </p:nvSpPr>
        <p:spPr>
          <a:xfrm>
            <a:off x="7162805" y="1316183"/>
            <a:ext cx="4051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Next steps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C16C06D-F6BF-47BD-A03E-6BB599EE2F62}"/>
              </a:ext>
            </a:extLst>
          </p:cNvPr>
          <p:cNvSpPr/>
          <p:nvPr/>
        </p:nvSpPr>
        <p:spPr>
          <a:xfrm>
            <a:off x="7115016" y="2258475"/>
            <a:ext cx="1744248" cy="316993"/>
          </a:xfrm>
          <a:prstGeom prst="roundRect">
            <a:avLst>
              <a:gd name="adj" fmla="val 50000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 benchmark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1A80A9-E172-40AA-805F-D948F297E183}"/>
              </a:ext>
            </a:extLst>
          </p:cNvPr>
          <p:cNvSpPr txBox="1"/>
          <p:nvPr/>
        </p:nvSpPr>
        <p:spPr>
          <a:xfrm>
            <a:off x="7162805" y="3481985"/>
            <a:ext cx="3779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believe we can create AI applications in Ophthalmology subtopics and advance the scientific literature.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63F6347-9512-4358-ABCA-8C5E535F6137}"/>
              </a:ext>
            </a:extLst>
          </p:cNvPr>
          <p:cNvGrpSpPr/>
          <p:nvPr/>
        </p:nvGrpSpPr>
        <p:grpSpPr>
          <a:xfrm>
            <a:off x="7140663" y="4532143"/>
            <a:ext cx="3209008" cy="230832"/>
            <a:chOff x="15294520" y="8890309"/>
            <a:chExt cx="6418851" cy="461724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155CEDA-F130-4A02-970A-AAD41BA67D4F}"/>
                </a:ext>
              </a:extLst>
            </p:cNvPr>
            <p:cNvCxnSpPr>
              <a:cxnSpLocks/>
            </p:cNvCxnSpPr>
            <p:nvPr/>
          </p:nvCxnSpPr>
          <p:spPr>
            <a:xfrm>
              <a:off x="16709504" y="9080828"/>
              <a:ext cx="5003867" cy="0"/>
            </a:xfrm>
            <a:prstGeom prst="line">
              <a:avLst/>
            </a:prstGeom>
            <a:ln w="127000">
              <a:solidFill>
                <a:schemeClr val="tx1">
                  <a:alpha val="1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03255C12-884B-4189-A8DD-E8B0A1F7B413}"/>
                </a:ext>
              </a:extLst>
            </p:cNvPr>
            <p:cNvCxnSpPr>
              <a:cxnSpLocks/>
            </p:cNvCxnSpPr>
            <p:nvPr/>
          </p:nvCxnSpPr>
          <p:spPr>
            <a:xfrm>
              <a:off x="16709504" y="9080828"/>
              <a:ext cx="896613" cy="0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98D4E48-D0FF-4107-A01C-BBEC7439241C}"/>
                </a:ext>
              </a:extLst>
            </p:cNvPr>
            <p:cNvSpPr txBox="1"/>
            <p:nvPr/>
          </p:nvSpPr>
          <p:spPr>
            <a:xfrm>
              <a:off x="15294520" y="8890309"/>
              <a:ext cx="1241530" cy="461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Database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56ED169-5731-4672-80A9-8019C8C76A84}"/>
              </a:ext>
            </a:extLst>
          </p:cNvPr>
          <p:cNvGrpSpPr/>
          <p:nvPr/>
        </p:nvGrpSpPr>
        <p:grpSpPr>
          <a:xfrm>
            <a:off x="7107005" y="4810748"/>
            <a:ext cx="3242669" cy="230832"/>
            <a:chOff x="15227189" y="8890309"/>
            <a:chExt cx="6486182" cy="461724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B372C12E-A012-4AB7-8D55-81056E9F2AA4}"/>
                </a:ext>
              </a:extLst>
            </p:cNvPr>
            <p:cNvCxnSpPr>
              <a:cxnSpLocks/>
            </p:cNvCxnSpPr>
            <p:nvPr/>
          </p:nvCxnSpPr>
          <p:spPr>
            <a:xfrm>
              <a:off x="16709504" y="9080828"/>
              <a:ext cx="5003867" cy="0"/>
            </a:xfrm>
            <a:prstGeom prst="line">
              <a:avLst/>
            </a:prstGeom>
            <a:ln w="127000">
              <a:solidFill>
                <a:schemeClr val="tx1">
                  <a:alpha val="1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A54F8CE-E646-461C-ABA3-A72A738731C6}"/>
                </a:ext>
              </a:extLst>
            </p:cNvPr>
            <p:cNvCxnSpPr>
              <a:cxnSpLocks/>
            </p:cNvCxnSpPr>
            <p:nvPr/>
          </p:nvCxnSpPr>
          <p:spPr>
            <a:xfrm>
              <a:off x="16709504" y="9080828"/>
              <a:ext cx="2681275" cy="1146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E49917B-7523-45A8-BEC0-895539230C26}"/>
                </a:ext>
              </a:extLst>
            </p:cNvPr>
            <p:cNvSpPr txBox="1"/>
            <p:nvPr/>
          </p:nvSpPr>
          <p:spPr>
            <a:xfrm>
              <a:off x="15227189" y="8890309"/>
              <a:ext cx="1308862" cy="461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Algorithm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4F3B6F5-F70A-4B5E-9877-60AEDBFB85B9}"/>
              </a:ext>
            </a:extLst>
          </p:cNvPr>
          <p:cNvGrpSpPr/>
          <p:nvPr/>
        </p:nvGrpSpPr>
        <p:grpSpPr>
          <a:xfrm>
            <a:off x="7342644" y="5100919"/>
            <a:ext cx="3007028" cy="230832"/>
            <a:chOff x="15698532" y="8890309"/>
            <a:chExt cx="6014839" cy="461724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632E323-EA2F-49E5-A8A5-20623C2605CB}"/>
                </a:ext>
              </a:extLst>
            </p:cNvPr>
            <p:cNvCxnSpPr>
              <a:cxnSpLocks/>
            </p:cNvCxnSpPr>
            <p:nvPr/>
          </p:nvCxnSpPr>
          <p:spPr>
            <a:xfrm>
              <a:off x="16709504" y="9080828"/>
              <a:ext cx="5003867" cy="0"/>
            </a:xfrm>
            <a:prstGeom prst="line">
              <a:avLst/>
            </a:prstGeom>
            <a:ln w="127000">
              <a:solidFill>
                <a:schemeClr val="tx1">
                  <a:alpha val="1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50A997A-C56F-4864-94D4-A54C45C690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09504" y="9055396"/>
              <a:ext cx="1484719" cy="25431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63021F5D-DA52-4C32-9277-5DA5B90C7A9F}"/>
                </a:ext>
              </a:extLst>
            </p:cNvPr>
            <p:cNvSpPr txBox="1"/>
            <p:nvPr/>
          </p:nvSpPr>
          <p:spPr>
            <a:xfrm>
              <a:off x="15698532" y="8890309"/>
              <a:ext cx="837517" cy="461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Apps</a:t>
              </a:r>
            </a:p>
          </p:txBody>
        </p:sp>
      </p:grpSp>
      <p:sp>
        <p:nvSpPr>
          <p:cNvPr id="85" name="Title 1">
            <a:extLst>
              <a:ext uri="{FF2B5EF4-FFF2-40B4-BE49-F238E27FC236}">
                <a16:creationId xmlns:a16="http://schemas.microsoft.com/office/drawing/2014/main" id="{36747305-32E0-4F52-BB98-E6F70C87D99A}"/>
              </a:ext>
            </a:extLst>
          </p:cNvPr>
          <p:cNvSpPr txBox="1">
            <a:spLocks/>
          </p:cNvSpPr>
          <p:nvPr/>
        </p:nvSpPr>
        <p:spPr>
          <a:xfrm>
            <a:off x="1274428" y="365126"/>
            <a:ext cx="10515600" cy="44021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COLLABORATION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2859A73C-2DAE-4CF0-9F7E-C5E74A1152B2}"/>
              </a:ext>
            </a:extLst>
          </p:cNvPr>
          <p:cNvSpPr/>
          <p:nvPr/>
        </p:nvSpPr>
        <p:spPr>
          <a:xfrm>
            <a:off x="7110699" y="2786392"/>
            <a:ext cx="1744248" cy="316993"/>
          </a:xfrm>
          <a:prstGeom prst="roundRect">
            <a:avLst>
              <a:gd name="adj" fmla="val 50000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 development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CB6B0AB6-8D3F-4DCD-BC96-268DFF78296A}"/>
              </a:ext>
            </a:extLst>
          </p:cNvPr>
          <p:cNvSpPr/>
          <p:nvPr/>
        </p:nvSpPr>
        <p:spPr>
          <a:xfrm>
            <a:off x="9188529" y="2254207"/>
            <a:ext cx="1744248" cy="316993"/>
          </a:xfrm>
          <a:prstGeom prst="roundRect">
            <a:avLst>
              <a:gd name="adj" fmla="val 50000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Algorithm improvement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E8FBF0AE-2C4D-45DC-9D85-1D3712342D3E}"/>
              </a:ext>
            </a:extLst>
          </p:cNvPr>
          <p:cNvSpPr/>
          <p:nvPr/>
        </p:nvSpPr>
        <p:spPr>
          <a:xfrm>
            <a:off x="9188529" y="2786391"/>
            <a:ext cx="1744248" cy="316993"/>
          </a:xfrm>
          <a:prstGeom prst="roundRect">
            <a:avLst>
              <a:gd name="adj" fmla="val 50000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Database sharing</a:t>
            </a:r>
          </a:p>
        </p:txBody>
      </p:sp>
    </p:spTree>
    <p:extLst>
      <p:ext uri="{BB962C8B-B14F-4D97-AF65-F5344CB8AC3E}">
        <p14:creationId xmlns:p14="http://schemas.microsoft.com/office/powerpoint/2010/main" val="27449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8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8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8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8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8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8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8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20000" decel="8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24" grpId="0" animBg="1"/>
      <p:bldP spid="26" grpId="0"/>
      <p:bldP spid="86" grpId="0" animBg="1"/>
      <p:bldP spid="87" grpId="0" animBg="1"/>
      <p:bldP spid="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13090F0-B58D-4A31-8FF5-3D36DE15EE46}"/>
              </a:ext>
            </a:extLst>
          </p:cNvPr>
          <p:cNvSpPr txBox="1">
            <a:spLocks/>
          </p:cNvSpPr>
          <p:nvPr/>
        </p:nvSpPr>
        <p:spPr>
          <a:xfrm>
            <a:off x="5114139" y="2988782"/>
            <a:ext cx="1963722" cy="44021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 YOU</a:t>
            </a:r>
          </a:p>
        </p:txBody>
      </p:sp>
      <p:pic>
        <p:nvPicPr>
          <p:cNvPr id="1026" name="Picture 2" descr="Gmail Logo - Significado, História e PNG">
            <a:extLst>
              <a:ext uri="{FF2B5EF4-FFF2-40B4-BE49-F238E27FC236}">
                <a16:creationId xmlns:a16="http://schemas.microsoft.com/office/drawing/2014/main" id="{DBA53553-CC45-401A-8DAD-4C2A4B25E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651" y="4443223"/>
            <a:ext cx="786104" cy="44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E6D915-72E5-4EBD-9093-7ACA696DE852}"/>
              </a:ext>
            </a:extLst>
          </p:cNvPr>
          <p:cNvSpPr txBox="1"/>
          <p:nvPr/>
        </p:nvSpPr>
        <p:spPr>
          <a:xfrm>
            <a:off x="2008049" y="4958792"/>
            <a:ext cx="2009308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jvictordias@gmail.com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F43AF6-8253-4038-8149-AF4612F88D7B}"/>
              </a:ext>
            </a:extLst>
          </p:cNvPr>
          <p:cNvSpPr txBox="1"/>
          <p:nvPr/>
        </p:nvSpPr>
        <p:spPr>
          <a:xfrm>
            <a:off x="4526145" y="4958792"/>
            <a:ext cx="2889722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https://www.linkedin.com/in/joaovictordias/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Linkedin - ícones de mídia social grátis">
            <a:extLst>
              <a:ext uri="{FF2B5EF4-FFF2-40B4-BE49-F238E27FC236}">
                <a16:creationId xmlns:a16="http://schemas.microsoft.com/office/drawing/2014/main" id="{10C6AAD6-19F8-473D-AC95-887554A58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431" y="4485643"/>
            <a:ext cx="473149" cy="47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v, application, job, resume icons">
            <a:extLst>
              <a:ext uri="{FF2B5EF4-FFF2-40B4-BE49-F238E27FC236}">
                <a16:creationId xmlns:a16="http://schemas.microsoft.com/office/drawing/2014/main" id="{6B09FC2A-A523-4336-936A-6D2C7FC5B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608" y="4476555"/>
            <a:ext cx="548648" cy="54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55AD2F-209B-4B34-BCC3-FA33298BC45F}"/>
              </a:ext>
            </a:extLst>
          </p:cNvPr>
          <p:cNvSpPr txBox="1"/>
          <p:nvPr/>
        </p:nvSpPr>
        <p:spPr>
          <a:xfrm>
            <a:off x="7787713" y="4958792"/>
            <a:ext cx="2942438" cy="340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http://www.joaovictordias.org/cv.html</a:t>
            </a:r>
          </a:p>
        </p:txBody>
      </p:sp>
    </p:spTree>
    <p:extLst>
      <p:ext uri="{BB962C8B-B14F-4D97-AF65-F5344CB8AC3E}">
        <p14:creationId xmlns:p14="http://schemas.microsoft.com/office/powerpoint/2010/main" val="81599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4FD368-5B58-4305-8C3C-0B886676CC99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1773</TotalTime>
  <Words>354</Words>
  <Application>Microsoft Office PowerPoint</Application>
  <PresentationFormat>Widescreen</PresentationFormat>
  <Paragraphs>66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等线</vt:lpstr>
      <vt:lpstr>Arial</vt:lpstr>
      <vt:lpstr>Calibri</vt:lpstr>
      <vt:lpstr>Calibri Light</vt:lpstr>
      <vt:lpstr>dt-line-people-01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TG-Ophthalmo: Strabismus and Artificial Intelligence App: Optimizing Diagnostic and Accuracy - Att.2: Presentation</dc:title>
  <dc:creator>Campos, Simao</dc:creator>
  <cp:lastModifiedBy>Dabiri, Ayda</cp:lastModifiedBy>
  <cp:revision>75</cp:revision>
  <cp:lastPrinted>2019-04-04T08:49:31Z</cp:lastPrinted>
  <dcterms:created xsi:type="dcterms:W3CDTF">2019-03-31T15:53:06Z</dcterms:created>
  <dcterms:modified xsi:type="dcterms:W3CDTF">2021-09-27T18:44:40Z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