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0.xml" ContentType="application/vnd.openxmlformats-officedocument.presentationml.notesSlide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17"/>
  </p:notesMasterIdLst>
  <p:sldIdLst>
    <p:sldId id="256" r:id="rId5"/>
    <p:sldId id="257" r:id="rId6"/>
    <p:sldId id="274" r:id="rId7"/>
    <p:sldId id="263" r:id="rId8"/>
    <p:sldId id="275" r:id="rId9"/>
    <p:sldId id="276" r:id="rId10"/>
    <p:sldId id="270" r:id="rId11"/>
    <p:sldId id="277" r:id="rId12"/>
    <p:sldId id="258" r:id="rId13"/>
    <p:sldId id="268" r:id="rId14"/>
    <p:sldId id="278" r:id="rId15"/>
    <p:sldId id="271" r:id="rId16"/>
  </p:sldIdLst>
  <p:sldSz cx="9144000" cy="6858000" type="screen4x3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B8B7C98-8EDC-4EB8-AB22-619DE073BAF5}" v="2" dt="2021-03-18T18:04:51.08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99" d="100"/>
          <a:sy n="99" d="100"/>
        </p:scale>
        <p:origin x="726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microsoft.com/office/2015/10/relationships/revisionInfo" Target="revisionInfo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3A8AC34-7CA2-42F0-8A90-A86237088585}" type="doc">
      <dgm:prSet loTypeId="urn:microsoft.com/office/officeart/2005/8/layout/hProcess7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CA"/>
        </a:p>
      </dgm:t>
    </dgm:pt>
    <dgm:pt modelId="{D77A8293-C754-44B0-B8B0-9C2E26AA84D6}">
      <dgm:prSet phldrT="[Text]"/>
      <dgm:spPr>
        <a:solidFill>
          <a:schemeClr val="accent6">
            <a:lumMod val="75000"/>
          </a:schemeClr>
        </a:solidFill>
      </dgm:spPr>
      <dgm:t>
        <a:bodyPr/>
        <a:lstStyle/>
        <a:p>
          <a:r>
            <a:rPr lang="en-CA" dirty="0"/>
            <a:t>Clinical Feasibility</a:t>
          </a:r>
        </a:p>
      </dgm:t>
    </dgm:pt>
    <dgm:pt modelId="{3277876D-FCB2-4137-9FE6-26AB3CC68B37}" type="parTrans" cxnId="{80E0A491-C135-41C4-B8BF-B42668793067}">
      <dgm:prSet/>
      <dgm:spPr/>
      <dgm:t>
        <a:bodyPr/>
        <a:lstStyle/>
        <a:p>
          <a:endParaRPr lang="en-CA"/>
        </a:p>
      </dgm:t>
    </dgm:pt>
    <dgm:pt modelId="{C158588F-1436-4E08-8BBE-791D73F74129}" type="sibTrans" cxnId="{80E0A491-C135-41C4-B8BF-B42668793067}">
      <dgm:prSet/>
      <dgm:spPr/>
      <dgm:t>
        <a:bodyPr/>
        <a:lstStyle/>
        <a:p>
          <a:endParaRPr lang="en-CA"/>
        </a:p>
      </dgm:t>
    </dgm:pt>
    <dgm:pt modelId="{847B82E4-ECCD-4E84-BCD0-3815F0329AB7}">
      <dgm:prSet phldrT="[Text]"/>
      <dgm:spPr/>
      <dgm:t>
        <a:bodyPr/>
        <a:lstStyle/>
        <a:p>
          <a:r>
            <a:rPr lang="en-CA" dirty="0"/>
            <a:t>Initiation </a:t>
          </a:r>
        </a:p>
      </dgm:t>
    </dgm:pt>
    <dgm:pt modelId="{CFC5288A-E28B-44DF-96F3-0490F72AB525}" type="parTrans" cxnId="{B50E0DC1-D386-4E78-973A-DCE72FA3ECA7}">
      <dgm:prSet/>
      <dgm:spPr/>
      <dgm:t>
        <a:bodyPr/>
        <a:lstStyle/>
        <a:p>
          <a:endParaRPr lang="en-CA"/>
        </a:p>
      </dgm:t>
    </dgm:pt>
    <dgm:pt modelId="{B1D32990-9210-43EC-85DB-1E6DF1B3E76F}" type="sibTrans" cxnId="{B50E0DC1-D386-4E78-973A-DCE72FA3ECA7}">
      <dgm:prSet/>
      <dgm:spPr/>
      <dgm:t>
        <a:bodyPr/>
        <a:lstStyle/>
        <a:p>
          <a:endParaRPr lang="en-CA"/>
        </a:p>
      </dgm:t>
    </dgm:pt>
    <dgm:pt modelId="{94182DAE-3CFF-45BD-AE29-5D0EF1C6B8EE}">
      <dgm:prSet phldrT="[Text]"/>
      <dgm:spPr>
        <a:solidFill>
          <a:schemeClr val="accent6">
            <a:lumMod val="75000"/>
          </a:schemeClr>
        </a:solidFill>
      </dgm:spPr>
      <dgm:t>
        <a:bodyPr/>
        <a:lstStyle/>
        <a:p>
          <a:r>
            <a:rPr lang="en-CA" dirty="0"/>
            <a:t>Clinical Feasibility</a:t>
          </a:r>
        </a:p>
      </dgm:t>
    </dgm:pt>
    <dgm:pt modelId="{EB5210D9-82CF-4D9E-93F4-8A784179061C}" type="parTrans" cxnId="{EDDE0BCC-7BFB-4B4F-9B7A-9F160688F14F}">
      <dgm:prSet/>
      <dgm:spPr/>
      <dgm:t>
        <a:bodyPr/>
        <a:lstStyle/>
        <a:p>
          <a:endParaRPr lang="en-CA"/>
        </a:p>
      </dgm:t>
    </dgm:pt>
    <dgm:pt modelId="{C31716E5-4882-4EE5-8EAD-E7C386E507D5}" type="sibTrans" cxnId="{EDDE0BCC-7BFB-4B4F-9B7A-9F160688F14F}">
      <dgm:prSet/>
      <dgm:spPr/>
      <dgm:t>
        <a:bodyPr/>
        <a:lstStyle/>
        <a:p>
          <a:endParaRPr lang="en-CA"/>
        </a:p>
      </dgm:t>
    </dgm:pt>
    <dgm:pt modelId="{987843A8-5746-43BC-9D64-111BFD8B48D5}">
      <dgm:prSet phldrT="[Text]"/>
      <dgm:spPr/>
      <dgm:t>
        <a:bodyPr/>
        <a:lstStyle/>
        <a:p>
          <a:r>
            <a:rPr lang="en-CA" dirty="0"/>
            <a:t>Concept</a:t>
          </a:r>
        </a:p>
      </dgm:t>
    </dgm:pt>
    <dgm:pt modelId="{FE32088E-25B3-479C-AA27-41841826E7AB}" type="parTrans" cxnId="{0C0059F2-E541-45C6-913E-1A3A61154F43}">
      <dgm:prSet/>
      <dgm:spPr/>
      <dgm:t>
        <a:bodyPr/>
        <a:lstStyle/>
        <a:p>
          <a:endParaRPr lang="en-CA"/>
        </a:p>
      </dgm:t>
    </dgm:pt>
    <dgm:pt modelId="{F7E92FC2-4DF2-4ACC-9520-A992B2032F3C}" type="sibTrans" cxnId="{0C0059F2-E541-45C6-913E-1A3A61154F43}">
      <dgm:prSet/>
      <dgm:spPr/>
      <dgm:t>
        <a:bodyPr/>
        <a:lstStyle/>
        <a:p>
          <a:endParaRPr lang="en-CA"/>
        </a:p>
      </dgm:t>
    </dgm:pt>
    <dgm:pt modelId="{D814002F-B356-4E87-8DC5-BD2E0E9F3E28}">
      <dgm:prSet phldrT="[Text]"/>
      <dgm:spPr>
        <a:solidFill>
          <a:schemeClr val="accent6">
            <a:lumMod val="75000"/>
          </a:schemeClr>
        </a:solidFill>
      </dgm:spPr>
      <dgm:t>
        <a:bodyPr/>
        <a:lstStyle/>
        <a:p>
          <a:r>
            <a:rPr lang="en-CA" dirty="0"/>
            <a:t>Clinical Feasibility</a:t>
          </a:r>
        </a:p>
      </dgm:t>
    </dgm:pt>
    <dgm:pt modelId="{1971DD6F-9431-4751-B4E7-9F1F96E4AF7A}" type="parTrans" cxnId="{8F7FD7C2-15A8-4F0E-9B30-C1CFD32A0F66}">
      <dgm:prSet/>
      <dgm:spPr/>
      <dgm:t>
        <a:bodyPr/>
        <a:lstStyle/>
        <a:p>
          <a:endParaRPr lang="en-CA"/>
        </a:p>
      </dgm:t>
    </dgm:pt>
    <dgm:pt modelId="{3532247C-483F-409E-B28A-9CAF97D6219C}" type="sibTrans" cxnId="{8F7FD7C2-15A8-4F0E-9B30-C1CFD32A0F66}">
      <dgm:prSet/>
      <dgm:spPr/>
      <dgm:t>
        <a:bodyPr/>
        <a:lstStyle/>
        <a:p>
          <a:endParaRPr lang="en-CA"/>
        </a:p>
      </dgm:t>
    </dgm:pt>
    <dgm:pt modelId="{19358046-DA6A-4818-A53F-C234B646510F}">
      <dgm:prSet phldrT="[Text]"/>
      <dgm:spPr/>
      <dgm:t>
        <a:bodyPr/>
        <a:lstStyle/>
        <a:p>
          <a:r>
            <a:rPr lang="en-CA" dirty="0"/>
            <a:t>Planning</a:t>
          </a:r>
        </a:p>
      </dgm:t>
    </dgm:pt>
    <dgm:pt modelId="{032333F9-7834-47B7-8035-7ABBADEABE98}" type="parTrans" cxnId="{0CA9812D-1633-4766-86AB-087A263F1BD7}">
      <dgm:prSet/>
      <dgm:spPr/>
      <dgm:t>
        <a:bodyPr/>
        <a:lstStyle/>
        <a:p>
          <a:endParaRPr lang="en-CA"/>
        </a:p>
      </dgm:t>
    </dgm:pt>
    <dgm:pt modelId="{AADEC72B-8C10-4A19-AB18-704F0CA99B45}" type="sibTrans" cxnId="{0CA9812D-1633-4766-86AB-087A263F1BD7}">
      <dgm:prSet/>
      <dgm:spPr/>
      <dgm:t>
        <a:bodyPr/>
        <a:lstStyle/>
        <a:p>
          <a:endParaRPr lang="en-CA"/>
        </a:p>
      </dgm:t>
    </dgm:pt>
    <dgm:pt modelId="{52B035EE-0336-4893-A544-D63CB2229CA5}">
      <dgm:prSet phldrT="[Text]"/>
      <dgm:spPr/>
      <dgm:t>
        <a:bodyPr/>
        <a:lstStyle/>
        <a:p>
          <a:r>
            <a:rPr lang="en-CA" dirty="0"/>
            <a:t>Implementation</a:t>
          </a:r>
        </a:p>
      </dgm:t>
    </dgm:pt>
    <dgm:pt modelId="{7DB01324-F09D-4273-90E6-DF5F3C89AC45}" type="parTrans" cxnId="{2CDB3F30-C8EF-4DA8-B07C-0E2FA803E31F}">
      <dgm:prSet/>
      <dgm:spPr/>
      <dgm:t>
        <a:bodyPr/>
        <a:lstStyle/>
        <a:p>
          <a:endParaRPr lang="en-CA"/>
        </a:p>
      </dgm:t>
    </dgm:pt>
    <dgm:pt modelId="{0F1E78F4-8945-40F9-B146-BBE75A6360C7}" type="sibTrans" cxnId="{2CDB3F30-C8EF-4DA8-B07C-0E2FA803E31F}">
      <dgm:prSet/>
      <dgm:spPr/>
      <dgm:t>
        <a:bodyPr/>
        <a:lstStyle/>
        <a:p>
          <a:endParaRPr lang="en-CA"/>
        </a:p>
      </dgm:t>
    </dgm:pt>
    <dgm:pt modelId="{B5DA9F36-2C3A-4BD7-9910-AC27026FA710}">
      <dgm:prSet/>
      <dgm:spPr/>
      <dgm:t>
        <a:bodyPr/>
        <a:lstStyle/>
        <a:p>
          <a:r>
            <a:rPr lang="en-CA" dirty="0"/>
            <a:t>Requirements Analysis</a:t>
          </a:r>
        </a:p>
      </dgm:t>
    </dgm:pt>
    <dgm:pt modelId="{918764F3-2D07-4EEB-A5E9-F5B1FE351FCB}" type="parTrans" cxnId="{62C92B11-E2DB-4B8E-862F-BECA232F8D10}">
      <dgm:prSet/>
      <dgm:spPr/>
      <dgm:t>
        <a:bodyPr/>
        <a:lstStyle/>
        <a:p>
          <a:endParaRPr lang="en-CA"/>
        </a:p>
      </dgm:t>
    </dgm:pt>
    <dgm:pt modelId="{5D18513A-2503-4CB8-B854-2B9AA0C50CF2}" type="sibTrans" cxnId="{62C92B11-E2DB-4B8E-862F-BECA232F8D10}">
      <dgm:prSet/>
      <dgm:spPr/>
      <dgm:t>
        <a:bodyPr/>
        <a:lstStyle/>
        <a:p>
          <a:endParaRPr lang="en-CA"/>
        </a:p>
      </dgm:t>
    </dgm:pt>
    <dgm:pt modelId="{18AF3F7A-BB0A-4CB7-B476-B19897CE025B}">
      <dgm:prSet/>
      <dgm:spPr/>
      <dgm:t>
        <a:bodyPr/>
        <a:lstStyle/>
        <a:p>
          <a:r>
            <a:rPr lang="en-CA" dirty="0"/>
            <a:t>Development</a:t>
          </a:r>
        </a:p>
      </dgm:t>
    </dgm:pt>
    <dgm:pt modelId="{C6E61219-F8B6-412D-A157-335A6D3B1FDC}" type="parTrans" cxnId="{83E219E0-B057-46A2-A793-998720899899}">
      <dgm:prSet/>
      <dgm:spPr/>
      <dgm:t>
        <a:bodyPr/>
        <a:lstStyle/>
        <a:p>
          <a:endParaRPr lang="en-CA"/>
        </a:p>
      </dgm:t>
    </dgm:pt>
    <dgm:pt modelId="{5B59C4E8-74FA-4050-BA52-CBF41D83DFAB}" type="sibTrans" cxnId="{83E219E0-B057-46A2-A793-998720899899}">
      <dgm:prSet/>
      <dgm:spPr/>
      <dgm:t>
        <a:bodyPr/>
        <a:lstStyle/>
        <a:p>
          <a:endParaRPr lang="en-CA"/>
        </a:p>
      </dgm:t>
    </dgm:pt>
    <dgm:pt modelId="{2AEE295B-62DA-424F-B012-2CFA4BBBD043}">
      <dgm:prSet/>
      <dgm:spPr/>
      <dgm:t>
        <a:bodyPr/>
        <a:lstStyle/>
        <a:p>
          <a:r>
            <a:rPr lang="en-CA" dirty="0"/>
            <a:t>Test</a:t>
          </a:r>
        </a:p>
      </dgm:t>
    </dgm:pt>
    <dgm:pt modelId="{DED1BF85-236F-4B03-9EE6-231F802C6EB6}" type="parTrans" cxnId="{644942AA-9DB1-49AD-94B3-92C62E05A6A4}">
      <dgm:prSet/>
      <dgm:spPr/>
      <dgm:t>
        <a:bodyPr/>
        <a:lstStyle/>
        <a:p>
          <a:endParaRPr lang="en-CA"/>
        </a:p>
      </dgm:t>
    </dgm:pt>
    <dgm:pt modelId="{4BC1F35D-93B2-47DD-9DA3-3DE9C862BF97}" type="sibTrans" cxnId="{644942AA-9DB1-49AD-94B3-92C62E05A6A4}">
      <dgm:prSet/>
      <dgm:spPr/>
      <dgm:t>
        <a:bodyPr/>
        <a:lstStyle/>
        <a:p>
          <a:endParaRPr lang="en-CA"/>
        </a:p>
      </dgm:t>
    </dgm:pt>
    <dgm:pt modelId="{85F48D15-6CC6-4FC4-9A58-58F35CB2C473}">
      <dgm:prSet/>
      <dgm:spPr/>
      <dgm:t>
        <a:bodyPr/>
        <a:lstStyle/>
        <a:p>
          <a:r>
            <a:rPr lang="en-CA" dirty="0"/>
            <a:t>Design</a:t>
          </a:r>
        </a:p>
      </dgm:t>
    </dgm:pt>
    <dgm:pt modelId="{E7E27D5E-5473-47AA-A7FC-4098D42C6E59}" type="parTrans" cxnId="{8F9209A9-592E-4632-A0E0-329C5ADC1535}">
      <dgm:prSet/>
      <dgm:spPr/>
      <dgm:t>
        <a:bodyPr/>
        <a:lstStyle/>
        <a:p>
          <a:endParaRPr lang="en-CA"/>
        </a:p>
      </dgm:t>
    </dgm:pt>
    <dgm:pt modelId="{1980D190-4778-43FF-9541-ED647B9C2742}" type="sibTrans" cxnId="{8F9209A9-592E-4632-A0E0-329C5ADC1535}">
      <dgm:prSet/>
      <dgm:spPr/>
      <dgm:t>
        <a:bodyPr/>
        <a:lstStyle/>
        <a:p>
          <a:endParaRPr lang="en-CA"/>
        </a:p>
      </dgm:t>
    </dgm:pt>
    <dgm:pt modelId="{C1D4EAA5-CAAD-4D3F-8133-3EB69A1229C8}">
      <dgm:prSet phldrT="[Text]"/>
      <dgm:spPr>
        <a:solidFill>
          <a:srgbClr val="7030A0"/>
        </a:solidFill>
      </dgm:spPr>
      <dgm:t>
        <a:bodyPr/>
        <a:lstStyle/>
        <a:p>
          <a:r>
            <a:rPr lang="en-CA" dirty="0"/>
            <a:t>Operations/Maintenance – Support/Services</a:t>
          </a:r>
        </a:p>
      </dgm:t>
    </dgm:pt>
    <dgm:pt modelId="{CE279B80-6625-488A-94AB-FA2759F76F4C}" type="parTrans" cxnId="{04340830-D447-4BB4-9D91-515D6ACD38E6}">
      <dgm:prSet/>
      <dgm:spPr/>
      <dgm:t>
        <a:bodyPr/>
        <a:lstStyle/>
        <a:p>
          <a:endParaRPr lang="en-CA"/>
        </a:p>
      </dgm:t>
    </dgm:pt>
    <dgm:pt modelId="{DB27259C-B842-4A95-83DB-0553F47A0B9C}" type="sibTrans" cxnId="{04340830-D447-4BB4-9D91-515D6ACD38E6}">
      <dgm:prSet/>
      <dgm:spPr/>
      <dgm:t>
        <a:bodyPr/>
        <a:lstStyle/>
        <a:p>
          <a:endParaRPr lang="en-CA"/>
        </a:p>
      </dgm:t>
    </dgm:pt>
    <dgm:pt modelId="{10E842F2-EA27-49CD-B7A8-B4B687BE1686}" type="pres">
      <dgm:prSet presAssocID="{53A8AC34-7CA2-42F0-8A90-A86237088585}" presName="Name0" presStyleCnt="0">
        <dgm:presLayoutVars>
          <dgm:dir/>
          <dgm:animLvl val="lvl"/>
          <dgm:resizeHandles val="exact"/>
        </dgm:presLayoutVars>
      </dgm:prSet>
      <dgm:spPr/>
    </dgm:pt>
    <dgm:pt modelId="{5BA8368D-9F91-432F-9E00-B67CC36E3B3E}" type="pres">
      <dgm:prSet presAssocID="{D77A8293-C754-44B0-B8B0-9C2E26AA84D6}" presName="compositeNode" presStyleCnt="0">
        <dgm:presLayoutVars>
          <dgm:bulletEnabled val="1"/>
        </dgm:presLayoutVars>
      </dgm:prSet>
      <dgm:spPr/>
    </dgm:pt>
    <dgm:pt modelId="{34BF4FD7-3A1E-45EF-BE71-DC4FDB6CF996}" type="pres">
      <dgm:prSet presAssocID="{D77A8293-C754-44B0-B8B0-9C2E26AA84D6}" presName="bgRect" presStyleLbl="node1" presStyleIdx="0" presStyleCnt="9" custScaleX="66229" custScaleY="169481" custLinFactNeighborY="2178"/>
      <dgm:spPr/>
    </dgm:pt>
    <dgm:pt modelId="{DE8039AB-E27A-4181-8507-1D49E5DED808}" type="pres">
      <dgm:prSet presAssocID="{D77A8293-C754-44B0-B8B0-9C2E26AA84D6}" presName="parentNode" presStyleLbl="node1" presStyleIdx="0" presStyleCnt="9">
        <dgm:presLayoutVars>
          <dgm:chMax val="0"/>
          <dgm:bulletEnabled val="1"/>
        </dgm:presLayoutVars>
      </dgm:prSet>
      <dgm:spPr/>
    </dgm:pt>
    <dgm:pt modelId="{DF48EB27-1293-4A2A-9039-D4CD6705CEF1}" type="pres">
      <dgm:prSet presAssocID="{D77A8293-C754-44B0-B8B0-9C2E26AA84D6}" presName="childNode" presStyleLbl="node1" presStyleIdx="0" presStyleCnt="9">
        <dgm:presLayoutVars>
          <dgm:bulletEnabled val="1"/>
        </dgm:presLayoutVars>
      </dgm:prSet>
      <dgm:spPr/>
    </dgm:pt>
    <dgm:pt modelId="{25EDD374-6359-4190-B725-BE080E67CF1A}" type="pres">
      <dgm:prSet presAssocID="{C158588F-1436-4E08-8BBE-791D73F74129}" presName="hSp" presStyleCnt="0"/>
      <dgm:spPr/>
    </dgm:pt>
    <dgm:pt modelId="{D9F9FC3E-AE8E-4B02-B1E8-6460D49364E2}" type="pres">
      <dgm:prSet presAssocID="{C158588F-1436-4E08-8BBE-791D73F74129}" presName="vProcSp" presStyleCnt="0"/>
      <dgm:spPr/>
    </dgm:pt>
    <dgm:pt modelId="{AFC8AB2B-7C8A-4739-A952-37FCD548654B}" type="pres">
      <dgm:prSet presAssocID="{C158588F-1436-4E08-8BBE-791D73F74129}" presName="vSp1" presStyleCnt="0"/>
      <dgm:spPr/>
    </dgm:pt>
    <dgm:pt modelId="{CCE99FB3-DEA8-48AB-BA9F-9CCF9090FCFA}" type="pres">
      <dgm:prSet presAssocID="{C158588F-1436-4E08-8BBE-791D73F74129}" presName="simulatedConn" presStyleLbl="solidFgAcc1" presStyleIdx="0" presStyleCnt="8"/>
      <dgm:spPr/>
    </dgm:pt>
    <dgm:pt modelId="{87743423-43F6-49CE-B94B-5FFBDE9FBAA5}" type="pres">
      <dgm:prSet presAssocID="{C158588F-1436-4E08-8BBE-791D73F74129}" presName="vSp2" presStyleCnt="0"/>
      <dgm:spPr/>
    </dgm:pt>
    <dgm:pt modelId="{8B71C87B-9124-451D-BF1F-32BD3ECD750A}" type="pres">
      <dgm:prSet presAssocID="{C158588F-1436-4E08-8BBE-791D73F74129}" presName="sibTrans" presStyleCnt="0"/>
      <dgm:spPr/>
    </dgm:pt>
    <dgm:pt modelId="{A2AA9BFE-BB64-4FE4-8B2D-27187EA4F5ED}" type="pres">
      <dgm:prSet presAssocID="{94182DAE-3CFF-45BD-AE29-5D0EF1C6B8EE}" presName="compositeNode" presStyleCnt="0">
        <dgm:presLayoutVars>
          <dgm:bulletEnabled val="1"/>
        </dgm:presLayoutVars>
      </dgm:prSet>
      <dgm:spPr/>
    </dgm:pt>
    <dgm:pt modelId="{83C90E9C-94F1-44DF-AF6C-FF9FC56C03FD}" type="pres">
      <dgm:prSet presAssocID="{94182DAE-3CFF-45BD-AE29-5D0EF1C6B8EE}" presName="bgRect" presStyleLbl="node1" presStyleIdx="1" presStyleCnt="9" custScaleX="66229" custScaleY="169481" custLinFactNeighborY="2178"/>
      <dgm:spPr/>
    </dgm:pt>
    <dgm:pt modelId="{2DDB53FC-8657-42EF-B38A-C2F47985D8B0}" type="pres">
      <dgm:prSet presAssocID="{94182DAE-3CFF-45BD-AE29-5D0EF1C6B8EE}" presName="parentNode" presStyleLbl="node1" presStyleIdx="1" presStyleCnt="9">
        <dgm:presLayoutVars>
          <dgm:chMax val="0"/>
          <dgm:bulletEnabled val="1"/>
        </dgm:presLayoutVars>
      </dgm:prSet>
      <dgm:spPr/>
    </dgm:pt>
    <dgm:pt modelId="{863D3946-75FC-4250-889B-C3BFDBB68D6B}" type="pres">
      <dgm:prSet presAssocID="{94182DAE-3CFF-45BD-AE29-5D0EF1C6B8EE}" presName="childNode" presStyleLbl="node1" presStyleIdx="1" presStyleCnt="9">
        <dgm:presLayoutVars>
          <dgm:bulletEnabled val="1"/>
        </dgm:presLayoutVars>
      </dgm:prSet>
      <dgm:spPr/>
    </dgm:pt>
    <dgm:pt modelId="{87566771-2F4B-4C34-BC20-D59D3B42D115}" type="pres">
      <dgm:prSet presAssocID="{C31716E5-4882-4EE5-8EAD-E7C386E507D5}" presName="hSp" presStyleCnt="0"/>
      <dgm:spPr/>
    </dgm:pt>
    <dgm:pt modelId="{37AED15A-17CA-471C-AEAE-625795FB420D}" type="pres">
      <dgm:prSet presAssocID="{C31716E5-4882-4EE5-8EAD-E7C386E507D5}" presName="vProcSp" presStyleCnt="0"/>
      <dgm:spPr/>
    </dgm:pt>
    <dgm:pt modelId="{922C30FC-A219-456F-9ADC-6F0B6E4A1222}" type="pres">
      <dgm:prSet presAssocID="{C31716E5-4882-4EE5-8EAD-E7C386E507D5}" presName="vSp1" presStyleCnt="0"/>
      <dgm:spPr/>
    </dgm:pt>
    <dgm:pt modelId="{A171EB12-27FF-42EC-A3D6-875D75621B70}" type="pres">
      <dgm:prSet presAssocID="{C31716E5-4882-4EE5-8EAD-E7C386E507D5}" presName="simulatedConn" presStyleLbl="solidFgAcc1" presStyleIdx="1" presStyleCnt="8"/>
      <dgm:spPr/>
    </dgm:pt>
    <dgm:pt modelId="{D967ADB7-48C7-4840-AC04-E04BA7EA03E6}" type="pres">
      <dgm:prSet presAssocID="{C31716E5-4882-4EE5-8EAD-E7C386E507D5}" presName="vSp2" presStyleCnt="0"/>
      <dgm:spPr/>
    </dgm:pt>
    <dgm:pt modelId="{A4B51082-F9BB-4A41-9853-8248CBDE2673}" type="pres">
      <dgm:prSet presAssocID="{C31716E5-4882-4EE5-8EAD-E7C386E507D5}" presName="sibTrans" presStyleCnt="0"/>
      <dgm:spPr/>
    </dgm:pt>
    <dgm:pt modelId="{914C9D5D-A4DF-4FEA-AB6F-E37E5765B322}" type="pres">
      <dgm:prSet presAssocID="{D814002F-B356-4E87-8DC5-BD2E0E9F3E28}" presName="compositeNode" presStyleCnt="0">
        <dgm:presLayoutVars>
          <dgm:bulletEnabled val="1"/>
        </dgm:presLayoutVars>
      </dgm:prSet>
      <dgm:spPr/>
    </dgm:pt>
    <dgm:pt modelId="{073DA876-D4E7-4CAF-89A5-84E6C547A38E}" type="pres">
      <dgm:prSet presAssocID="{D814002F-B356-4E87-8DC5-BD2E0E9F3E28}" presName="bgRect" presStyleLbl="node1" presStyleIdx="2" presStyleCnt="9" custScaleX="66229" custScaleY="169481" custLinFactNeighborX="-636" custLinFactNeighborY="-14118"/>
      <dgm:spPr/>
    </dgm:pt>
    <dgm:pt modelId="{9F5AFE2B-BF4C-4E1C-A49B-B633A653E109}" type="pres">
      <dgm:prSet presAssocID="{D814002F-B356-4E87-8DC5-BD2E0E9F3E28}" presName="parentNode" presStyleLbl="node1" presStyleIdx="2" presStyleCnt="9">
        <dgm:presLayoutVars>
          <dgm:chMax val="0"/>
          <dgm:bulletEnabled val="1"/>
        </dgm:presLayoutVars>
      </dgm:prSet>
      <dgm:spPr/>
    </dgm:pt>
    <dgm:pt modelId="{A1997827-4BA6-4B4F-8F65-9F333C5F97CC}" type="pres">
      <dgm:prSet presAssocID="{D814002F-B356-4E87-8DC5-BD2E0E9F3E28}" presName="childNode" presStyleLbl="node1" presStyleIdx="2" presStyleCnt="9">
        <dgm:presLayoutVars>
          <dgm:bulletEnabled val="1"/>
        </dgm:presLayoutVars>
      </dgm:prSet>
      <dgm:spPr/>
    </dgm:pt>
    <dgm:pt modelId="{5C9265F7-F93B-429C-8AF8-095E539F566D}" type="pres">
      <dgm:prSet presAssocID="{3532247C-483F-409E-B28A-9CAF97D6219C}" presName="hSp" presStyleCnt="0"/>
      <dgm:spPr/>
    </dgm:pt>
    <dgm:pt modelId="{4F4A1739-F66C-4CD3-A151-0B7C8C787CEA}" type="pres">
      <dgm:prSet presAssocID="{3532247C-483F-409E-B28A-9CAF97D6219C}" presName="vProcSp" presStyleCnt="0"/>
      <dgm:spPr/>
    </dgm:pt>
    <dgm:pt modelId="{B75A75C6-9D1C-4EDE-9480-4404396885F5}" type="pres">
      <dgm:prSet presAssocID="{3532247C-483F-409E-B28A-9CAF97D6219C}" presName="vSp1" presStyleCnt="0"/>
      <dgm:spPr/>
    </dgm:pt>
    <dgm:pt modelId="{08BEE161-5C71-43C1-81D5-1EBF09099752}" type="pres">
      <dgm:prSet presAssocID="{3532247C-483F-409E-B28A-9CAF97D6219C}" presName="simulatedConn" presStyleLbl="solidFgAcc1" presStyleIdx="2" presStyleCnt="8" custLinFactNeighborX="-19894" custLinFactNeighborY="2740"/>
      <dgm:spPr/>
    </dgm:pt>
    <dgm:pt modelId="{8A68A68F-A866-49ED-B16F-8AF934C5D15F}" type="pres">
      <dgm:prSet presAssocID="{3532247C-483F-409E-B28A-9CAF97D6219C}" presName="vSp2" presStyleCnt="0"/>
      <dgm:spPr/>
    </dgm:pt>
    <dgm:pt modelId="{96257D99-CC87-4953-BEE7-BD3E6CC31014}" type="pres">
      <dgm:prSet presAssocID="{3532247C-483F-409E-B28A-9CAF97D6219C}" presName="sibTrans" presStyleCnt="0"/>
      <dgm:spPr/>
    </dgm:pt>
    <dgm:pt modelId="{48E12539-DC60-49E5-8F37-55215969D332}" type="pres">
      <dgm:prSet presAssocID="{B5DA9F36-2C3A-4BD7-9910-AC27026FA710}" presName="compositeNode" presStyleCnt="0">
        <dgm:presLayoutVars>
          <dgm:bulletEnabled val="1"/>
        </dgm:presLayoutVars>
      </dgm:prSet>
      <dgm:spPr/>
    </dgm:pt>
    <dgm:pt modelId="{FC2B8636-F755-47B0-8BD0-2291E773250A}" type="pres">
      <dgm:prSet presAssocID="{B5DA9F36-2C3A-4BD7-9910-AC27026FA710}" presName="bgRect" presStyleLbl="node1" presStyleIdx="3" presStyleCnt="9" custScaleX="51193" custScaleY="169481" custLinFactNeighborY="2178"/>
      <dgm:spPr/>
    </dgm:pt>
    <dgm:pt modelId="{E672D7D2-1843-42B4-8B94-86A00EF8E71B}" type="pres">
      <dgm:prSet presAssocID="{B5DA9F36-2C3A-4BD7-9910-AC27026FA710}" presName="parentNode" presStyleLbl="node1" presStyleIdx="3" presStyleCnt="9">
        <dgm:presLayoutVars>
          <dgm:chMax val="0"/>
          <dgm:bulletEnabled val="1"/>
        </dgm:presLayoutVars>
      </dgm:prSet>
      <dgm:spPr/>
    </dgm:pt>
    <dgm:pt modelId="{02C04402-877A-4BFD-B294-4EDFFF07393C}" type="pres">
      <dgm:prSet presAssocID="{5D18513A-2503-4CB8-B854-2B9AA0C50CF2}" presName="hSp" presStyleCnt="0"/>
      <dgm:spPr/>
    </dgm:pt>
    <dgm:pt modelId="{09D9FC36-7910-4353-A986-242E13177A8C}" type="pres">
      <dgm:prSet presAssocID="{5D18513A-2503-4CB8-B854-2B9AA0C50CF2}" presName="vProcSp" presStyleCnt="0"/>
      <dgm:spPr/>
    </dgm:pt>
    <dgm:pt modelId="{CE0DCC93-C8A7-40CB-9DF4-571416078964}" type="pres">
      <dgm:prSet presAssocID="{5D18513A-2503-4CB8-B854-2B9AA0C50CF2}" presName="vSp1" presStyleCnt="0"/>
      <dgm:spPr/>
    </dgm:pt>
    <dgm:pt modelId="{58F3E821-B19C-456A-B308-DB7FC2918C97}" type="pres">
      <dgm:prSet presAssocID="{5D18513A-2503-4CB8-B854-2B9AA0C50CF2}" presName="simulatedConn" presStyleLbl="solidFgAcc1" presStyleIdx="3" presStyleCnt="8" custLinFactNeighborX="-19894" custLinFactNeighborY="2740"/>
      <dgm:spPr/>
    </dgm:pt>
    <dgm:pt modelId="{C6DA85F8-F5B7-4DC0-8FA6-37429D0A1A86}" type="pres">
      <dgm:prSet presAssocID="{5D18513A-2503-4CB8-B854-2B9AA0C50CF2}" presName="vSp2" presStyleCnt="0"/>
      <dgm:spPr/>
    </dgm:pt>
    <dgm:pt modelId="{6CEEF6EB-DE68-4F2E-BA94-A7CD04C3465F}" type="pres">
      <dgm:prSet presAssocID="{5D18513A-2503-4CB8-B854-2B9AA0C50CF2}" presName="sibTrans" presStyleCnt="0"/>
      <dgm:spPr/>
    </dgm:pt>
    <dgm:pt modelId="{6DC1F04D-FF0E-4392-9139-1AA0DFBA4DCA}" type="pres">
      <dgm:prSet presAssocID="{85F48D15-6CC6-4FC4-9A58-58F35CB2C473}" presName="compositeNode" presStyleCnt="0">
        <dgm:presLayoutVars>
          <dgm:bulletEnabled val="1"/>
        </dgm:presLayoutVars>
      </dgm:prSet>
      <dgm:spPr/>
    </dgm:pt>
    <dgm:pt modelId="{9F499508-4D56-45E7-B32F-EE1B0C358EBD}" type="pres">
      <dgm:prSet presAssocID="{85F48D15-6CC6-4FC4-9A58-58F35CB2C473}" presName="bgRect" presStyleLbl="node1" presStyleIdx="4" presStyleCnt="9" custScaleX="51193" custScaleY="169481" custLinFactNeighborY="2178"/>
      <dgm:spPr/>
    </dgm:pt>
    <dgm:pt modelId="{48E5D8C0-F270-45E9-BC51-61A163B90D55}" type="pres">
      <dgm:prSet presAssocID="{85F48D15-6CC6-4FC4-9A58-58F35CB2C473}" presName="parentNode" presStyleLbl="node1" presStyleIdx="4" presStyleCnt="9">
        <dgm:presLayoutVars>
          <dgm:chMax val="0"/>
          <dgm:bulletEnabled val="1"/>
        </dgm:presLayoutVars>
      </dgm:prSet>
      <dgm:spPr/>
    </dgm:pt>
    <dgm:pt modelId="{ACDAE232-9DE7-4490-A874-36C48534DC8D}" type="pres">
      <dgm:prSet presAssocID="{1980D190-4778-43FF-9541-ED647B9C2742}" presName="hSp" presStyleCnt="0"/>
      <dgm:spPr/>
    </dgm:pt>
    <dgm:pt modelId="{92CCD999-DB05-4660-BEEA-8EB791BB5F73}" type="pres">
      <dgm:prSet presAssocID="{1980D190-4778-43FF-9541-ED647B9C2742}" presName="vProcSp" presStyleCnt="0"/>
      <dgm:spPr/>
    </dgm:pt>
    <dgm:pt modelId="{B92386A6-CCCF-4D8C-B913-556776365016}" type="pres">
      <dgm:prSet presAssocID="{1980D190-4778-43FF-9541-ED647B9C2742}" presName="vSp1" presStyleCnt="0"/>
      <dgm:spPr/>
    </dgm:pt>
    <dgm:pt modelId="{5B0B53E7-BF1D-4F78-93E5-295C7FCEDF92}" type="pres">
      <dgm:prSet presAssocID="{1980D190-4778-43FF-9541-ED647B9C2742}" presName="simulatedConn" presStyleLbl="solidFgAcc1" presStyleIdx="4" presStyleCnt="8" custLinFactNeighborX="-19894" custLinFactNeighborY="2740"/>
      <dgm:spPr/>
    </dgm:pt>
    <dgm:pt modelId="{BB91C05F-8E4C-418D-8C2D-DD14629A82B1}" type="pres">
      <dgm:prSet presAssocID="{1980D190-4778-43FF-9541-ED647B9C2742}" presName="vSp2" presStyleCnt="0"/>
      <dgm:spPr/>
    </dgm:pt>
    <dgm:pt modelId="{BCC2912F-1DBF-4854-A9DB-6C8A6427D7DC}" type="pres">
      <dgm:prSet presAssocID="{1980D190-4778-43FF-9541-ED647B9C2742}" presName="sibTrans" presStyleCnt="0"/>
      <dgm:spPr/>
    </dgm:pt>
    <dgm:pt modelId="{27F5FC96-9340-4CC6-A869-487EC0EBA047}" type="pres">
      <dgm:prSet presAssocID="{18AF3F7A-BB0A-4CB7-B476-B19897CE025B}" presName="compositeNode" presStyleCnt="0">
        <dgm:presLayoutVars>
          <dgm:bulletEnabled val="1"/>
        </dgm:presLayoutVars>
      </dgm:prSet>
      <dgm:spPr/>
    </dgm:pt>
    <dgm:pt modelId="{1CCCF9FF-2FDF-4B03-9C7D-DCE3D7E95CFB}" type="pres">
      <dgm:prSet presAssocID="{18AF3F7A-BB0A-4CB7-B476-B19897CE025B}" presName="bgRect" presStyleLbl="node1" presStyleIdx="5" presStyleCnt="9" custScaleX="51193" custScaleY="169481" custLinFactNeighborY="2178"/>
      <dgm:spPr/>
    </dgm:pt>
    <dgm:pt modelId="{77957532-8661-4851-BEDF-17B7850E99FC}" type="pres">
      <dgm:prSet presAssocID="{18AF3F7A-BB0A-4CB7-B476-B19897CE025B}" presName="parentNode" presStyleLbl="node1" presStyleIdx="5" presStyleCnt="9">
        <dgm:presLayoutVars>
          <dgm:chMax val="0"/>
          <dgm:bulletEnabled val="1"/>
        </dgm:presLayoutVars>
      </dgm:prSet>
      <dgm:spPr/>
    </dgm:pt>
    <dgm:pt modelId="{5A82075A-6E00-4C11-9F14-64FD817F5FDB}" type="pres">
      <dgm:prSet presAssocID="{5B59C4E8-74FA-4050-BA52-CBF41D83DFAB}" presName="hSp" presStyleCnt="0"/>
      <dgm:spPr/>
    </dgm:pt>
    <dgm:pt modelId="{97B95C7A-E54A-4190-AACE-AEE0ADDAEC32}" type="pres">
      <dgm:prSet presAssocID="{5B59C4E8-74FA-4050-BA52-CBF41D83DFAB}" presName="vProcSp" presStyleCnt="0"/>
      <dgm:spPr/>
    </dgm:pt>
    <dgm:pt modelId="{C627061D-DD5E-4440-94FC-DF0BF3DAE10E}" type="pres">
      <dgm:prSet presAssocID="{5B59C4E8-74FA-4050-BA52-CBF41D83DFAB}" presName="vSp1" presStyleCnt="0"/>
      <dgm:spPr/>
    </dgm:pt>
    <dgm:pt modelId="{CC9F937F-9AB8-4098-ABDC-218DADA4D372}" type="pres">
      <dgm:prSet presAssocID="{5B59C4E8-74FA-4050-BA52-CBF41D83DFAB}" presName="simulatedConn" presStyleLbl="solidFgAcc1" presStyleIdx="5" presStyleCnt="8" custLinFactNeighborX="-19894" custLinFactNeighborY="2740"/>
      <dgm:spPr/>
    </dgm:pt>
    <dgm:pt modelId="{1088B721-187F-4FDF-8DAC-B68BD954F5D1}" type="pres">
      <dgm:prSet presAssocID="{5B59C4E8-74FA-4050-BA52-CBF41D83DFAB}" presName="vSp2" presStyleCnt="0"/>
      <dgm:spPr/>
    </dgm:pt>
    <dgm:pt modelId="{5242FCF6-F680-4B69-B939-B2A53F139589}" type="pres">
      <dgm:prSet presAssocID="{5B59C4E8-74FA-4050-BA52-CBF41D83DFAB}" presName="sibTrans" presStyleCnt="0"/>
      <dgm:spPr/>
    </dgm:pt>
    <dgm:pt modelId="{0A8AAF65-31A9-459C-B1DD-17737058FA07}" type="pres">
      <dgm:prSet presAssocID="{2AEE295B-62DA-424F-B012-2CFA4BBBD043}" presName="compositeNode" presStyleCnt="0">
        <dgm:presLayoutVars>
          <dgm:bulletEnabled val="1"/>
        </dgm:presLayoutVars>
      </dgm:prSet>
      <dgm:spPr/>
    </dgm:pt>
    <dgm:pt modelId="{34C0A776-E8B9-40DF-B907-8C71F65EE85B}" type="pres">
      <dgm:prSet presAssocID="{2AEE295B-62DA-424F-B012-2CFA4BBBD043}" presName="bgRect" presStyleLbl="node1" presStyleIdx="6" presStyleCnt="9" custScaleX="51193" custScaleY="169481" custLinFactNeighborY="2178"/>
      <dgm:spPr/>
    </dgm:pt>
    <dgm:pt modelId="{68C960FE-6B83-487B-B3FB-247D8716CEDF}" type="pres">
      <dgm:prSet presAssocID="{2AEE295B-62DA-424F-B012-2CFA4BBBD043}" presName="parentNode" presStyleLbl="node1" presStyleIdx="6" presStyleCnt="9">
        <dgm:presLayoutVars>
          <dgm:chMax val="0"/>
          <dgm:bulletEnabled val="1"/>
        </dgm:presLayoutVars>
      </dgm:prSet>
      <dgm:spPr/>
    </dgm:pt>
    <dgm:pt modelId="{71D5B347-6912-4130-821D-125E544D0127}" type="pres">
      <dgm:prSet presAssocID="{4BC1F35D-93B2-47DD-9DA3-3DE9C862BF97}" presName="hSp" presStyleCnt="0"/>
      <dgm:spPr/>
    </dgm:pt>
    <dgm:pt modelId="{4006BFE5-11E1-4FFB-8638-23A68B862F8F}" type="pres">
      <dgm:prSet presAssocID="{4BC1F35D-93B2-47DD-9DA3-3DE9C862BF97}" presName="vProcSp" presStyleCnt="0"/>
      <dgm:spPr/>
    </dgm:pt>
    <dgm:pt modelId="{E5803D1A-1D0F-4A28-99F0-39F8D4A14A66}" type="pres">
      <dgm:prSet presAssocID="{4BC1F35D-93B2-47DD-9DA3-3DE9C862BF97}" presName="vSp1" presStyleCnt="0"/>
      <dgm:spPr/>
    </dgm:pt>
    <dgm:pt modelId="{5716E891-D2E9-4D0E-8A18-C967E1BE4C91}" type="pres">
      <dgm:prSet presAssocID="{4BC1F35D-93B2-47DD-9DA3-3DE9C862BF97}" presName="simulatedConn" presStyleLbl="solidFgAcc1" presStyleIdx="6" presStyleCnt="8" custLinFactNeighborX="-19894" custLinFactNeighborY="2740"/>
      <dgm:spPr/>
    </dgm:pt>
    <dgm:pt modelId="{F3C2DE8E-328E-480E-8428-1E46A80CEFD7}" type="pres">
      <dgm:prSet presAssocID="{4BC1F35D-93B2-47DD-9DA3-3DE9C862BF97}" presName="vSp2" presStyleCnt="0"/>
      <dgm:spPr/>
    </dgm:pt>
    <dgm:pt modelId="{CF4B8798-CC69-4611-866A-5113ADB06201}" type="pres">
      <dgm:prSet presAssocID="{4BC1F35D-93B2-47DD-9DA3-3DE9C862BF97}" presName="sibTrans" presStyleCnt="0"/>
      <dgm:spPr/>
    </dgm:pt>
    <dgm:pt modelId="{35A4B172-41A5-4FE0-9419-22DCA39CA0E7}" type="pres">
      <dgm:prSet presAssocID="{52B035EE-0336-4893-A544-D63CB2229CA5}" presName="compositeNode" presStyleCnt="0">
        <dgm:presLayoutVars>
          <dgm:bulletEnabled val="1"/>
        </dgm:presLayoutVars>
      </dgm:prSet>
      <dgm:spPr/>
    </dgm:pt>
    <dgm:pt modelId="{99F8CCA0-576F-4DEC-93D9-4241072D6738}" type="pres">
      <dgm:prSet presAssocID="{52B035EE-0336-4893-A544-D63CB2229CA5}" presName="bgRect" presStyleLbl="node1" presStyleIdx="7" presStyleCnt="9" custScaleX="51193" custScaleY="169481" custLinFactNeighborY="2178"/>
      <dgm:spPr/>
    </dgm:pt>
    <dgm:pt modelId="{C0BCC1D0-CB19-469E-87D4-0DFB43DFD8A6}" type="pres">
      <dgm:prSet presAssocID="{52B035EE-0336-4893-A544-D63CB2229CA5}" presName="parentNode" presStyleLbl="node1" presStyleIdx="7" presStyleCnt="9">
        <dgm:presLayoutVars>
          <dgm:chMax val="0"/>
          <dgm:bulletEnabled val="1"/>
        </dgm:presLayoutVars>
      </dgm:prSet>
      <dgm:spPr/>
    </dgm:pt>
    <dgm:pt modelId="{17982CED-C37E-4A2B-8EC4-A4F96184CDFF}" type="pres">
      <dgm:prSet presAssocID="{0F1E78F4-8945-40F9-B146-BBE75A6360C7}" presName="hSp" presStyleCnt="0"/>
      <dgm:spPr/>
    </dgm:pt>
    <dgm:pt modelId="{70FAC09D-C0F7-4DD9-922F-0DA89B07D5EA}" type="pres">
      <dgm:prSet presAssocID="{0F1E78F4-8945-40F9-B146-BBE75A6360C7}" presName="vProcSp" presStyleCnt="0"/>
      <dgm:spPr/>
    </dgm:pt>
    <dgm:pt modelId="{6FE9B076-CB2A-4085-9168-168B7AFD8210}" type="pres">
      <dgm:prSet presAssocID="{0F1E78F4-8945-40F9-B146-BBE75A6360C7}" presName="vSp1" presStyleCnt="0"/>
      <dgm:spPr/>
    </dgm:pt>
    <dgm:pt modelId="{35A59F3A-3D17-473C-AED6-58423753083D}" type="pres">
      <dgm:prSet presAssocID="{0F1E78F4-8945-40F9-B146-BBE75A6360C7}" presName="simulatedConn" presStyleLbl="solidFgAcc1" presStyleIdx="7" presStyleCnt="8" custLinFactNeighborX="-19894" custLinFactNeighborY="2740"/>
      <dgm:spPr/>
    </dgm:pt>
    <dgm:pt modelId="{7DEC5D13-746A-46A7-BB14-51998B45E0E2}" type="pres">
      <dgm:prSet presAssocID="{0F1E78F4-8945-40F9-B146-BBE75A6360C7}" presName="vSp2" presStyleCnt="0"/>
      <dgm:spPr/>
    </dgm:pt>
    <dgm:pt modelId="{63253684-284B-467A-AA91-2205AFCD170C}" type="pres">
      <dgm:prSet presAssocID="{0F1E78F4-8945-40F9-B146-BBE75A6360C7}" presName="sibTrans" presStyleCnt="0"/>
      <dgm:spPr/>
    </dgm:pt>
    <dgm:pt modelId="{37B7EC0E-2D02-4EB1-BDB1-6001BF2D2479}" type="pres">
      <dgm:prSet presAssocID="{C1D4EAA5-CAAD-4D3F-8133-3EB69A1229C8}" presName="compositeNode" presStyleCnt="0">
        <dgm:presLayoutVars>
          <dgm:bulletEnabled val="1"/>
        </dgm:presLayoutVars>
      </dgm:prSet>
      <dgm:spPr/>
    </dgm:pt>
    <dgm:pt modelId="{0BADB7B8-7F75-44E3-9EA4-A9C55B5DDC92}" type="pres">
      <dgm:prSet presAssocID="{C1D4EAA5-CAAD-4D3F-8133-3EB69A1229C8}" presName="bgRect" presStyleLbl="node1" presStyleIdx="8" presStyleCnt="9" custScaleX="66229" custScaleY="169481" custLinFactNeighborY="2178"/>
      <dgm:spPr/>
    </dgm:pt>
    <dgm:pt modelId="{CF960A58-BD65-44C7-8415-C390181910CA}" type="pres">
      <dgm:prSet presAssocID="{C1D4EAA5-CAAD-4D3F-8133-3EB69A1229C8}" presName="parentNode" presStyleLbl="node1" presStyleIdx="8" presStyleCnt="9">
        <dgm:presLayoutVars>
          <dgm:chMax val="0"/>
          <dgm:bulletEnabled val="1"/>
        </dgm:presLayoutVars>
      </dgm:prSet>
      <dgm:spPr/>
    </dgm:pt>
  </dgm:ptLst>
  <dgm:cxnLst>
    <dgm:cxn modelId="{62C92B11-E2DB-4B8E-862F-BECA232F8D10}" srcId="{53A8AC34-7CA2-42F0-8A90-A86237088585}" destId="{B5DA9F36-2C3A-4BD7-9910-AC27026FA710}" srcOrd="3" destOrd="0" parTransId="{918764F3-2D07-4EEB-A5E9-F5B1FE351FCB}" sibTransId="{5D18513A-2503-4CB8-B854-2B9AA0C50CF2}"/>
    <dgm:cxn modelId="{06E72519-DF26-42B9-95A3-859B2472AA16}" type="presOf" srcId="{94182DAE-3CFF-45BD-AE29-5D0EF1C6B8EE}" destId="{83C90E9C-94F1-44DF-AF6C-FF9FC56C03FD}" srcOrd="0" destOrd="0" presId="urn:microsoft.com/office/officeart/2005/8/layout/hProcess7"/>
    <dgm:cxn modelId="{D118AB1D-1FD3-4C83-B2A4-4EBBEE31F802}" type="presOf" srcId="{19358046-DA6A-4818-A53F-C234B646510F}" destId="{A1997827-4BA6-4B4F-8F65-9F333C5F97CC}" srcOrd="0" destOrd="0" presId="urn:microsoft.com/office/officeart/2005/8/layout/hProcess7"/>
    <dgm:cxn modelId="{BAD42623-526F-430D-8A22-8F9568FDAB2D}" type="presOf" srcId="{C1D4EAA5-CAAD-4D3F-8133-3EB69A1229C8}" destId="{CF960A58-BD65-44C7-8415-C390181910CA}" srcOrd="1" destOrd="0" presId="urn:microsoft.com/office/officeart/2005/8/layout/hProcess7"/>
    <dgm:cxn modelId="{0CA9812D-1633-4766-86AB-087A263F1BD7}" srcId="{D814002F-B356-4E87-8DC5-BD2E0E9F3E28}" destId="{19358046-DA6A-4818-A53F-C234B646510F}" srcOrd="0" destOrd="0" parTransId="{032333F9-7834-47B7-8035-7ABBADEABE98}" sibTransId="{AADEC72B-8C10-4A19-AB18-704F0CA99B45}"/>
    <dgm:cxn modelId="{B82B5C2F-82E1-4C2D-935C-F77CB67E8FE2}" type="presOf" srcId="{18AF3F7A-BB0A-4CB7-B476-B19897CE025B}" destId="{1CCCF9FF-2FDF-4B03-9C7D-DCE3D7E95CFB}" srcOrd="0" destOrd="0" presId="urn:microsoft.com/office/officeart/2005/8/layout/hProcess7"/>
    <dgm:cxn modelId="{04340830-D447-4BB4-9D91-515D6ACD38E6}" srcId="{53A8AC34-7CA2-42F0-8A90-A86237088585}" destId="{C1D4EAA5-CAAD-4D3F-8133-3EB69A1229C8}" srcOrd="8" destOrd="0" parTransId="{CE279B80-6625-488A-94AB-FA2759F76F4C}" sibTransId="{DB27259C-B842-4A95-83DB-0553F47A0B9C}"/>
    <dgm:cxn modelId="{2CDB3F30-C8EF-4DA8-B07C-0E2FA803E31F}" srcId="{53A8AC34-7CA2-42F0-8A90-A86237088585}" destId="{52B035EE-0336-4893-A544-D63CB2229CA5}" srcOrd="7" destOrd="0" parTransId="{7DB01324-F09D-4273-90E6-DF5F3C89AC45}" sibTransId="{0F1E78F4-8945-40F9-B146-BBE75A6360C7}"/>
    <dgm:cxn modelId="{3FADDD3A-751C-49DB-9600-AEC697217511}" type="presOf" srcId="{2AEE295B-62DA-424F-B012-2CFA4BBBD043}" destId="{34C0A776-E8B9-40DF-B907-8C71F65EE85B}" srcOrd="0" destOrd="0" presId="urn:microsoft.com/office/officeart/2005/8/layout/hProcess7"/>
    <dgm:cxn modelId="{307C0C46-2F50-45EB-8324-2BF51BA69299}" type="presOf" srcId="{52B035EE-0336-4893-A544-D63CB2229CA5}" destId="{99F8CCA0-576F-4DEC-93D9-4241072D6738}" srcOrd="0" destOrd="0" presId="urn:microsoft.com/office/officeart/2005/8/layout/hProcess7"/>
    <dgm:cxn modelId="{228F404E-37D0-4FF0-8278-C48AFF2C300C}" type="presOf" srcId="{B5DA9F36-2C3A-4BD7-9910-AC27026FA710}" destId="{E672D7D2-1843-42B4-8B94-86A00EF8E71B}" srcOrd="1" destOrd="0" presId="urn:microsoft.com/office/officeart/2005/8/layout/hProcess7"/>
    <dgm:cxn modelId="{6D444551-C22B-4D4C-8E78-C89A784FE054}" type="presOf" srcId="{53A8AC34-7CA2-42F0-8A90-A86237088585}" destId="{10E842F2-EA27-49CD-B7A8-B4B687BE1686}" srcOrd="0" destOrd="0" presId="urn:microsoft.com/office/officeart/2005/8/layout/hProcess7"/>
    <dgm:cxn modelId="{3D0C3A73-0448-40EB-A7D0-91500F64B22B}" type="presOf" srcId="{85F48D15-6CC6-4FC4-9A58-58F35CB2C473}" destId="{9F499508-4D56-45E7-B32F-EE1B0C358EBD}" srcOrd="0" destOrd="0" presId="urn:microsoft.com/office/officeart/2005/8/layout/hProcess7"/>
    <dgm:cxn modelId="{1B07617A-8850-4811-BF7F-B27DB8EA50D0}" type="presOf" srcId="{2AEE295B-62DA-424F-B012-2CFA4BBBD043}" destId="{68C960FE-6B83-487B-B3FB-247D8716CEDF}" srcOrd="1" destOrd="0" presId="urn:microsoft.com/office/officeart/2005/8/layout/hProcess7"/>
    <dgm:cxn modelId="{2D6FEB7C-A692-493E-9C58-B7CBC7B12737}" type="presOf" srcId="{C1D4EAA5-CAAD-4D3F-8133-3EB69A1229C8}" destId="{0BADB7B8-7F75-44E3-9EA4-A9C55B5DDC92}" srcOrd="0" destOrd="0" presId="urn:microsoft.com/office/officeart/2005/8/layout/hProcess7"/>
    <dgm:cxn modelId="{394CC58A-6441-4B4B-A6ED-FA7758D3AC5B}" type="presOf" srcId="{B5DA9F36-2C3A-4BD7-9910-AC27026FA710}" destId="{FC2B8636-F755-47B0-8BD0-2291E773250A}" srcOrd="0" destOrd="0" presId="urn:microsoft.com/office/officeart/2005/8/layout/hProcess7"/>
    <dgm:cxn modelId="{80E0A491-C135-41C4-B8BF-B42668793067}" srcId="{53A8AC34-7CA2-42F0-8A90-A86237088585}" destId="{D77A8293-C754-44B0-B8B0-9C2E26AA84D6}" srcOrd="0" destOrd="0" parTransId="{3277876D-FCB2-4137-9FE6-26AB3CC68B37}" sibTransId="{C158588F-1436-4E08-8BBE-791D73F74129}"/>
    <dgm:cxn modelId="{8F9209A9-592E-4632-A0E0-329C5ADC1535}" srcId="{53A8AC34-7CA2-42F0-8A90-A86237088585}" destId="{85F48D15-6CC6-4FC4-9A58-58F35CB2C473}" srcOrd="4" destOrd="0" parTransId="{E7E27D5E-5473-47AA-A7FC-4098D42C6E59}" sibTransId="{1980D190-4778-43FF-9541-ED647B9C2742}"/>
    <dgm:cxn modelId="{644942AA-9DB1-49AD-94B3-92C62E05A6A4}" srcId="{53A8AC34-7CA2-42F0-8A90-A86237088585}" destId="{2AEE295B-62DA-424F-B012-2CFA4BBBD043}" srcOrd="6" destOrd="0" parTransId="{DED1BF85-236F-4B03-9EE6-231F802C6EB6}" sibTransId="{4BC1F35D-93B2-47DD-9DA3-3DE9C862BF97}"/>
    <dgm:cxn modelId="{C5E629AE-ECEA-49E2-B21B-32F5D7868C19}" type="presOf" srcId="{D814002F-B356-4E87-8DC5-BD2E0E9F3E28}" destId="{9F5AFE2B-BF4C-4E1C-A49B-B633A653E109}" srcOrd="1" destOrd="0" presId="urn:microsoft.com/office/officeart/2005/8/layout/hProcess7"/>
    <dgm:cxn modelId="{C44C35B0-C421-430C-85E4-83BC46076EAE}" type="presOf" srcId="{18AF3F7A-BB0A-4CB7-B476-B19897CE025B}" destId="{77957532-8661-4851-BEDF-17B7850E99FC}" srcOrd="1" destOrd="0" presId="urn:microsoft.com/office/officeart/2005/8/layout/hProcess7"/>
    <dgm:cxn modelId="{B50E0DC1-D386-4E78-973A-DCE72FA3ECA7}" srcId="{D77A8293-C754-44B0-B8B0-9C2E26AA84D6}" destId="{847B82E4-ECCD-4E84-BCD0-3815F0329AB7}" srcOrd="0" destOrd="0" parTransId="{CFC5288A-E28B-44DF-96F3-0490F72AB525}" sibTransId="{B1D32990-9210-43EC-85DB-1E6DF1B3E76F}"/>
    <dgm:cxn modelId="{1C13B1C1-E051-43BB-9CF8-815669BE9627}" type="presOf" srcId="{847B82E4-ECCD-4E84-BCD0-3815F0329AB7}" destId="{DF48EB27-1293-4A2A-9039-D4CD6705CEF1}" srcOrd="0" destOrd="0" presId="urn:microsoft.com/office/officeart/2005/8/layout/hProcess7"/>
    <dgm:cxn modelId="{8F7FD7C2-15A8-4F0E-9B30-C1CFD32A0F66}" srcId="{53A8AC34-7CA2-42F0-8A90-A86237088585}" destId="{D814002F-B356-4E87-8DC5-BD2E0E9F3E28}" srcOrd="2" destOrd="0" parTransId="{1971DD6F-9431-4751-B4E7-9F1F96E4AF7A}" sibTransId="{3532247C-483F-409E-B28A-9CAF97D6219C}"/>
    <dgm:cxn modelId="{DB73DFC8-BD9E-4E40-A5B0-5DCDF3F51C0F}" type="presOf" srcId="{987843A8-5746-43BC-9D64-111BFD8B48D5}" destId="{863D3946-75FC-4250-889B-C3BFDBB68D6B}" srcOrd="0" destOrd="0" presId="urn:microsoft.com/office/officeart/2005/8/layout/hProcess7"/>
    <dgm:cxn modelId="{371732CA-507F-4093-9561-EE28E6BE23E2}" type="presOf" srcId="{85F48D15-6CC6-4FC4-9A58-58F35CB2C473}" destId="{48E5D8C0-F270-45E9-BC51-61A163B90D55}" srcOrd="1" destOrd="0" presId="urn:microsoft.com/office/officeart/2005/8/layout/hProcess7"/>
    <dgm:cxn modelId="{EDDE0BCC-7BFB-4B4F-9B7A-9F160688F14F}" srcId="{53A8AC34-7CA2-42F0-8A90-A86237088585}" destId="{94182DAE-3CFF-45BD-AE29-5D0EF1C6B8EE}" srcOrd="1" destOrd="0" parTransId="{EB5210D9-82CF-4D9E-93F4-8A784179061C}" sibTransId="{C31716E5-4882-4EE5-8EAD-E7C386E507D5}"/>
    <dgm:cxn modelId="{F667DFCE-946F-4F40-A93B-3C3AF2E6CD90}" type="presOf" srcId="{D77A8293-C754-44B0-B8B0-9C2E26AA84D6}" destId="{34BF4FD7-3A1E-45EF-BE71-DC4FDB6CF996}" srcOrd="0" destOrd="0" presId="urn:microsoft.com/office/officeart/2005/8/layout/hProcess7"/>
    <dgm:cxn modelId="{83E219E0-B057-46A2-A793-998720899899}" srcId="{53A8AC34-7CA2-42F0-8A90-A86237088585}" destId="{18AF3F7A-BB0A-4CB7-B476-B19897CE025B}" srcOrd="5" destOrd="0" parTransId="{C6E61219-F8B6-412D-A157-335A6D3B1FDC}" sibTransId="{5B59C4E8-74FA-4050-BA52-CBF41D83DFAB}"/>
    <dgm:cxn modelId="{03E95EE1-0411-43F1-A1F4-2CE0E5B5E047}" type="presOf" srcId="{94182DAE-3CFF-45BD-AE29-5D0EF1C6B8EE}" destId="{2DDB53FC-8657-42EF-B38A-C2F47985D8B0}" srcOrd="1" destOrd="0" presId="urn:microsoft.com/office/officeart/2005/8/layout/hProcess7"/>
    <dgm:cxn modelId="{3D281DE4-B7BF-48A8-B46C-2871D01B1DB6}" type="presOf" srcId="{D814002F-B356-4E87-8DC5-BD2E0E9F3E28}" destId="{073DA876-D4E7-4CAF-89A5-84E6C547A38E}" srcOrd="0" destOrd="0" presId="urn:microsoft.com/office/officeart/2005/8/layout/hProcess7"/>
    <dgm:cxn modelId="{6EBC6AE4-A43D-424C-9590-5212F8209493}" type="presOf" srcId="{D77A8293-C754-44B0-B8B0-9C2E26AA84D6}" destId="{DE8039AB-E27A-4181-8507-1D49E5DED808}" srcOrd="1" destOrd="0" presId="urn:microsoft.com/office/officeart/2005/8/layout/hProcess7"/>
    <dgm:cxn modelId="{0C0059F2-E541-45C6-913E-1A3A61154F43}" srcId="{94182DAE-3CFF-45BD-AE29-5D0EF1C6B8EE}" destId="{987843A8-5746-43BC-9D64-111BFD8B48D5}" srcOrd="0" destOrd="0" parTransId="{FE32088E-25B3-479C-AA27-41841826E7AB}" sibTransId="{F7E92FC2-4DF2-4ACC-9520-A992B2032F3C}"/>
    <dgm:cxn modelId="{8F91D8FD-E232-4493-B6FE-CF6A0295FE98}" type="presOf" srcId="{52B035EE-0336-4893-A544-D63CB2229CA5}" destId="{C0BCC1D0-CB19-469E-87D4-0DFB43DFD8A6}" srcOrd="1" destOrd="0" presId="urn:microsoft.com/office/officeart/2005/8/layout/hProcess7"/>
    <dgm:cxn modelId="{B215E68C-848C-4268-B88F-1EC915017FE8}" type="presParOf" srcId="{10E842F2-EA27-49CD-B7A8-B4B687BE1686}" destId="{5BA8368D-9F91-432F-9E00-B67CC36E3B3E}" srcOrd="0" destOrd="0" presId="urn:microsoft.com/office/officeart/2005/8/layout/hProcess7"/>
    <dgm:cxn modelId="{EB207DE0-2D52-464F-BB2D-C30A7C579FF4}" type="presParOf" srcId="{5BA8368D-9F91-432F-9E00-B67CC36E3B3E}" destId="{34BF4FD7-3A1E-45EF-BE71-DC4FDB6CF996}" srcOrd="0" destOrd="0" presId="urn:microsoft.com/office/officeart/2005/8/layout/hProcess7"/>
    <dgm:cxn modelId="{5B124E0B-A2D0-4DDA-905D-C864B33ED6BD}" type="presParOf" srcId="{5BA8368D-9F91-432F-9E00-B67CC36E3B3E}" destId="{DE8039AB-E27A-4181-8507-1D49E5DED808}" srcOrd="1" destOrd="0" presId="urn:microsoft.com/office/officeart/2005/8/layout/hProcess7"/>
    <dgm:cxn modelId="{0EDFEE46-BAF8-4220-BF2D-714F5C1AB9C5}" type="presParOf" srcId="{5BA8368D-9F91-432F-9E00-B67CC36E3B3E}" destId="{DF48EB27-1293-4A2A-9039-D4CD6705CEF1}" srcOrd="2" destOrd="0" presId="urn:microsoft.com/office/officeart/2005/8/layout/hProcess7"/>
    <dgm:cxn modelId="{9AE25378-93EF-4030-A676-1AB6EE64EB84}" type="presParOf" srcId="{10E842F2-EA27-49CD-B7A8-B4B687BE1686}" destId="{25EDD374-6359-4190-B725-BE080E67CF1A}" srcOrd="1" destOrd="0" presId="urn:microsoft.com/office/officeart/2005/8/layout/hProcess7"/>
    <dgm:cxn modelId="{6888F62F-5CCB-49A9-A8BE-DFE03E78ABD0}" type="presParOf" srcId="{10E842F2-EA27-49CD-B7A8-B4B687BE1686}" destId="{D9F9FC3E-AE8E-4B02-B1E8-6460D49364E2}" srcOrd="2" destOrd="0" presId="urn:microsoft.com/office/officeart/2005/8/layout/hProcess7"/>
    <dgm:cxn modelId="{56B021F6-0113-4E40-886E-3C4EF874EFA1}" type="presParOf" srcId="{D9F9FC3E-AE8E-4B02-B1E8-6460D49364E2}" destId="{AFC8AB2B-7C8A-4739-A952-37FCD548654B}" srcOrd="0" destOrd="0" presId="urn:microsoft.com/office/officeart/2005/8/layout/hProcess7"/>
    <dgm:cxn modelId="{51CFEDEC-4EE0-4E71-B0EB-BF6EE459C660}" type="presParOf" srcId="{D9F9FC3E-AE8E-4B02-B1E8-6460D49364E2}" destId="{CCE99FB3-DEA8-48AB-BA9F-9CCF9090FCFA}" srcOrd="1" destOrd="0" presId="urn:microsoft.com/office/officeart/2005/8/layout/hProcess7"/>
    <dgm:cxn modelId="{665A8DFE-2B95-464D-A7A2-0282A734AFF9}" type="presParOf" srcId="{D9F9FC3E-AE8E-4B02-B1E8-6460D49364E2}" destId="{87743423-43F6-49CE-B94B-5FFBDE9FBAA5}" srcOrd="2" destOrd="0" presId="urn:microsoft.com/office/officeart/2005/8/layout/hProcess7"/>
    <dgm:cxn modelId="{ED31ACFA-36E2-43F2-9705-7948DC26D2C0}" type="presParOf" srcId="{10E842F2-EA27-49CD-B7A8-B4B687BE1686}" destId="{8B71C87B-9124-451D-BF1F-32BD3ECD750A}" srcOrd="3" destOrd="0" presId="urn:microsoft.com/office/officeart/2005/8/layout/hProcess7"/>
    <dgm:cxn modelId="{C17E40D9-37EF-413A-9809-AECBFD15441B}" type="presParOf" srcId="{10E842F2-EA27-49CD-B7A8-B4B687BE1686}" destId="{A2AA9BFE-BB64-4FE4-8B2D-27187EA4F5ED}" srcOrd="4" destOrd="0" presId="urn:microsoft.com/office/officeart/2005/8/layout/hProcess7"/>
    <dgm:cxn modelId="{F8DA91FA-1F6D-476E-921C-85C20CEA9551}" type="presParOf" srcId="{A2AA9BFE-BB64-4FE4-8B2D-27187EA4F5ED}" destId="{83C90E9C-94F1-44DF-AF6C-FF9FC56C03FD}" srcOrd="0" destOrd="0" presId="urn:microsoft.com/office/officeart/2005/8/layout/hProcess7"/>
    <dgm:cxn modelId="{CC1CABBB-BE8F-4F58-BAF1-0FF09B1F066D}" type="presParOf" srcId="{A2AA9BFE-BB64-4FE4-8B2D-27187EA4F5ED}" destId="{2DDB53FC-8657-42EF-B38A-C2F47985D8B0}" srcOrd="1" destOrd="0" presId="urn:microsoft.com/office/officeart/2005/8/layout/hProcess7"/>
    <dgm:cxn modelId="{0BB743D5-2BB0-4F2E-8E4C-8F04A1A677DD}" type="presParOf" srcId="{A2AA9BFE-BB64-4FE4-8B2D-27187EA4F5ED}" destId="{863D3946-75FC-4250-889B-C3BFDBB68D6B}" srcOrd="2" destOrd="0" presId="urn:microsoft.com/office/officeart/2005/8/layout/hProcess7"/>
    <dgm:cxn modelId="{EBCC7B1E-57BE-43EF-B3A3-9FD55D41917B}" type="presParOf" srcId="{10E842F2-EA27-49CD-B7A8-B4B687BE1686}" destId="{87566771-2F4B-4C34-BC20-D59D3B42D115}" srcOrd="5" destOrd="0" presId="urn:microsoft.com/office/officeart/2005/8/layout/hProcess7"/>
    <dgm:cxn modelId="{54BC0C2B-4615-4793-B05B-3693CB5A6469}" type="presParOf" srcId="{10E842F2-EA27-49CD-B7A8-B4B687BE1686}" destId="{37AED15A-17CA-471C-AEAE-625795FB420D}" srcOrd="6" destOrd="0" presId="urn:microsoft.com/office/officeart/2005/8/layout/hProcess7"/>
    <dgm:cxn modelId="{77AB706A-9BDD-4769-AA2F-D1F31CD2F744}" type="presParOf" srcId="{37AED15A-17CA-471C-AEAE-625795FB420D}" destId="{922C30FC-A219-456F-9ADC-6F0B6E4A1222}" srcOrd="0" destOrd="0" presId="urn:microsoft.com/office/officeart/2005/8/layout/hProcess7"/>
    <dgm:cxn modelId="{0763289C-E3D6-4888-84B2-8603068716AF}" type="presParOf" srcId="{37AED15A-17CA-471C-AEAE-625795FB420D}" destId="{A171EB12-27FF-42EC-A3D6-875D75621B70}" srcOrd="1" destOrd="0" presId="urn:microsoft.com/office/officeart/2005/8/layout/hProcess7"/>
    <dgm:cxn modelId="{C03B142C-8DE5-41BA-A29B-1A34DCDDF492}" type="presParOf" srcId="{37AED15A-17CA-471C-AEAE-625795FB420D}" destId="{D967ADB7-48C7-4840-AC04-E04BA7EA03E6}" srcOrd="2" destOrd="0" presId="urn:microsoft.com/office/officeart/2005/8/layout/hProcess7"/>
    <dgm:cxn modelId="{17A59524-6EEF-4D1F-B92A-FA1D541F1F4B}" type="presParOf" srcId="{10E842F2-EA27-49CD-B7A8-B4B687BE1686}" destId="{A4B51082-F9BB-4A41-9853-8248CBDE2673}" srcOrd="7" destOrd="0" presId="urn:microsoft.com/office/officeart/2005/8/layout/hProcess7"/>
    <dgm:cxn modelId="{33AEB573-96C6-4DA8-AC25-045BADD3A332}" type="presParOf" srcId="{10E842F2-EA27-49CD-B7A8-B4B687BE1686}" destId="{914C9D5D-A4DF-4FEA-AB6F-E37E5765B322}" srcOrd="8" destOrd="0" presId="urn:microsoft.com/office/officeart/2005/8/layout/hProcess7"/>
    <dgm:cxn modelId="{8D29D90C-D58C-4856-B7F8-4B90FA84FDB7}" type="presParOf" srcId="{914C9D5D-A4DF-4FEA-AB6F-E37E5765B322}" destId="{073DA876-D4E7-4CAF-89A5-84E6C547A38E}" srcOrd="0" destOrd="0" presId="urn:microsoft.com/office/officeart/2005/8/layout/hProcess7"/>
    <dgm:cxn modelId="{D0F77A25-757F-4D44-AD4E-CB174FE4C94D}" type="presParOf" srcId="{914C9D5D-A4DF-4FEA-AB6F-E37E5765B322}" destId="{9F5AFE2B-BF4C-4E1C-A49B-B633A653E109}" srcOrd="1" destOrd="0" presId="urn:microsoft.com/office/officeart/2005/8/layout/hProcess7"/>
    <dgm:cxn modelId="{CCA05480-6E52-4255-8BBF-E0C9BC76E3B2}" type="presParOf" srcId="{914C9D5D-A4DF-4FEA-AB6F-E37E5765B322}" destId="{A1997827-4BA6-4B4F-8F65-9F333C5F97CC}" srcOrd="2" destOrd="0" presId="urn:microsoft.com/office/officeart/2005/8/layout/hProcess7"/>
    <dgm:cxn modelId="{C78C03CF-94E3-4A18-AFBB-85352D7800D5}" type="presParOf" srcId="{10E842F2-EA27-49CD-B7A8-B4B687BE1686}" destId="{5C9265F7-F93B-429C-8AF8-095E539F566D}" srcOrd="9" destOrd="0" presId="urn:microsoft.com/office/officeart/2005/8/layout/hProcess7"/>
    <dgm:cxn modelId="{7775D79E-7838-460E-8F36-3B7538B978C1}" type="presParOf" srcId="{10E842F2-EA27-49CD-B7A8-B4B687BE1686}" destId="{4F4A1739-F66C-4CD3-A151-0B7C8C787CEA}" srcOrd="10" destOrd="0" presId="urn:microsoft.com/office/officeart/2005/8/layout/hProcess7"/>
    <dgm:cxn modelId="{DC34AB3D-9EB8-47AB-AEEC-88A39309D9F9}" type="presParOf" srcId="{4F4A1739-F66C-4CD3-A151-0B7C8C787CEA}" destId="{B75A75C6-9D1C-4EDE-9480-4404396885F5}" srcOrd="0" destOrd="0" presId="urn:microsoft.com/office/officeart/2005/8/layout/hProcess7"/>
    <dgm:cxn modelId="{1164AF21-3437-4655-882F-6224C18D9F7A}" type="presParOf" srcId="{4F4A1739-F66C-4CD3-A151-0B7C8C787CEA}" destId="{08BEE161-5C71-43C1-81D5-1EBF09099752}" srcOrd="1" destOrd="0" presId="urn:microsoft.com/office/officeart/2005/8/layout/hProcess7"/>
    <dgm:cxn modelId="{96E4AB21-D79D-4374-B26B-C1F9A3C0044B}" type="presParOf" srcId="{4F4A1739-F66C-4CD3-A151-0B7C8C787CEA}" destId="{8A68A68F-A866-49ED-B16F-8AF934C5D15F}" srcOrd="2" destOrd="0" presId="urn:microsoft.com/office/officeart/2005/8/layout/hProcess7"/>
    <dgm:cxn modelId="{C4180492-D157-4652-ADEE-6535FCC4E6F9}" type="presParOf" srcId="{10E842F2-EA27-49CD-B7A8-B4B687BE1686}" destId="{96257D99-CC87-4953-BEE7-BD3E6CC31014}" srcOrd="11" destOrd="0" presId="urn:microsoft.com/office/officeart/2005/8/layout/hProcess7"/>
    <dgm:cxn modelId="{97EC7452-C5CE-41D6-B3CB-5E7A4F2C4AB6}" type="presParOf" srcId="{10E842F2-EA27-49CD-B7A8-B4B687BE1686}" destId="{48E12539-DC60-49E5-8F37-55215969D332}" srcOrd="12" destOrd="0" presId="urn:microsoft.com/office/officeart/2005/8/layout/hProcess7"/>
    <dgm:cxn modelId="{467BB07C-611C-4B88-A43B-676DCDA91829}" type="presParOf" srcId="{48E12539-DC60-49E5-8F37-55215969D332}" destId="{FC2B8636-F755-47B0-8BD0-2291E773250A}" srcOrd="0" destOrd="0" presId="urn:microsoft.com/office/officeart/2005/8/layout/hProcess7"/>
    <dgm:cxn modelId="{BE42660C-16A9-4C50-ADB4-5FAA51DBCBC2}" type="presParOf" srcId="{48E12539-DC60-49E5-8F37-55215969D332}" destId="{E672D7D2-1843-42B4-8B94-86A00EF8E71B}" srcOrd="1" destOrd="0" presId="urn:microsoft.com/office/officeart/2005/8/layout/hProcess7"/>
    <dgm:cxn modelId="{0CA21CB2-E758-4E3C-91A0-A2C479E26AD2}" type="presParOf" srcId="{10E842F2-EA27-49CD-B7A8-B4B687BE1686}" destId="{02C04402-877A-4BFD-B294-4EDFFF07393C}" srcOrd="13" destOrd="0" presId="urn:microsoft.com/office/officeart/2005/8/layout/hProcess7"/>
    <dgm:cxn modelId="{BE7BBACB-5D27-4D3E-A510-2C799148D33B}" type="presParOf" srcId="{10E842F2-EA27-49CD-B7A8-B4B687BE1686}" destId="{09D9FC36-7910-4353-A986-242E13177A8C}" srcOrd="14" destOrd="0" presId="urn:microsoft.com/office/officeart/2005/8/layout/hProcess7"/>
    <dgm:cxn modelId="{29259B32-51EA-471C-9A6A-B37F208B9ABA}" type="presParOf" srcId="{09D9FC36-7910-4353-A986-242E13177A8C}" destId="{CE0DCC93-C8A7-40CB-9DF4-571416078964}" srcOrd="0" destOrd="0" presId="urn:microsoft.com/office/officeart/2005/8/layout/hProcess7"/>
    <dgm:cxn modelId="{D1F7EC33-F545-45DC-B99C-D54386B878C0}" type="presParOf" srcId="{09D9FC36-7910-4353-A986-242E13177A8C}" destId="{58F3E821-B19C-456A-B308-DB7FC2918C97}" srcOrd="1" destOrd="0" presId="urn:microsoft.com/office/officeart/2005/8/layout/hProcess7"/>
    <dgm:cxn modelId="{3ED2080E-ECB6-4827-8229-11D4C03536D2}" type="presParOf" srcId="{09D9FC36-7910-4353-A986-242E13177A8C}" destId="{C6DA85F8-F5B7-4DC0-8FA6-37429D0A1A86}" srcOrd="2" destOrd="0" presId="urn:microsoft.com/office/officeart/2005/8/layout/hProcess7"/>
    <dgm:cxn modelId="{87DC111B-9608-4721-A742-4A2CBBF2DF3D}" type="presParOf" srcId="{10E842F2-EA27-49CD-B7A8-B4B687BE1686}" destId="{6CEEF6EB-DE68-4F2E-BA94-A7CD04C3465F}" srcOrd="15" destOrd="0" presId="urn:microsoft.com/office/officeart/2005/8/layout/hProcess7"/>
    <dgm:cxn modelId="{EEC89A5B-02E9-482B-A21F-2691AE40A5C0}" type="presParOf" srcId="{10E842F2-EA27-49CD-B7A8-B4B687BE1686}" destId="{6DC1F04D-FF0E-4392-9139-1AA0DFBA4DCA}" srcOrd="16" destOrd="0" presId="urn:microsoft.com/office/officeart/2005/8/layout/hProcess7"/>
    <dgm:cxn modelId="{6BC8FB06-AD9C-4A9F-9144-17F8785F936A}" type="presParOf" srcId="{6DC1F04D-FF0E-4392-9139-1AA0DFBA4DCA}" destId="{9F499508-4D56-45E7-B32F-EE1B0C358EBD}" srcOrd="0" destOrd="0" presId="urn:microsoft.com/office/officeart/2005/8/layout/hProcess7"/>
    <dgm:cxn modelId="{E416692D-4F23-4C15-AED0-7604A4A9268C}" type="presParOf" srcId="{6DC1F04D-FF0E-4392-9139-1AA0DFBA4DCA}" destId="{48E5D8C0-F270-45E9-BC51-61A163B90D55}" srcOrd="1" destOrd="0" presId="urn:microsoft.com/office/officeart/2005/8/layout/hProcess7"/>
    <dgm:cxn modelId="{FD5B132A-F046-4235-B510-D6F463B98ED1}" type="presParOf" srcId="{10E842F2-EA27-49CD-B7A8-B4B687BE1686}" destId="{ACDAE232-9DE7-4490-A874-36C48534DC8D}" srcOrd="17" destOrd="0" presId="urn:microsoft.com/office/officeart/2005/8/layout/hProcess7"/>
    <dgm:cxn modelId="{FF807614-127E-452C-BFF4-E704E20001B4}" type="presParOf" srcId="{10E842F2-EA27-49CD-B7A8-B4B687BE1686}" destId="{92CCD999-DB05-4660-BEEA-8EB791BB5F73}" srcOrd="18" destOrd="0" presId="urn:microsoft.com/office/officeart/2005/8/layout/hProcess7"/>
    <dgm:cxn modelId="{47C55E79-D162-4561-BAF8-9C6F77A3E9CC}" type="presParOf" srcId="{92CCD999-DB05-4660-BEEA-8EB791BB5F73}" destId="{B92386A6-CCCF-4D8C-B913-556776365016}" srcOrd="0" destOrd="0" presId="urn:microsoft.com/office/officeart/2005/8/layout/hProcess7"/>
    <dgm:cxn modelId="{B01812C8-F309-438B-B913-102699CBF6D3}" type="presParOf" srcId="{92CCD999-DB05-4660-BEEA-8EB791BB5F73}" destId="{5B0B53E7-BF1D-4F78-93E5-295C7FCEDF92}" srcOrd="1" destOrd="0" presId="urn:microsoft.com/office/officeart/2005/8/layout/hProcess7"/>
    <dgm:cxn modelId="{D71DC1BB-CF8D-4005-940E-476399EA686A}" type="presParOf" srcId="{92CCD999-DB05-4660-BEEA-8EB791BB5F73}" destId="{BB91C05F-8E4C-418D-8C2D-DD14629A82B1}" srcOrd="2" destOrd="0" presId="urn:microsoft.com/office/officeart/2005/8/layout/hProcess7"/>
    <dgm:cxn modelId="{E09D0EAA-E463-4608-B93B-CA0F37436EF3}" type="presParOf" srcId="{10E842F2-EA27-49CD-B7A8-B4B687BE1686}" destId="{BCC2912F-1DBF-4854-A9DB-6C8A6427D7DC}" srcOrd="19" destOrd="0" presId="urn:microsoft.com/office/officeart/2005/8/layout/hProcess7"/>
    <dgm:cxn modelId="{924E1FC1-3C12-431F-85A7-D39E9A4ECF70}" type="presParOf" srcId="{10E842F2-EA27-49CD-B7A8-B4B687BE1686}" destId="{27F5FC96-9340-4CC6-A869-487EC0EBA047}" srcOrd="20" destOrd="0" presId="urn:microsoft.com/office/officeart/2005/8/layout/hProcess7"/>
    <dgm:cxn modelId="{60578CC3-8582-4258-B0AB-D808D328A89A}" type="presParOf" srcId="{27F5FC96-9340-4CC6-A869-487EC0EBA047}" destId="{1CCCF9FF-2FDF-4B03-9C7D-DCE3D7E95CFB}" srcOrd="0" destOrd="0" presId="urn:microsoft.com/office/officeart/2005/8/layout/hProcess7"/>
    <dgm:cxn modelId="{35E69C48-8F1C-4009-B2C0-A83B09DD4024}" type="presParOf" srcId="{27F5FC96-9340-4CC6-A869-487EC0EBA047}" destId="{77957532-8661-4851-BEDF-17B7850E99FC}" srcOrd="1" destOrd="0" presId="urn:microsoft.com/office/officeart/2005/8/layout/hProcess7"/>
    <dgm:cxn modelId="{684CF2E5-A5B6-4F2C-9CA8-71CB4FCC0EA9}" type="presParOf" srcId="{10E842F2-EA27-49CD-B7A8-B4B687BE1686}" destId="{5A82075A-6E00-4C11-9F14-64FD817F5FDB}" srcOrd="21" destOrd="0" presId="urn:microsoft.com/office/officeart/2005/8/layout/hProcess7"/>
    <dgm:cxn modelId="{6DE12035-6A74-4563-80FC-6D0FDF06A8C1}" type="presParOf" srcId="{10E842F2-EA27-49CD-B7A8-B4B687BE1686}" destId="{97B95C7A-E54A-4190-AACE-AEE0ADDAEC32}" srcOrd="22" destOrd="0" presId="urn:microsoft.com/office/officeart/2005/8/layout/hProcess7"/>
    <dgm:cxn modelId="{6F1D617A-30FE-4442-A683-34AAC31C47E3}" type="presParOf" srcId="{97B95C7A-E54A-4190-AACE-AEE0ADDAEC32}" destId="{C627061D-DD5E-4440-94FC-DF0BF3DAE10E}" srcOrd="0" destOrd="0" presId="urn:microsoft.com/office/officeart/2005/8/layout/hProcess7"/>
    <dgm:cxn modelId="{6174C791-3AD4-4DB5-B26E-71D08C71220E}" type="presParOf" srcId="{97B95C7A-E54A-4190-AACE-AEE0ADDAEC32}" destId="{CC9F937F-9AB8-4098-ABDC-218DADA4D372}" srcOrd="1" destOrd="0" presId="urn:microsoft.com/office/officeart/2005/8/layout/hProcess7"/>
    <dgm:cxn modelId="{A06D5DBC-CBCA-4D1E-93B6-5B0AE63BB6D8}" type="presParOf" srcId="{97B95C7A-E54A-4190-AACE-AEE0ADDAEC32}" destId="{1088B721-187F-4FDF-8DAC-B68BD954F5D1}" srcOrd="2" destOrd="0" presId="urn:microsoft.com/office/officeart/2005/8/layout/hProcess7"/>
    <dgm:cxn modelId="{4DAE52F2-744C-4A55-976D-BEE115E5B589}" type="presParOf" srcId="{10E842F2-EA27-49CD-B7A8-B4B687BE1686}" destId="{5242FCF6-F680-4B69-B939-B2A53F139589}" srcOrd="23" destOrd="0" presId="urn:microsoft.com/office/officeart/2005/8/layout/hProcess7"/>
    <dgm:cxn modelId="{8404E44E-D63A-44C7-9130-6847A10F729B}" type="presParOf" srcId="{10E842F2-EA27-49CD-B7A8-B4B687BE1686}" destId="{0A8AAF65-31A9-459C-B1DD-17737058FA07}" srcOrd="24" destOrd="0" presId="urn:microsoft.com/office/officeart/2005/8/layout/hProcess7"/>
    <dgm:cxn modelId="{5764DA86-A91B-4BB5-9C1E-D3A2FB4C42A1}" type="presParOf" srcId="{0A8AAF65-31A9-459C-B1DD-17737058FA07}" destId="{34C0A776-E8B9-40DF-B907-8C71F65EE85B}" srcOrd="0" destOrd="0" presId="urn:microsoft.com/office/officeart/2005/8/layout/hProcess7"/>
    <dgm:cxn modelId="{19403415-5CFE-4B22-A5A7-24131BC99AFF}" type="presParOf" srcId="{0A8AAF65-31A9-459C-B1DD-17737058FA07}" destId="{68C960FE-6B83-487B-B3FB-247D8716CEDF}" srcOrd="1" destOrd="0" presId="urn:microsoft.com/office/officeart/2005/8/layout/hProcess7"/>
    <dgm:cxn modelId="{777063E5-E791-4AE5-B937-20B201341C76}" type="presParOf" srcId="{10E842F2-EA27-49CD-B7A8-B4B687BE1686}" destId="{71D5B347-6912-4130-821D-125E544D0127}" srcOrd="25" destOrd="0" presId="urn:microsoft.com/office/officeart/2005/8/layout/hProcess7"/>
    <dgm:cxn modelId="{9646AF8C-0792-472D-8E05-B400EE2178F4}" type="presParOf" srcId="{10E842F2-EA27-49CD-B7A8-B4B687BE1686}" destId="{4006BFE5-11E1-4FFB-8638-23A68B862F8F}" srcOrd="26" destOrd="0" presId="urn:microsoft.com/office/officeart/2005/8/layout/hProcess7"/>
    <dgm:cxn modelId="{141CC709-69DE-4D18-99E8-C14F9914718C}" type="presParOf" srcId="{4006BFE5-11E1-4FFB-8638-23A68B862F8F}" destId="{E5803D1A-1D0F-4A28-99F0-39F8D4A14A66}" srcOrd="0" destOrd="0" presId="urn:microsoft.com/office/officeart/2005/8/layout/hProcess7"/>
    <dgm:cxn modelId="{C9C6A389-1624-4014-9AC9-14A5119B4613}" type="presParOf" srcId="{4006BFE5-11E1-4FFB-8638-23A68B862F8F}" destId="{5716E891-D2E9-4D0E-8A18-C967E1BE4C91}" srcOrd="1" destOrd="0" presId="urn:microsoft.com/office/officeart/2005/8/layout/hProcess7"/>
    <dgm:cxn modelId="{11FC3AC7-7B5D-4154-92CE-D104C7D1E2DD}" type="presParOf" srcId="{4006BFE5-11E1-4FFB-8638-23A68B862F8F}" destId="{F3C2DE8E-328E-480E-8428-1E46A80CEFD7}" srcOrd="2" destOrd="0" presId="urn:microsoft.com/office/officeart/2005/8/layout/hProcess7"/>
    <dgm:cxn modelId="{B21169BC-64E5-4E96-9283-7113E84BC04A}" type="presParOf" srcId="{10E842F2-EA27-49CD-B7A8-B4B687BE1686}" destId="{CF4B8798-CC69-4611-866A-5113ADB06201}" srcOrd="27" destOrd="0" presId="urn:microsoft.com/office/officeart/2005/8/layout/hProcess7"/>
    <dgm:cxn modelId="{68E06BC2-B3B3-4F10-A9E3-DDEF1111ED6C}" type="presParOf" srcId="{10E842F2-EA27-49CD-B7A8-B4B687BE1686}" destId="{35A4B172-41A5-4FE0-9419-22DCA39CA0E7}" srcOrd="28" destOrd="0" presId="urn:microsoft.com/office/officeart/2005/8/layout/hProcess7"/>
    <dgm:cxn modelId="{72DE1399-4C2F-41E8-8028-E5EB25B85F2A}" type="presParOf" srcId="{35A4B172-41A5-4FE0-9419-22DCA39CA0E7}" destId="{99F8CCA0-576F-4DEC-93D9-4241072D6738}" srcOrd="0" destOrd="0" presId="urn:microsoft.com/office/officeart/2005/8/layout/hProcess7"/>
    <dgm:cxn modelId="{3851D3F1-023A-485F-9AC6-8E79D2C72A86}" type="presParOf" srcId="{35A4B172-41A5-4FE0-9419-22DCA39CA0E7}" destId="{C0BCC1D0-CB19-469E-87D4-0DFB43DFD8A6}" srcOrd="1" destOrd="0" presId="urn:microsoft.com/office/officeart/2005/8/layout/hProcess7"/>
    <dgm:cxn modelId="{BDADA95D-4668-4315-B196-0C690C4039A3}" type="presParOf" srcId="{10E842F2-EA27-49CD-B7A8-B4B687BE1686}" destId="{17982CED-C37E-4A2B-8EC4-A4F96184CDFF}" srcOrd="29" destOrd="0" presId="urn:microsoft.com/office/officeart/2005/8/layout/hProcess7"/>
    <dgm:cxn modelId="{6BF3440E-3808-4BF2-8D4E-D7C034C6E629}" type="presParOf" srcId="{10E842F2-EA27-49CD-B7A8-B4B687BE1686}" destId="{70FAC09D-C0F7-4DD9-922F-0DA89B07D5EA}" srcOrd="30" destOrd="0" presId="urn:microsoft.com/office/officeart/2005/8/layout/hProcess7"/>
    <dgm:cxn modelId="{16A1F44D-FC4F-4400-A280-6375A30AE4C0}" type="presParOf" srcId="{70FAC09D-C0F7-4DD9-922F-0DA89B07D5EA}" destId="{6FE9B076-CB2A-4085-9168-168B7AFD8210}" srcOrd="0" destOrd="0" presId="urn:microsoft.com/office/officeart/2005/8/layout/hProcess7"/>
    <dgm:cxn modelId="{0486D695-6FB6-4195-BDC9-EE6F3D8D1C7A}" type="presParOf" srcId="{70FAC09D-C0F7-4DD9-922F-0DA89B07D5EA}" destId="{35A59F3A-3D17-473C-AED6-58423753083D}" srcOrd="1" destOrd="0" presId="urn:microsoft.com/office/officeart/2005/8/layout/hProcess7"/>
    <dgm:cxn modelId="{900AF374-63C5-437B-AFC3-FAC7ADC4CF8B}" type="presParOf" srcId="{70FAC09D-C0F7-4DD9-922F-0DA89B07D5EA}" destId="{7DEC5D13-746A-46A7-BB14-51998B45E0E2}" srcOrd="2" destOrd="0" presId="urn:microsoft.com/office/officeart/2005/8/layout/hProcess7"/>
    <dgm:cxn modelId="{16F62944-A69B-4AEE-961E-E1437744BEF1}" type="presParOf" srcId="{10E842F2-EA27-49CD-B7A8-B4B687BE1686}" destId="{63253684-284B-467A-AA91-2205AFCD170C}" srcOrd="31" destOrd="0" presId="urn:microsoft.com/office/officeart/2005/8/layout/hProcess7"/>
    <dgm:cxn modelId="{4F274085-2F81-4EF7-A1BA-3CDD9CF794A7}" type="presParOf" srcId="{10E842F2-EA27-49CD-B7A8-B4B687BE1686}" destId="{37B7EC0E-2D02-4EB1-BDB1-6001BF2D2479}" srcOrd="32" destOrd="0" presId="urn:microsoft.com/office/officeart/2005/8/layout/hProcess7"/>
    <dgm:cxn modelId="{80891DE5-1391-48AB-B0D2-A5EC2F8C6862}" type="presParOf" srcId="{37B7EC0E-2D02-4EB1-BDB1-6001BF2D2479}" destId="{0BADB7B8-7F75-44E3-9EA4-A9C55B5DDC92}" srcOrd="0" destOrd="0" presId="urn:microsoft.com/office/officeart/2005/8/layout/hProcess7"/>
    <dgm:cxn modelId="{8F262994-33C1-4F39-B442-FA624513974F}" type="presParOf" srcId="{37B7EC0E-2D02-4EB1-BDB1-6001BF2D2479}" destId="{CF960A58-BD65-44C7-8415-C390181910CA}" srcOrd="1" destOrd="0" presId="urn:microsoft.com/office/officeart/2005/8/layout/hProcess7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9CFDCB3C-BF5B-4F5B-ABBC-773516947928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DEC1E887-8D32-441F-B41C-4AD5A7B66FEF}">
      <dgm:prSet/>
      <dgm:spPr/>
      <dgm:t>
        <a:bodyPr/>
        <a:lstStyle/>
        <a:p>
          <a:r>
            <a:rPr lang="en-CA" b="1" dirty="0"/>
            <a:t>Secure Design - Modularized approach</a:t>
          </a:r>
          <a:endParaRPr lang="en-US" b="1" dirty="0"/>
        </a:p>
      </dgm:t>
    </dgm:pt>
    <dgm:pt modelId="{73464A16-AC96-4097-BDD7-FB50E05F3FD7}" type="parTrans" cxnId="{42A5844A-47A8-401C-9490-75FCD72986CC}">
      <dgm:prSet/>
      <dgm:spPr/>
      <dgm:t>
        <a:bodyPr/>
        <a:lstStyle/>
        <a:p>
          <a:endParaRPr lang="en-US"/>
        </a:p>
      </dgm:t>
    </dgm:pt>
    <dgm:pt modelId="{072770B9-B0A2-46C3-A4BF-F8BF2D1DDBC7}" type="sibTrans" cxnId="{42A5844A-47A8-401C-9490-75FCD72986CC}">
      <dgm:prSet/>
      <dgm:spPr/>
      <dgm:t>
        <a:bodyPr/>
        <a:lstStyle/>
        <a:p>
          <a:endParaRPr lang="en-US"/>
        </a:p>
      </dgm:t>
    </dgm:pt>
    <dgm:pt modelId="{908CA352-EAE2-4CD3-A26D-C93906E4FCA2}">
      <dgm:prSet/>
      <dgm:spPr/>
      <dgm:t>
        <a:bodyPr/>
        <a:lstStyle/>
        <a:p>
          <a:r>
            <a:rPr lang="en-US" baseline="0" dirty="0"/>
            <a:t> </a:t>
          </a:r>
          <a:r>
            <a:rPr lang="en-US" dirty="0"/>
            <a:t>The highly iterative, autonomous, and adaptive nature of software as a medical device (SaMD) requires a new, total product lifecycle (TPLC) regulatory approach that facilitates </a:t>
          </a:r>
          <a:r>
            <a:rPr lang="en-US" b="1" dirty="0"/>
            <a:t>a rapid cycle of product improvement and allows these devices to continually improve while providing effective safeguards.</a:t>
          </a:r>
        </a:p>
      </dgm:t>
    </dgm:pt>
    <dgm:pt modelId="{5B202BF7-2BD9-4438-9A06-8FC0A128E8D7}" type="parTrans" cxnId="{DE39EFB3-AA94-4BDD-98E0-277CCFC56C38}">
      <dgm:prSet/>
      <dgm:spPr/>
      <dgm:t>
        <a:bodyPr/>
        <a:lstStyle/>
        <a:p>
          <a:endParaRPr lang="en-US"/>
        </a:p>
      </dgm:t>
    </dgm:pt>
    <dgm:pt modelId="{3F561614-17E7-4BBA-8211-6EBB08D83C3B}" type="sibTrans" cxnId="{DE39EFB3-AA94-4BDD-98E0-277CCFC56C38}">
      <dgm:prSet/>
      <dgm:spPr/>
      <dgm:t>
        <a:bodyPr/>
        <a:lstStyle/>
        <a:p>
          <a:endParaRPr lang="en-US"/>
        </a:p>
      </dgm:t>
    </dgm:pt>
    <dgm:pt modelId="{5D5F74F4-51CA-49FD-870F-BE59F074277F}">
      <dgm:prSet/>
      <dgm:spPr/>
      <dgm:t>
        <a:bodyPr/>
        <a:lstStyle/>
        <a:p>
          <a:r>
            <a:rPr lang="en-CA" dirty="0"/>
            <a:t>Risk Management – AI/ML TPLC </a:t>
          </a:r>
          <a:endParaRPr lang="en-US" dirty="0"/>
        </a:p>
      </dgm:t>
    </dgm:pt>
    <dgm:pt modelId="{F045A250-FACB-4FD1-A86F-7C0600A498A7}" type="parTrans" cxnId="{AC7FD077-9A9D-428D-B353-5892C098DCF4}">
      <dgm:prSet/>
      <dgm:spPr/>
      <dgm:t>
        <a:bodyPr/>
        <a:lstStyle/>
        <a:p>
          <a:endParaRPr lang="en-US"/>
        </a:p>
      </dgm:t>
    </dgm:pt>
    <dgm:pt modelId="{E5D611C8-25D2-4D91-8E8D-5EA07A009ED1}" type="sibTrans" cxnId="{AC7FD077-9A9D-428D-B353-5892C098DCF4}">
      <dgm:prSet/>
      <dgm:spPr/>
      <dgm:t>
        <a:bodyPr/>
        <a:lstStyle/>
        <a:p>
          <a:endParaRPr lang="en-US"/>
        </a:p>
      </dgm:t>
    </dgm:pt>
    <dgm:pt modelId="{C906D1E0-0BD4-447C-BD79-A72EF5EE4525}">
      <dgm:prSet/>
      <dgm:spPr/>
      <dgm:t>
        <a:bodyPr/>
        <a:lstStyle/>
        <a:p>
          <a:r>
            <a:rPr lang="en-CA" b="1" dirty="0"/>
            <a:t>Risk Management file inclusive of safety, security and privacy assessments/evaluation</a:t>
          </a:r>
          <a:endParaRPr lang="en-US" b="1" dirty="0"/>
        </a:p>
      </dgm:t>
    </dgm:pt>
    <dgm:pt modelId="{DEC5F76E-9851-466C-93CB-CCD20A28530F}" type="parTrans" cxnId="{614A8513-F08F-4A50-A415-C2A752905B90}">
      <dgm:prSet/>
      <dgm:spPr/>
      <dgm:t>
        <a:bodyPr/>
        <a:lstStyle/>
        <a:p>
          <a:endParaRPr lang="en-US"/>
        </a:p>
      </dgm:t>
    </dgm:pt>
    <dgm:pt modelId="{65A98E87-91D3-4BFD-BF96-11BBF0879A35}" type="sibTrans" cxnId="{614A8513-F08F-4A50-A415-C2A752905B90}">
      <dgm:prSet/>
      <dgm:spPr/>
      <dgm:t>
        <a:bodyPr/>
        <a:lstStyle/>
        <a:p>
          <a:endParaRPr lang="en-US"/>
        </a:p>
      </dgm:t>
    </dgm:pt>
    <dgm:pt modelId="{657E9A31-9582-4759-A4B4-E89E01A9A1E7}">
      <dgm:prSet/>
      <dgm:spPr/>
      <dgm:t>
        <a:bodyPr/>
        <a:lstStyle/>
        <a:p>
          <a:r>
            <a:rPr lang="en-CA" b="1" dirty="0"/>
            <a:t>Threat modeling AI data elements and including data flow diagram with FMEA </a:t>
          </a:r>
          <a:r>
            <a:rPr lang="en-CA" dirty="0"/>
            <a:t>(required for V&amp;V) against training dataset and clinical data (required as traceability matrix; addition of attack trees for high-risk devices)</a:t>
          </a:r>
          <a:endParaRPr lang="en-US" dirty="0"/>
        </a:p>
      </dgm:t>
    </dgm:pt>
    <dgm:pt modelId="{7990D3AC-4B18-46A1-A7B6-522B738640F6}" type="parTrans" cxnId="{061EF131-9D00-41DD-8ABB-EBBF0DD0C8EE}">
      <dgm:prSet/>
      <dgm:spPr/>
      <dgm:t>
        <a:bodyPr/>
        <a:lstStyle/>
        <a:p>
          <a:endParaRPr lang="en-US"/>
        </a:p>
      </dgm:t>
    </dgm:pt>
    <dgm:pt modelId="{053AF76B-1430-467C-8D16-5A2949A8A680}" type="sibTrans" cxnId="{061EF131-9D00-41DD-8ABB-EBBF0DD0C8EE}">
      <dgm:prSet/>
      <dgm:spPr/>
      <dgm:t>
        <a:bodyPr/>
        <a:lstStyle/>
        <a:p>
          <a:endParaRPr lang="en-US"/>
        </a:p>
      </dgm:t>
    </dgm:pt>
    <dgm:pt modelId="{7A6B1C69-E658-4E4E-AF21-026CB34C5AF5}">
      <dgm:prSet/>
      <dgm:spPr/>
      <dgm:t>
        <a:bodyPr/>
        <a:lstStyle/>
        <a:p>
          <a:r>
            <a:rPr lang="en-CA" dirty="0"/>
            <a:t>Corresponding data sheets describing the data set split and hold out set which should be traceable for V&amp;V</a:t>
          </a:r>
          <a:endParaRPr lang="en-US" dirty="0"/>
        </a:p>
      </dgm:t>
    </dgm:pt>
    <dgm:pt modelId="{F24AE3BF-3BE3-4491-A622-61D06ACC5994}" type="parTrans" cxnId="{787A8192-3D63-48E3-9EBE-3FCCAEA63687}">
      <dgm:prSet/>
      <dgm:spPr/>
      <dgm:t>
        <a:bodyPr/>
        <a:lstStyle/>
        <a:p>
          <a:endParaRPr lang="en-US"/>
        </a:p>
      </dgm:t>
    </dgm:pt>
    <dgm:pt modelId="{98CB1298-3909-4D76-98E1-E463C8DF5309}" type="sibTrans" cxnId="{787A8192-3D63-48E3-9EBE-3FCCAEA63687}">
      <dgm:prSet/>
      <dgm:spPr/>
      <dgm:t>
        <a:bodyPr/>
        <a:lstStyle/>
        <a:p>
          <a:endParaRPr lang="en-US"/>
        </a:p>
      </dgm:t>
    </dgm:pt>
    <dgm:pt modelId="{67DFCC10-52CF-4473-88E4-443AF51455C3}">
      <dgm:prSet/>
      <dgm:spPr/>
      <dgm:t>
        <a:bodyPr/>
        <a:lstStyle/>
        <a:p>
          <a:r>
            <a:rPr lang="en-CA" dirty="0"/>
            <a:t>Supplier Management using SBOM for vulnerability management</a:t>
          </a:r>
          <a:endParaRPr lang="en-US" dirty="0"/>
        </a:p>
      </dgm:t>
    </dgm:pt>
    <dgm:pt modelId="{78E1217A-1559-4BC1-970D-58DAD21BB75C}" type="parTrans" cxnId="{2AE2E548-8ADC-4366-AF20-F6F784000CE4}">
      <dgm:prSet/>
      <dgm:spPr/>
      <dgm:t>
        <a:bodyPr/>
        <a:lstStyle/>
        <a:p>
          <a:endParaRPr lang="en-US"/>
        </a:p>
      </dgm:t>
    </dgm:pt>
    <dgm:pt modelId="{AFC6E39D-6832-4AE5-B774-6E125C00BAFF}" type="sibTrans" cxnId="{2AE2E548-8ADC-4366-AF20-F6F784000CE4}">
      <dgm:prSet/>
      <dgm:spPr/>
      <dgm:t>
        <a:bodyPr/>
        <a:lstStyle/>
        <a:p>
          <a:endParaRPr lang="en-US"/>
        </a:p>
      </dgm:t>
    </dgm:pt>
    <dgm:pt modelId="{DF35CD97-4506-4401-9B3F-F98B979F8D35}">
      <dgm:prSet custT="1"/>
      <dgm:spPr/>
      <dgm:t>
        <a:bodyPr/>
        <a:lstStyle/>
        <a:p>
          <a:r>
            <a:rPr lang="en-CA" sz="1400" kern="1200" dirty="0"/>
            <a:t>Additional source of control identified with respect to supplier management with the use of an annual audit of SBOM and </a:t>
          </a:r>
          <a:r>
            <a:rPr lang="en-US" sz="14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Calibri" panose="020F0502020204030204"/>
              <a:ea typeface="+mn-ea"/>
              <a:cs typeface="+mn-cs"/>
            </a:rPr>
            <a:t>Manufacturer Disclosure Statement for Medical Device Security (</a:t>
          </a:r>
          <a:r>
            <a:rPr lang="en-CA" sz="1400" kern="1200" dirty="0"/>
            <a:t>MDS2) (applicable for hospitals)</a:t>
          </a:r>
          <a:endParaRPr lang="en-US" sz="1400" kern="1200" dirty="0"/>
        </a:p>
      </dgm:t>
    </dgm:pt>
    <dgm:pt modelId="{FCC6B641-4E01-44D8-90C0-3174F10021BE}" type="parTrans" cxnId="{4F45C481-A168-4461-84E5-287B91F2BC42}">
      <dgm:prSet/>
      <dgm:spPr/>
      <dgm:t>
        <a:bodyPr/>
        <a:lstStyle/>
        <a:p>
          <a:endParaRPr lang="en-US"/>
        </a:p>
      </dgm:t>
    </dgm:pt>
    <dgm:pt modelId="{98B9ACE2-17C5-49E7-9882-1C9FA8E8DC60}" type="sibTrans" cxnId="{4F45C481-A168-4461-84E5-287B91F2BC42}">
      <dgm:prSet/>
      <dgm:spPr/>
      <dgm:t>
        <a:bodyPr/>
        <a:lstStyle/>
        <a:p>
          <a:endParaRPr lang="en-US"/>
        </a:p>
      </dgm:t>
    </dgm:pt>
    <dgm:pt modelId="{A628853A-D190-49F5-8C75-9D07AC938811}">
      <dgm:prSet/>
      <dgm:spPr/>
      <dgm:t>
        <a:bodyPr/>
        <a:lstStyle/>
        <a:p>
          <a:r>
            <a:rPr lang="en-US" dirty="0"/>
            <a:t>Labeling requirement (</a:t>
          </a:r>
          <a:r>
            <a:rPr lang="en-CA" dirty="0"/>
            <a:t>ex. expected outcomes, </a:t>
          </a:r>
          <a:r>
            <a:rPr lang="en-US" dirty="0"/>
            <a:t>target population, residual risk analysis)</a:t>
          </a:r>
        </a:p>
      </dgm:t>
    </dgm:pt>
    <dgm:pt modelId="{717E9EE0-080C-4DC6-BEE7-68FD2DE5E2E2}" type="parTrans" cxnId="{CF1D173B-B33F-4686-B50F-985D3C4360B5}">
      <dgm:prSet/>
      <dgm:spPr/>
      <dgm:t>
        <a:bodyPr/>
        <a:lstStyle/>
        <a:p>
          <a:endParaRPr lang="en-US"/>
        </a:p>
      </dgm:t>
    </dgm:pt>
    <dgm:pt modelId="{37052A62-4118-4E02-B2BC-ECC76E0D97D5}" type="sibTrans" cxnId="{CF1D173B-B33F-4686-B50F-985D3C4360B5}">
      <dgm:prSet/>
      <dgm:spPr/>
      <dgm:t>
        <a:bodyPr/>
        <a:lstStyle/>
        <a:p>
          <a:endParaRPr lang="en-US"/>
        </a:p>
      </dgm:t>
    </dgm:pt>
    <dgm:pt modelId="{FD4A98DF-DD24-4BAF-B92F-9A41935E6904}">
      <dgm:prSet/>
      <dgm:spPr/>
      <dgm:t>
        <a:bodyPr/>
        <a:lstStyle/>
        <a:p>
          <a:r>
            <a:rPr lang="en-CA" dirty="0"/>
            <a:t>D</a:t>
          </a:r>
          <a:r>
            <a:rPr lang="en-US" dirty="0"/>
            <a:t>ata sheets characterize data set and model cards (results after training – parameter and thresholds, algorithm itself for training, purpose, etc...)</a:t>
          </a:r>
        </a:p>
      </dgm:t>
    </dgm:pt>
    <dgm:pt modelId="{686D0809-1F03-4E33-99DA-3E4A0FBF4CE5}" type="parTrans" cxnId="{8925C9C6-CE17-4490-8ED3-52CED65C785D}">
      <dgm:prSet/>
      <dgm:spPr/>
      <dgm:t>
        <a:bodyPr/>
        <a:lstStyle/>
        <a:p>
          <a:endParaRPr lang="en-US"/>
        </a:p>
      </dgm:t>
    </dgm:pt>
    <dgm:pt modelId="{4525CED2-A6CC-4ED8-879C-4C0A5C742E86}" type="sibTrans" cxnId="{8925C9C6-CE17-4490-8ED3-52CED65C785D}">
      <dgm:prSet/>
      <dgm:spPr/>
      <dgm:t>
        <a:bodyPr/>
        <a:lstStyle/>
        <a:p>
          <a:endParaRPr lang="en-US"/>
        </a:p>
      </dgm:t>
    </dgm:pt>
    <dgm:pt modelId="{98518379-A4EE-4B22-814D-2D1EE1FDA180}">
      <dgm:prSet/>
      <dgm:spPr/>
      <dgm:t>
        <a:bodyPr/>
        <a:lstStyle/>
        <a:p>
          <a:r>
            <a:rPr lang="en-US" sz="1400" kern="1200" dirty="0"/>
            <a:t>Episodic testing for Cloud (ex. AWS)</a:t>
          </a:r>
        </a:p>
      </dgm:t>
    </dgm:pt>
    <dgm:pt modelId="{34AD3048-CC75-4264-838B-97499E8320D4}" type="parTrans" cxnId="{FD8E04CE-82A4-4883-BDC3-7049718769F2}">
      <dgm:prSet/>
      <dgm:spPr/>
      <dgm:t>
        <a:bodyPr/>
        <a:lstStyle/>
        <a:p>
          <a:endParaRPr lang="en-CA"/>
        </a:p>
      </dgm:t>
    </dgm:pt>
    <dgm:pt modelId="{7ABE2B06-B4AF-4C48-8A97-0C11FD9DA6E8}" type="sibTrans" cxnId="{FD8E04CE-82A4-4883-BDC3-7049718769F2}">
      <dgm:prSet/>
      <dgm:spPr/>
      <dgm:t>
        <a:bodyPr/>
        <a:lstStyle/>
        <a:p>
          <a:endParaRPr lang="en-CA"/>
        </a:p>
      </dgm:t>
    </dgm:pt>
    <dgm:pt modelId="{220160A9-30F2-4E9E-82E9-378E5BA146DE}">
      <dgm:prSet/>
      <dgm:spPr/>
      <dgm:t>
        <a:bodyPr/>
        <a:lstStyle/>
        <a:p>
          <a:r>
            <a:rPr lang="en-US" dirty="0"/>
            <a:t>Data criteria and identification requirements as part of the TPLC</a:t>
          </a:r>
        </a:p>
      </dgm:t>
    </dgm:pt>
    <dgm:pt modelId="{4E5DDBA3-CF09-457A-888A-564686902C46}" type="parTrans" cxnId="{BF59F701-98EA-429F-B153-6F9575CE1248}">
      <dgm:prSet/>
      <dgm:spPr/>
      <dgm:t>
        <a:bodyPr/>
        <a:lstStyle/>
        <a:p>
          <a:endParaRPr lang="en-CA"/>
        </a:p>
      </dgm:t>
    </dgm:pt>
    <dgm:pt modelId="{0C76E94A-8A6B-4C3C-9FDD-16690FDBE4A7}" type="sibTrans" cxnId="{BF59F701-98EA-429F-B153-6F9575CE1248}">
      <dgm:prSet/>
      <dgm:spPr/>
      <dgm:t>
        <a:bodyPr/>
        <a:lstStyle/>
        <a:p>
          <a:endParaRPr lang="en-CA"/>
        </a:p>
      </dgm:t>
    </dgm:pt>
    <dgm:pt modelId="{1CC8C7D0-7283-49CB-850D-5B54DE9F2A71}">
      <dgm:prSet/>
      <dgm:spPr/>
      <dgm:t>
        <a:bodyPr/>
        <a:lstStyle/>
        <a:p>
          <a:r>
            <a:rPr lang="en-CA" dirty="0"/>
            <a:t>Testing</a:t>
          </a:r>
          <a:endParaRPr lang="en-US" dirty="0"/>
        </a:p>
      </dgm:t>
    </dgm:pt>
    <dgm:pt modelId="{C52FB21F-8627-434F-BEB1-780E91E99261}" type="parTrans" cxnId="{7CD1A95A-173A-47B2-A580-7DF5A30A5FD2}">
      <dgm:prSet/>
      <dgm:spPr/>
      <dgm:t>
        <a:bodyPr/>
        <a:lstStyle/>
        <a:p>
          <a:endParaRPr lang="en-US"/>
        </a:p>
      </dgm:t>
    </dgm:pt>
    <dgm:pt modelId="{44351C81-3B6C-425E-AB23-9AEFBA8D9340}" type="sibTrans" cxnId="{7CD1A95A-173A-47B2-A580-7DF5A30A5FD2}">
      <dgm:prSet/>
      <dgm:spPr/>
      <dgm:t>
        <a:bodyPr/>
        <a:lstStyle/>
        <a:p>
          <a:endParaRPr lang="en-US"/>
        </a:p>
      </dgm:t>
    </dgm:pt>
    <dgm:pt modelId="{0B2A302C-EF7B-4E8D-9A4C-7212BD2A4C16}">
      <dgm:prSet/>
      <dgm:spPr/>
      <dgm:t>
        <a:bodyPr/>
        <a:lstStyle/>
        <a:p>
          <a:r>
            <a:rPr lang="en-US" dirty="0"/>
            <a:t>Independent third-party penetration testing</a:t>
          </a:r>
        </a:p>
      </dgm:t>
    </dgm:pt>
    <dgm:pt modelId="{EDD9B98E-5C82-4863-AFAC-A3B1E4183A21}" type="parTrans" cxnId="{F4DACEC1-F5ED-4988-974F-62F93F945058}">
      <dgm:prSet/>
      <dgm:spPr/>
      <dgm:t>
        <a:bodyPr/>
        <a:lstStyle/>
        <a:p>
          <a:endParaRPr lang="en-US"/>
        </a:p>
      </dgm:t>
    </dgm:pt>
    <dgm:pt modelId="{C75BDE9C-2914-47C4-8D84-83479093D74D}" type="sibTrans" cxnId="{F4DACEC1-F5ED-4988-974F-62F93F945058}">
      <dgm:prSet/>
      <dgm:spPr/>
      <dgm:t>
        <a:bodyPr/>
        <a:lstStyle/>
        <a:p>
          <a:endParaRPr lang="en-US"/>
        </a:p>
      </dgm:t>
    </dgm:pt>
    <dgm:pt modelId="{BB38668D-DA06-488E-BDB4-B1E0665D2218}">
      <dgm:prSet/>
      <dgm:spPr/>
      <dgm:t>
        <a:bodyPr/>
        <a:lstStyle/>
        <a:p>
          <a:r>
            <a:rPr lang="en-US" dirty="0"/>
            <a:t>Verification and Validation requirements of data model and software patch management </a:t>
          </a:r>
        </a:p>
      </dgm:t>
    </dgm:pt>
    <dgm:pt modelId="{744C0971-CF44-4B2A-B2A4-85FA8A4E446C}" type="parTrans" cxnId="{182E589C-623A-4F2C-B95D-E8A01CA0A9D8}">
      <dgm:prSet/>
      <dgm:spPr/>
      <dgm:t>
        <a:bodyPr/>
        <a:lstStyle/>
        <a:p>
          <a:endParaRPr lang="en-US"/>
        </a:p>
      </dgm:t>
    </dgm:pt>
    <dgm:pt modelId="{AC43038E-6AA3-452F-B845-30E8003BD66C}" type="sibTrans" cxnId="{182E589C-623A-4F2C-B95D-E8A01CA0A9D8}">
      <dgm:prSet/>
      <dgm:spPr/>
      <dgm:t>
        <a:bodyPr/>
        <a:lstStyle/>
        <a:p>
          <a:endParaRPr lang="en-US"/>
        </a:p>
      </dgm:t>
    </dgm:pt>
    <dgm:pt modelId="{F1AC0D5B-A5C0-46A6-91FE-62538BBF6BA3}">
      <dgm:prSet/>
      <dgm:spPr/>
      <dgm:t>
        <a:bodyPr/>
        <a:lstStyle/>
        <a:p>
          <a:r>
            <a:rPr lang="en-CA" b="1" dirty="0"/>
            <a:t>Unsupervised ML practices for anomaly detection (use of synthetic data)</a:t>
          </a:r>
          <a:endParaRPr lang="en-US" b="1" dirty="0"/>
        </a:p>
      </dgm:t>
    </dgm:pt>
    <dgm:pt modelId="{B08EDD21-960D-4836-B873-8B4E2C8E4DFC}" type="parTrans" cxnId="{DE6337F5-6AD2-4EE9-9859-2D241048B7D7}">
      <dgm:prSet/>
      <dgm:spPr/>
    </dgm:pt>
    <dgm:pt modelId="{7B064B53-55E8-4572-B13C-3A03586FB349}" type="sibTrans" cxnId="{DE6337F5-6AD2-4EE9-9859-2D241048B7D7}">
      <dgm:prSet/>
      <dgm:spPr/>
    </dgm:pt>
    <dgm:pt modelId="{F56E0EB3-14D1-473D-AA3A-63D3162236D1}" type="pres">
      <dgm:prSet presAssocID="{9CFDCB3C-BF5B-4F5B-ABBC-773516947928}" presName="linear" presStyleCnt="0">
        <dgm:presLayoutVars>
          <dgm:animLvl val="lvl"/>
          <dgm:resizeHandles val="exact"/>
        </dgm:presLayoutVars>
      </dgm:prSet>
      <dgm:spPr/>
    </dgm:pt>
    <dgm:pt modelId="{CB8861BE-7C0E-417F-9C2F-721CA6988966}" type="pres">
      <dgm:prSet presAssocID="{DEC1E887-8D32-441F-B41C-4AD5A7B66FEF}" presName="parentText" presStyleLbl="node1" presStyleIdx="0" presStyleCnt="5">
        <dgm:presLayoutVars>
          <dgm:chMax val="0"/>
          <dgm:bulletEnabled val="1"/>
        </dgm:presLayoutVars>
      </dgm:prSet>
      <dgm:spPr/>
    </dgm:pt>
    <dgm:pt modelId="{4F1D1C6A-54EA-4AB8-8739-B8F29FB0B0F2}" type="pres">
      <dgm:prSet presAssocID="{DEC1E887-8D32-441F-B41C-4AD5A7B66FEF}" presName="childText" presStyleLbl="revTx" presStyleIdx="0" presStyleCnt="5">
        <dgm:presLayoutVars>
          <dgm:bulletEnabled val="1"/>
        </dgm:presLayoutVars>
      </dgm:prSet>
      <dgm:spPr/>
    </dgm:pt>
    <dgm:pt modelId="{920F101C-E9A2-4BE7-819B-F4A2A7DD5DAE}" type="pres">
      <dgm:prSet presAssocID="{1CC8C7D0-7283-49CB-850D-5B54DE9F2A71}" presName="parentText" presStyleLbl="node1" presStyleIdx="1" presStyleCnt="5">
        <dgm:presLayoutVars>
          <dgm:chMax val="0"/>
          <dgm:bulletEnabled val="1"/>
        </dgm:presLayoutVars>
      </dgm:prSet>
      <dgm:spPr/>
    </dgm:pt>
    <dgm:pt modelId="{8549A2B9-5012-4C96-9D56-5FB48BE581E1}" type="pres">
      <dgm:prSet presAssocID="{1CC8C7D0-7283-49CB-850D-5B54DE9F2A71}" presName="childText" presStyleLbl="revTx" presStyleIdx="1" presStyleCnt="5">
        <dgm:presLayoutVars>
          <dgm:bulletEnabled val="1"/>
        </dgm:presLayoutVars>
      </dgm:prSet>
      <dgm:spPr/>
    </dgm:pt>
    <dgm:pt modelId="{23F0E309-D474-490C-9EAB-308ECBC1BE72}" type="pres">
      <dgm:prSet presAssocID="{5D5F74F4-51CA-49FD-870F-BE59F074277F}" presName="parentText" presStyleLbl="node1" presStyleIdx="2" presStyleCnt="5">
        <dgm:presLayoutVars>
          <dgm:chMax val="0"/>
          <dgm:bulletEnabled val="1"/>
        </dgm:presLayoutVars>
      </dgm:prSet>
      <dgm:spPr/>
    </dgm:pt>
    <dgm:pt modelId="{C8B28F3B-0D53-477B-8BCA-BEB5389D3878}" type="pres">
      <dgm:prSet presAssocID="{5D5F74F4-51CA-49FD-870F-BE59F074277F}" presName="childText" presStyleLbl="revTx" presStyleIdx="2" presStyleCnt="5">
        <dgm:presLayoutVars>
          <dgm:bulletEnabled val="1"/>
        </dgm:presLayoutVars>
      </dgm:prSet>
      <dgm:spPr/>
    </dgm:pt>
    <dgm:pt modelId="{65E70D30-C14A-4162-8631-964BF89E2943}" type="pres">
      <dgm:prSet presAssocID="{67DFCC10-52CF-4473-88E4-443AF51455C3}" presName="parentText" presStyleLbl="node1" presStyleIdx="3" presStyleCnt="5">
        <dgm:presLayoutVars>
          <dgm:chMax val="0"/>
          <dgm:bulletEnabled val="1"/>
        </dgm:presLayoutVars>
      </dgm:prSet>
      <dgm:spPr/>
    </dgm:pt>
    <dgm:pt modelId="{E7BA0783-B198-41BA-9A98-8B7DB48A9C2C}" type="pres">
      <dgm:prSet presAssocID="{67DFCC10-52CF-4473-88E4-443AF51455C3}" presName="childText" presStyleLbl="revTx" presStyleIdx="3" presStyleCnt="5">
        <dgm:presLayoutVars>
          <dgm:bulletEnabled val="1"/>
        </dgm:presLayoutVars>
      </dgm:prSet>
      <dgm:spPr/>
    </dgm:pt>
    <dgm:pt modelId="{E447567C-6996-4938-B372-EDCDF8B6009E}" type="pres">
      <dgm:prSet presAssocID="{A628853A-D190-49F5-8C75-9D07AC938811}" presName="parentText" presStyleLbl="node1" presStyleIdx="4" presStyleCnt="5">
        <dgm:presLayoutVars>
          <dgm:chMax val="0"/>
          <dgm:bulletEnabled val="1"/>
        </dgm:presLayoutVars>
      </dgm:prSet>
      <dgm:spPr/>
    </dgm:pt>
    <dgm:pt modelId="{7921ACCD-60F3-4A61-BB30-7C8D87F40FBE}" type="pres">
      <dgm:prSet presAssocID="{A628853A-D190-49F5-8C75-9D07AC938811}" presName="childText" presStyleLbl="revTx" presStyleIdx="4" presStyleCnt="5">
        <dgm:presLayoutVars>
          <dgm:bulletEnabled val="1"/>
        </dgm:presLayoutVars>
      </dgm:prSet>
      <dgm:spPr/>
    </dgm:pt>
  </dgm:ptLst>
  <dgm:cxnLst>
    <dgm:cxn modelId="{8FBC1601-B9D8-4BAF-80CD-810FA3625654}" type="presOf" srcId="{908CA352-EAE2-4CD3-A26D-C93906E4FCA2}" destId="{4F1D1C6A-54EA-4AB8-8739-B8F29FB0B0F2}" srcOrd="0" destOrd="0" presId="urn:microsoft.com/office/officeart/2005/8/layout/vList2"/>
    <dgm:cxn modelId="{BF59F701-98EA-429F-B153-6F9575CE1248}" srcId="{DEC1E887-8D32-441F-B41C-4AD5A7B66FEF}" destId="{220160A9-30F2-4E9E-82E9-378E5BA146DE}" srcOrd="1" destOrd="0" parTransId="{4E5DDBA3-CF09-457A-888A-564686902C46}" sibTransId="{0C76E94A-8A6B-4C3C-9FDD-16690FDBE4A7}"/>
    <dgm:cxn modelId="{614A8513-F08F-4A50-A415-C2A752905B90}" srcId="{5D5F74F4-51CA-49FD-870F-BE59F074277F}" destId="{C906D1E0-0BD4-447C-BD79-A72EF5EE4525}" srcOrd="0" destOrd="0" parTransId="{DEC5F76E-9851-466C-93CB-CCD20A28530F}" sibTransId="{65A98E87-91D3-4BFD-BF96-11BBF0879A35}"/>
    <dgm:cxn modelId="{11E3A92D-94E0-4D34-A80B-9125E246C429}" type="presOf" srcId="{0B2A302C-EF7B-4E8D-9A4C-7212BD2A4C16}" destId="{8549A2B9-5012-4C96-9D56-5FB48BE581E1}" srcOrd="0" destOrd="1" presId="urn:microsoft.com/office/officeart/2005/8/layout/vList2"/>
    <dgm:cxn modelId="{061EF131-9D00-41DD-8ABB-EBBF0DD0C8EE}" srcId="{5D5F74F4-51CA-49FD-870F-BE59F074277F}" destId="{657E9A31-9582-4759-A4B4-E89E01A9A1E7}" srcOrd="1" destOrd="0" parTransId="{7990D3AC-4B18-46A1-A7B6-522B738640F6}" sibTransId="{053AF76B-1430-467C-8D16-5A2949A8A680}"/>
    <dgm:cxn modelId="{72F2033B-1A07-401F-A91B-4EC6AF3E2F27}" type="presOf" srcId="{BB38668D-DA06-488E-BDB4-B1E0665D2218}" destId="{8549A2B9-5012-4C96-9D56-5FB48BE581E1}" srcOrd="0" destOrd="2" presId="urn:microsoft.com/office/officeart/2005/8/layout/vList2"/>
    <dgm:cxn modelId="{CF1D173B-B33F-4686-B50F-985D3C4360B5}" srcId="{9CFDCB3C-BF5B-4F5B-ABBC-773516947928}" destId="{A628853A-D190-49F5-8C75-9D07AC938811}" srcOrd="4" destOrd="0" parTransId="{717E9EE0-080C-4DC6-BEE7-68FD2DE5E2E2}" sibTransId="{37052A62-4118-4E02-B2BC-ECC76E0D97D5}"/>
    <dgm:cxn modelId="{10E81340-7DC3-47C9-9859-2AF7ADCB4520}" type="presOf" srcId="{98518379-A4EE-4B22-814D-2D1EE1FDA180}" destId="{E7BA0783-B198-41BA-9A98-8B7DB48A9C2C}" srcOrd="0" destOrd="1" presId="urn:microsoft.com/office/officeart/2005/8/layout/vList2"/>
    <dgm:cxn modelId="{14BEBE5B-8306-41C0-820B-1CB16962BE7B}" type="presOf" srcId="{220160A9-30F2-4E9E-82E9-378E5BA146DE}" destId="{4F1D1C6A-54EA-4AB8-8739-B8F29FB0B0F2}" srcOrd="0" destOrd="1" presId="urn:microsoft.com/office/officeart/2005/8/layout/vList2"/>
    <dgm:cxn modelId="{8EE7E063-DA4D-4AE6-BE8A-61C221B0B33D}" type="presOf" srcId="{DEC1E887-8D32-441F-B41C-4AD5A7B66FEF}" destId="{CB8861BE-7C0E-417F-9C2F-721CA6988966}" srcOrd="0" destOrd="0" presId="urn:microsoft.com/office/officeart/2005/8/layout/vList2"/>
    <dgm:cxn modelId="{2AE2E548-8ADC-4366-AF20-F6F784000CE4}" srcId="{9CFDCB3C-BF5B-4F5B-ABBC-773516947928}" destId="{67DFCC10-52CF-4473-88E4-443AF51455C3}" srcOrd="3" destOrd="0" parTransId="{78E1217A-1559-4BC1-970D-58DAD21BB75C}" sibTransId="{AFC6E39D-6832-4AE5-B774-6E125C00BAFF}"/>
    <dgm:cxn modelId="{CA127749-99A0-4715-A191-05A143BEDD26}" type="presOf" srcId="{DF35CD97-4506-4401-9B3F-F98B979F8D35}" destId="{E7BA0783-B198-41BA-9A98-8B7DB48A9C2C}" srcOrd="0" destOrd="0" presId="urn:microsoft.com/office/officeart/2005/8/layout/vList2"/>
    <dgm:cxn modelId="{42A5844A-47A8-401C-9490-75FCD72986CC}" srcId="{9CFDCB3C-BF5B-4F5B-ABBC-773516947928}" destId="{DEC1E887-8D32-441F-B41C-4AD5A7B66FEF}" srcOrd="0" destOrd="0" parTransId="{73464A16-AC96-4097-BDD7-FB50E05F3FD7}" sibTransId="{072770B9-B0A2-46C3-A4BF-F8BF2D1DDBC7}"/>
    <dgm:cxn modelId="{AC7FD077-9A9D-428D-B353-5892C098DCF4}" srcId="{9CFDCB3C-BF5B-4F5B-ABBC-773516947928}" destId="{5D5F74F4-51CA-49FD-870F-BE59F074277F}" srcOrd="2" destOrd="0" parTransId="{F045A250-FACB-4FD1-A86F-7C0600A498A7}" sibTransId="{E5D611C8-25D2-4D91-8E8D-5EA07A009ED1}"/>
    <dgm:cxn modelId="{7CD1A95A-173A-47B2-A580-7DF5A30A5FD2}" srcId="{9CFDCB3C-BF5B-4F5B-ABBC-773516947928}" destId="{1CC8C7D0-7283-49CB-850D-5B54DE9F2A71}" srcOrd="1" destOrd="0" parTransId="{C52FB21F-8627-434F-BEB1-780E91E99261}" sibTransId="{44351C81-3B6C-425E-AB23-9AEFBA8D9340}"/>
    <dgm:cxn modelId="{4F45C481-A168-4461-84E5-287B91F2BC42}" srcId="{67DFCC10-52CF-4473-88E4-443AF51455C3}" destId="{DF35CD97-4506-4401-9B3F-F98B979F8D35}" srcOrd="0" destOrd="0" parTransId="{FCC6B641-4E01-44D8-90C0-3174F10021BE}" sibTransId="{98B9ACE2-17C5-49E7-9882-1C9FA8E8DC60}"/>
    <dgm:cxn modelId="{787A8192-3D63-48E3-9EBE-3FCCAEA63687}" srcId="{5D5F74F4-51CA-49FD-870F-BE59F074277F}" destId="{7A6B1C69-E658-4E4E-AF21-026CB34C5AF5}" srcOrd="2" destOrd="0" parTransId="{F24AE3BF-3BE3-4491-A622-61D06ACC5994}" sibTransId="{98CB1298-3909-4D76-98E1-E463C8DF5309}"/>
    <dgm:cxn modelId="{182E589C-623A-4F2C-B95D-E8A01CA0A9D8}" srcId="{1CC8C7D0-7283-49CB-850D-5B54DE9F2A71}" destId="{BB38668D-DA06-488E-BDB4-B1E0665D2218}" srcOrd="2" destOrd="0" parTransId="{744C0971-CF44-4B2A-B2A4-85FA8A4E446C}" sibTransId="{AC43038E-6AA3-452F-B845-30E8003BD66C}"/>
    <dgm:cxn modelId="{1E4456AF-73CD-433A-9EC6-272032310A51}" type="presOf" srcId="{7A6B1C69-E658-4E4E-AF21-026CB34C5AF5}" destId="{C8B28F3B-0D53-477B-8BCA-BEB5389D3878}" srcOrd="0" destOrd="2" presId="urn:microsoft.com/office/officeart/2005/8/layout/vList2"/>
    <dgm:cxn modelId="{DE39EFB3-AA94-4BDD-98E0-277CCFC56C38}" srcId="{DEC1E887-8D32-441F-B41C-4AD5A7B66FEF}" destId="{908CA352-EAE2-4CD3-A26D-C93906E4FCA2}" srcOrd="0" destOrd="0" parTransId="{5B202BF7-2BD9-4438-9A06-8FC0A128E8D7}" sibTransId="{3F561614-17E7-4BBA-8211-6EBB08D83C3B}"/>
    <dgm:cxn modelId="{52B476B4-8211-4617-AC12-717BE412B85A}" type="presOf" srcId="{F1AC0D5B-A5C0-46A6-91FE-62538BBF6BA3}" destId="{8549A2B9-5012-4C96-9D56-5FB48BE581E1}" srcOrd="0" destOrd="0" presId="urn:microsoft.com/office/officeart/2005/8/layout/vList2"/>
    <dgm:cxn modelId="{BD6526BB-0F02-47B7-8675-2B8F86558EE4}" type="presOf" srcId="{C906D1E0-0BD4-447C-BD79-A72EF5EE4525}" destId="{C8B28F3B-0D53-477B-8BCA-BEB5389D3878}" srcOrd="0" destOrd="0" presId="urn:microsoft.com/office/officeart/2005/8/layout/vList2"/>
    <dgm:cxn modelId="{B1E0DAC0-FD1D-4C4A-9DFF-2E1988B8C425}" type="presOf" srcId="{657E9A31-9582-4759-A4B4-E89E01A9A1E7}" destId="{C8B28F3B-0D53-477B-8BCA-BEB5389D3878}" srcOrd="0" destOrd="1" presId="urn:microsoft.com/office/officeart/2005/8/layout/vList2"/>
    <dgm:cxn modelId="{F4DACEC1-F5ED-4988-974F-62F93F945058}" srcId="{1CC8C7D0-7283-49CB-850D-5B54DE9F2A71}" destId="{0B2A302C-EF7B-4E8D-9A4C-7212BD2A4C16}" srcOrd="1" destOrd="0" parTransId="{EDD9B98E-5C82-4863-AFAC-A3B1E4183A21}" sibTransId="{C75BDE9C-2914-47C4-8D84-83479093D74D}"/>
    <dgm:cxn modelId="{8925C9C6-CE17-4490-8ED3-52CED65C785D}" srcId="{A628853A-D190-49F5-8C75-9D07AC938811}" destId="{FD4A98DF-DD24-4BAF-B92F-9A41935E6904}" srcOrd="0" destOrd="0" parTransId="{686D0809-1F03-4E33-99DA-3E4A0FBF4CE5}" sibTransId="{4525CED2-A6CC-4ED8-879C-4C0A5C742E86}"/>
    <dgm:cxn modelId="{FD8E04CE-82A4-4883-BDC3-7049718769F2}" srcId="{67DFCC10-52CF-4473-88E4-443AF51455C3}" destId="{98518379-A4EE-4B22-814D-2D1EE1FDA180}" srcOrd="1" destOrd="0" parTransId="{34AD3048-CC75-4264-838B-97499E8320D4}" sibTransId="{7ABE2B06-B4AF-4C48-8A97-0C11FD9DA6E8}"/>
    <dgm:cxn modelId="{0D372ED5-7555-4197-9268-929455D6A50F}" type="presOf" srcId="{FD4A98DF-DD24-4BAF-B92F-9A41935E6904}" destId="{7921ACCD-60F3-4A61-BB30-7C8D87F40FBE}" srcOrd="0" destOrd="0" presId="urn:microsoft.com/office/officeart/2005/8/layout/vList2"/>
    <dgm:cxn modelId="{69AC77DF-2058-4031-9766-1CD1FDF5A8FC}" type="presOf" srcId="{5D5F74F4-51CA-49FD-870F-BE59F074277F}" destId="{23F0E309-D474-490C-9EAB-308ECBC1BE72}" srcOrd="0" destOrd="0" presId="urn:microsoft.com/office/officeart/2005/8/layout/vList2"/>
    <dgm:cxn modelId="{41DF9EE4-C2E1-4DA2-9101-70390A0BCE81}" type="presOf" srcId="{67DFCC10-52CF-4473-88E4-443AF51455C3}" destId="{65E70D30-C14A-4162-8631-964BF89E2943}" srcOrd="0" destOrd="0" presId="urn:microsoft.com/office/officeart/2005/8/layout/vList2"/>
    <dgm:cxn modelId="{B5F70CE7-70AC-4825-B401-0C98907AECB9}" type="presOf" srcId="{A628853A-D190-49F5-8C75-9D07AC938811}" destId="{E447567C-6996-4938-B372-EDCDF8B6009E}" srcOrd="0" destOrd="0" presId="urn:microsoft.com/office/officeart/2005/8/layout/vList2"/>
    <dgm:cxn modelId="{C1E6FFE9-86BC-4CC0-87AA-3AD5B6CA26BC}" type="presOf" srcId="{1CC8C7D0-7283-49CB-850D-5B54DE9F2A71}" destId="{920F101C-E9A2-4BE7-819B-F4A2A7DD5DAE}" srcOrd="0" destOrd="0" presId="urn:microsoft.com/office/officeart/2005/8/layout/vList2"/>
    <dgm:cxn modelId="{7D4D59F0-E71D-4218-89E3-8D1BF5CDECED}" type="presOf" srcId="{9CFDCB3C-BF5B-4F5B-ABBC-773516947928}" destId="{F56E0EB3-14D1-473D-AA3A-63D3162236D1}" srcOrd="0" destOrd="0" presId="urn:microsoft.com/office/officeart/2005/8/layout/vList2"/>
    <dgm:cxn modelId="{DE6337F5-6AD2-4EE9-9859-2D241048B7D7}" srcId="{1CC8C7D0-7283-49CB-850D-5B54DE9F2A71}" destId="{F1AC0D5B-A5C0-46A6-91FE-62538BBF6BA3}" srcOrd="0" destOrd="0" parTransId="{B08EDD21-960D-4836-B873-8B4E2C8E4DFC}" sibTransId="{7B064B53-55E8-4572-B13C-3A03586FB349}"/>
    <dgm:cxn modelId="{530641BD-8B15-4A60-8622-0223EA2BBB82}" type="presParOf" srcId="{F56E0EB3-14D1-473D-AA3A-63D3162236D1}" destId="{CB8861BE-7C0E-417F-9C2F-721CA6988966}" srcOrd="0" destOrd="0" presId="urn:microsoft.com/office/officeart/2005/8/layout/vList2"/>
    <dgm:cxn modelId="{E084240C-42C9-42B9-B26C-BED7982A275C}" type="presParOf" srcId="{F56E0EB3-14D1-473D-AA3A-63D3162236D1}" destId="{4F1D1C6A-54EA-4AB8-8739-B8F29FB0B0F2}" srcOrd="1" destOrd="0" presId="urn:microsoft.com/office/officeart/2005/8/layout/vList2"/>
    <dgm:cxn modelId="{31CF1EB2-82D4-46DA-9E09-01F6F9C2DC43}" type="presParOf" srcId="{F56E0EB3-14D1-473D-AA3A-63D3162236D1}" destId="{920F101C-E9A2-4BE7-819B-F4A2A7DD5DAE}" srcOrd="2" destOrd="0" presId="urn:microsoft.com/office/officeart/2005/8/layout/vList2"/>
    <dgm:cxn modelId="{6AC3F238-3607-4E7E-A5DD-CDAD064D1AE2}" type="presParOf" srcId="{F56E0EB3-14D1-473D-AA3A-63D3162236D1}" destId="{8549A2B9-5012-4C96-9D56-5FB48BE581E1}" srcOrd="3" destOrd="0" presId="urn:microsoft.com/office/officeart/2005/8/layout/vList2"/>
    <dgm:cxn modelId="{26EFC0F0-2C3A-43A5-94B0-3777A748BBBC}" type="presParOf" srcId="{F56E0EB3-14D1-473D-AA3A-63D3162236D1}" destId="{23F0E309-D474-490C-9EAB-308ECBC1BE72}" srcOrd="4" destOrd="0" presId="urn:microsoft.com/office/officeart/2005/8/layout/vList2"/>
    <dgm:cxn modelId="{BBBCC3FE-F601-4AA9-82AF-5A161E2F5B50}" type="presParOf" srcId="{F56E0EB3-14D1-473D-AA3A-63D3162236D1}" destId="{C8B28F3B-0D53-477B-8BCA-BEB5389D3878}" srcOrd="5" destOrd="0" presId="urn:microsoft.com/office/officeart/2005/8/layout/vList2"/>
    <dgm:cxn modelId="{FDDB57C3-EBC0-4E9D-A28A-78E8EBBD18E2}" type="presParOf" srcId="{F56E0EB3-14D1-473D-AA3A-63D3162236D1}" destId="{65E70D30-C14A-4162-8631-964BF89E2943}" srcOrd="6" destOrd="0" presId="urn:microsoft.com/office/officeart/2005/8/layout/vList2"/>
    <dgm:cxn modelId="{36DCDBA2-86C5-4419-90AF-325C02410E26}" type="presParOf" srcId="{F56E0EB3-14D1-473D-AA3A-63D3162236D1}" destId="{E7BA0783-B198-41BA-9A98-8B7DB48A9C2C}" srcOrd="7" destOrd="0" presId="urn:microsoft.com/office/officeart/2005/8/layout/vList2"/>
    <dgm:cxn modelId="{551AF662-EAE7-4727-B0F1-FD5622426FBA}" type="presParOf" srcId="{F56E0EB3-14D1-473D-AA3A-63D3162236D1}" destId="{E447567C-6996-4938-B372-EDCDF8B6009E}" srcOrd="8" destOrd="0" presId="urn:microsoft.com/office/officeart/2005/8/layout/vList2"/>
    <dgm:cxn modelId="{0AA39979-55E0-4B8F-9589-79118773F9C9}" type="presParOf" srcId="{F56E0EB3-14D1-473D-AA3A-63D3162236D1}" destId="{7921ACCD-60F3-4A61-BB30-7C8D87F40FBE}" srcOrd="9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079E3B81-9B9E-4FD4-96D0-AEF2DE10E4F7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DD24B0D3-02D9-4117-B0EA-4AB1A3317F52}">
      <dgm:prSet/>
      <dgm:spPr/>
      <dgm:t>
        <a:bodyPr/>
        <a:lstStyle/>
        <a:p>
          <a:r>
            <a:rPr lang="en-CA" dirty="0"/>
            <a:t>Support and Services - Cyber forensics requirements and support</a:t>
          </a:r>
          <a:r>
            <a:rPr lang="en-US" dirty="0"/>
            <a:t> </a:t>
          </a:r>
        </a:p>
      </dgm:t>
    </dgm:pt>
    <dgm:pt modelId="{4D4E7754-70CF-4005-92D7-77BB6EC6AF35}" type="parTrans" cxnId="{BE29866E-B7C0-4BA3-B8E3-31667916D26F}">
      <dgm:prSet/>
      <dgm:spPr/>
      <dgm:t>
        <a:bodyPr/>
        <a:lstStyle/>
        <a:p>
          <a:endParaRPr lang="en-US"/>
        </a:p>
      </dgm:t>
    </dgm:pt>
    <dgm:pt modelId="{E253AA29-73F0-49A1-9ABF-E52C07491B86}" type="sibTrans" cxnId="{BE29866E-B7C0-4BA3-B8E3-31667916D26F}">
      <dgm:prSet/>
      <dgm:spPr/>
      <dgm:t>
        <a:bodyPr/>
        <a:lstStyle/>
        <a:p>
          <a:endParaRPr lang="en-US"/>
        </a:p>
      </dgm:t>
    </dgm:pt>
    <dgm:pt modelId="{B8B2B5D9-AF21-49E5-9342-1220DD59201B}">
      <dgm:prSet custT="1"/>
      <dgm:spPr/>
      <dgm:t>
        <a:bodyPr/>
        <a:lstStyle/>
        <a:p>
          <a:r>
            <a:rPr lang="en-US" sz="1400" i="1" dirty="0"/>
            <a:t>For example, in situations in which tampering with clinical data or images might be possible, a “fingerprint” hash of the data might be extracted and stored at the moment of capture. </a:t>
          </a:r>
          <a:r>
            <a:rPr lang="en-US" sz="1400" b="1" i="1" u="sng" dirty="0"/>
            <a:t>Comparison of this original hash to that of the data fed through a targeted algorithm would allow investigators to determine if that data had been tampered with or changed after acquisition</a:t>
          </a:r>
          <a:r>
            <a:rPr lang="en-US" sz="1400" i="1" dirty="0"/>
            <a:t>. Such an intervention would rely on a health IT infrastructure capable of supporting the capture and secure storage of these hashes.</a:t>
          </a:r>
        </a:p>
      </dgm:t>
    </dgm:pt>
    <dgm:pt modelId="{1A7022F8-F4E2-457A-942A-6DC947775544}" type="parTrans" cxnId="{CEF64AC6-3392-4408-BE19-666768BCE855}">
      <dgm:prSet/>
      <dgm:spPr/>
      <dgm:t>
        <a:bodyPr/>
        <a:lstStyle/>
        <a:p>
          <a:endParaRPr lang="en-US"/>
        </a:p>
      </dgm:t>
    </dgm:pt>
    <dgm:pt modelId="{6989F52C-3F16-490F-86DE-FD1B32CA2A5A}" type="sibTrans" cxnId="{CEF64AC6-3392-4408-BE19-666768BCE855}">
      <dgm:prSet/>
      <dgm:spPr/>
      <dgm:t>
        <a:bodyPr/>
        <a:lstStyle/>
        <a:p>
          <a:endParaRPr lang="en-US"/>
        </a:p>
      </dgm:t>
    </dgm:pt>
    <dgm:pt modelId="{80852597-60F5-41EA-8228-BA793C81AD2C}">
      <dgm:prSet/>
      <dgm:spPr/>
      <dgm:t>
        <a:bodyPr/>
        <a:lstStyle/>
        <a:p>
          <a:r>
            <a:rPr lang="en-CA" dirty="0"/>
            <a:t>Vulnerability monitoring and management </a:t>
          </a:r>
          <a:endParaRPr lang="en-US" dirty="0"/>
        </a:p>
      </dgm:t>
    </dgm:pt>
    <dgm:pt modelId="{D1E43D27-F7A7-437D-B307-F4F1FC1D5CC7}" type="parTrans" cxnId="{A525CE8C-CCA5-4197-AEFC-B303483F7D0D}">
      <dgm:prSet/>
      <dgm:spPr/>
      <dgm:t>
        <a:bodyPr/>
        <a:lstStyle/>
        <a:p>
          <a:endParaRPr lang="en-US"/>
        </a:p>
      </dgm:t>
    </dgm:pt>
    <dgm:pt modelId="{5D39B556-4A50-4609-B031-14CEF47ECC79}" type="sibTrans" cxnId="{A525CE8C-CCA5-4197-AEFC-B303483F7D0D}">
      <dgm:prSet/>
      <dgm:spPr/>
      <dgm:t>
        <a:bodyPr/>
        <a:lstStyle/>
        <a:p>
          <a:endParaRPr lang="en-US"/>
        </a:p>
      </dgm:t>
    </dgm:pt>
    <dgm:pt modelId="{B9920E7A-9830-44DB-A603-B83FF3C3F156}">
      <dgm:prSet custT="1"/>
      <dgm:spPr/>
      <dgm:t>
        <a:bodyPr/>
        <a:lstStyle/>
        <a:p>
          <a:r>
            <a:rPr lang="en-CA" sz="1400" b="1" dirty="0"/>
            <a:t>Vulnerability monitoring including threat intelligence, National Vulnerability Database should be reviewed a minimum quarterly or if possible monthly basis</a:t>
          </a:r>
          <a:endParaRPr lang="en-US" sz="1400" b="1" dirty="0"/>
        </a:p>
      </dgm:t>
    </dgm:pt>
    <dgm:pt modelId="{74D36E42-20FF-4984-B28A-97BC29035771}" type="parTrans" cxnId="{3A8DE92A-45EA-45DD-A643-0FEB3C5B8366}">
      <dgm:prSet/>
      <dgm:spPr/>
      <dgm:t>
        <a:bodyPr/>
        <a:lstStyle/>
        <a:p>
          <a:endParaRPr lang="en-US"/>
        </a:p>
      </dgm:t>
    </dgm:pt>
    <dgm:pt modelId="{ADE4804A-1F3A-41C5-9C1D-B02833CF1E0F}" type="sibTrans" cxnId="{3A8DE92A-45EA-45DD-A643-0FEB3C5B8366}">
      <dgm:prSet/>
      <dgm:spPr/>
      <dgm:t>
        <a:bodyPr/>
        <a:lstStyle/>
        <a:p>
          <a:endParaRPr lang="en-US"/>
        </a:p>
      </dgm:t>
    </dgm:pt>
    <dgm:pt modelId="{CFA6CBF5-579A-4686-9AF5-7C47D2D19521}">
      <dgm:prSet/>
      <dgm:spPr/>
      <dgm:t>
        <a:bodyPr/>
        <a:lstStyle/>
        <a:p>
          <a:r>
            <a:rPr lang="en-CA" dirty="0"/>
            <a:t>Patch Management – software and firmware (incl. OTS) </a:t>
          </a:r>
          <a:endParaRPr lang="en-US" dirty="0"/>
        </a:p>
      </dgm:t>
    </dgm:pt>
    <dgm:pt modelId="{6231A018-0007-4E18-AA42-2CA24EBFFA1F}" type="parTrans" cxnId="{3216A3E0-6FE6-4D6E-88FF-70C432EA033B}">
      <dgm:prSet/>
      <dgm:spPr/>
      <dgm:t>
        <a:bodyPr/>
        <a:lstStyle/>
        <a:p>
          <a:endParaRPr lang="en-US"/>
        </a:p>
      </dgm:t>
    </dgm:pt>
    <dgm:pt modelId="{32881763-8740-44AF-8AC1-AA255570A9E5}" type="sibTrans" cxnId="{3216A3E0-6FE6-4D6E-88FF-70C432EA033B}">
      <dgm:prSet/>
      <dgm:spPr/>
      <dgm:t>
        <a:bodyPr/>
        <a:lstStyle/>
        <a:p>
          <a:endParaRPr lang="en-US"/>
        </a:p>
      </dgm:t>
    </dgm:pt>
    <dgm:pt modelId="{6F3661A5-6089-4536-8ACA-9DB2E46B8831}">
      <dgm:prSet custT="1"/>
      <dgm:spPr/>
      <dgm:t>
        <a:bodyPr/>
        <a:lstStyle/>
        <a:p>
          <a:r>
            <a:rPr lang="en-CA" sz="1400" dirty="0"/>
            <a:t>Seamless patching (i.e. No downtime or user interaction); </a:t>
          </a:r>
          <a:endParaRPr lang="en-US" sz="1400" dirty="0"/>
        </a:p>
      </dgm:t>
    </dgm:pt>
    <dgm:pt modelId="{B957469C-DB11-48B7-A650-356FFFBDC4B3}" type="parTrans" cxnId="{FAD16875-FEEA-4115-8D8D-49643B35173A}">
      <dgm:prSet/>
      <dgm:spPr/>
      <dgm:t>
        <a:bodyPr/>
        <a:lstStyle/>
        <a:p>
          <a:endParaRPr lang="en-US"/>
        </a:p>
      </dgm:t>
    </dgm:pt>
    <dgm:pt modelId="{C5F6B47E-D8EE-409F-8656-CC7A3D41C450}" type="sibTrans" cxnId="{FAD16875-FEEA-4115-8D8D-49643B35173A}">
      <dgm:prSet/>
      <dgm:spPr/>
      <dgm:t>
        <a:bodyPr/>
        <a:lstStyle/>
        <a:p>
          <a:endParaRPr lang="en-US"/>
        </a:p>
      </dgm:t>
    </dgm:pt>
    <dgm:pt modelId="{D7DC9404-1543-4B58-AD08-50D9745054FF}">
      <dgm:prSet custT="1"/>
      <dgm:spPr/>
      <dgm:t>
        <a:bodyPr/>
        <a:lstStyle/>
        <a:p>
          <a:r>
            <a:rPr lang="en-CA" sz="1400" dirty="0"/>
            <a:t>Orchestrated patch management based on a periodic frequency to minimize interruptions and downtime</a:t>
          </a:r>
          <a:endParaRPr lang="en-US" sz="1400" dirty="0"/>
        </a:p>
      </dgm:t>
    </dgm:pt>
    <dgm:pt modelId="{66CF358C-6846-4448-B1F3-B624B4751485}" type="parTrans" cxnId="{0D47B396-2349-43AE-A6A7-E1726F17EA98}">
      <dgm:prSet/>
      <dgm:spPr/>
      <dgm:t>
        <a:bodyPr/>
        <a:lstStyle/>
        <a:p>
          <a:endParaRPr lang="en-US"/>
        </a:p>
      </dgm:t>
    </dgm:pt>
    <dgm:pt modelId="{F9C0C572-6AC1-4429-8B53-4680549949B2}" type="sibTrans" cxnId="{0D47B396-2349-43AE-A6A7-E1726F17EA98}">
      <dgm:prSet/>
      <dgm:spPr/>
      <dgm:t>
        <a:bodyPr/>
        <a:lstStyle/>
        <a:p>
          <a:endParaRPr lang="en-US"/>
        </a:p>
      </dgm:t>
    </dgm:pt>
    <dgm:pt modelId="{6B6B5DA6-E0CA-4EED-A984-DFF3EFE00E25}">
      <dgm:prSet custT="1"/>
      <dgm:spPr/>
      <dgm:t>
        <a:bodyPr/>
        <a:lstStyle/>
        <a:p>
          <a:r>
            <a:rPr lang="en-US" sz="1400" b="1" dirty="0"/>
            <a:t>Cybersecurity Signal detection, refinement and evaluation for interoperable systems</a:t>
          </a:r>
        </a:p>
      </dgm:t>
    </dgm:pt>
    <dgm:pt modelId="{C2490FEB-C179-4815-81BF-7371EA7467D9}" type="parTrans" cxnId="{7C833756-311A-4E91-A392-054401E8634C}">
      <dgm:prSet/>
      <dgm:spPr/>
      <dgm:t>
        <a:bodyPr/>
        <a:lstStyle/>
        <a:p>
          <a:endParaRPr lang="en-CA"/>
        </a:p>
      </dgm:t>
    </dgm:pt>
    <dgm:pt modelId="{213DE6C6-764D-4EB6-B37D-BB4AB3266CF3}" type="sibTrans" cxnId="{7C833756-311A-4E91-A392-054401E8634C}">
      <dgm:prSet/>
      <dgm:spPr/>
      <dgm:t>
        <a:bodyPr/>
        <a:lstStyle/>
        <a:p>
          <a:endParaRPr lang="en-CA"/>
        </a:p>
      </dgm:t>
    </dgm:pt>
    <dgm:pt modelId="{CD77EAB0-5F41-4817-BFCB-7289FDF77DF6}">
      <dgm:prSet/>
      <dgm:spPr/>
      <dgm:t>
        <a:bodyPr/>
        <a:lstStyle/>
        <a:p>
          <a:r>
            <a:rPr lang="en-US" dirty="0"/>
            <a:t>Training Mandatory</a:t>
          </a:r>
        </a:p>
      </dgm:t>
    </dgm:pt>
    <dgm:pt modelId="{3C125384-1169-4560-BE1A-BD952AF3A82D}" type="parTrans" cxnId="{C1865098-CA6B-478A-9CAA-F3B2D44C3C67}">
      <dgm:prSet/>
      <dgm:spPr/>
      <dgm:t>
        <a:bodyPr/>
        <a:lstStyle/>
        <a:p>
          <a:endParaRPr lang="en-CA"/>
        </a:p>
      </dgm:t>
    </dgm:pt>
    <dgm:pt modelId="{A1B62976-2BF9-42B2-BCA8-514FF27D2DDA}" type="sibTrans" cxnId="{C1865098-CA6B-478A-9CAA-F3B2D44C3C67}">
      <dgm:prSet/>
      <dgm:spPr/>
      <dgm:t>
        <a:bodyPr/>
        <a:lstStyle/>
        <a:p>
          <a:endParaRPr lang="en-CA"/>
        </a:p>
      </dgm:t>
    </dgm:pt>
    <dgm:pt modelId="{CA93FA32-23B4-4FA5-A104-F3CF783A2CC1}">
      <dgm:prSet custT="1"/>
      <dgm:spPr/>
      <dgm:t>
        <a:bodyPr/>
        <a:lstStyle/>
        <a:p>
          <a:r>
            <a:rPr lang="en-CA" sz="14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Calibri" panose="020F0502020204030204"/>
              <a:ea typeface="+mn-ea"/>
              <a:cs typeface="+mn-cs"/>
            </a:rPr>
            <a:t>Lack of security training for users (lack of IT resources with specific AI/ML skillsets)</a:t>
          </a:r>
          <a:endParaRPr lang="en-US" sz="1400" dirty="0"/>
        </a:p>
      </dgm:t>
    </dgm:pt>
    <dgm:pt modelId="{3BFB7BA0-04CC-4A89-A1AD-7C505C4502AF}" type="parTrans" cxnId="{F3E0CDED-37A7-44A4-B52A-2598307247A6}">
      <dgm:prSet/>
      <dgm:spPr/>
      <dgm:t>
        <a:bodyPr/>
        <a:lstStyle/>
        <a:p>
          <a:endParaRPr lang="en-CA"/>
        </a:p>
      </dgm:t>
    </dgm:pt>
    <dgm:pt modelId="{78A9DC41-6B7C-4EC5-97E6-73437B17D4AC}" type="sibTrans" cxnId="{F3E0CDED-37A7-44A4-B52A-2598307247A6}">
      <dgm:prSet/>
      <dgm:spPr/>
      <dgm:t>
        <a:bodyPr/>
        <a:lstStyle/>
        <a:p>
          <a:endParaRPr lang="en-CA"/>
        </a:p>
      </dgm:t>
    </dgm:pt>
    <dgm:pt modelId="{62040125-4799-4300-BEB7-C3A93E58421B}">
      <dgm:prSet custT="1"/>
      <dgm:spPr/>
      <dgm:t>
        <a:bodyPr/>
        <a:lstStyle/>
        <a:p>
          <a:r>
            <a:rPr lang="en-CA" sz="1400" dirty="0"/>
            <a:t>Most users are not up to date on patches, systems deployed including O/S are not qualified and installed on a frequency that is acceptable. </a:t>
          </a:r>
          <a:endParaRPr lang="en-US" sz="1400" dirty="0"/>
        </a:p>
      </dgm:t>
    </dgm:pt>
    <dgm:pt modelId="{825C8FD5-18F6-47C0-BF88-B076EFB76EE8}" type="parTrans" cxnId="{BBB6161E-63A1-4901-A1DF-AE249CF8B296}">
      <dgm:prSet/>
      <dgm:spPr/>
      <dgm:t>
        <a:bodyPr/>
        <a:lstStyle/>
        <a:p>
          <a:endParaRPr lang="en-CA"/>
        </a:p>
      </dgm:t>
    </dgm:pt>
    <dgm:pt modelId="{CBDA93EA-8C10-4DAD-BEC4-B713B2EAA093}" type="sibTrans" cxnId="{BBB6161E-63A1-4901-A1DF-AE249CF8B296}">
      <dgm:prSet/>
      <dgm:spPr/>
      <dgm:t>
        <a:bodyPr/>
        <a:lstStyle/>
        <a:p>
          <a:endParaRPr lang="en-CA"/>
        </a:p>
      </dgm:t>
    </dgm:pt>
    <dgm:pt modelId="{211C439F-F377-4CC9-916C-C51F26A9353D}">
      <dgm:prSet custT="1"/>
      <dgm:spPr/>
      <dgm:t>
        <a:bodyPr/>
        <a:lstStyle/>
        <a:p>
          <a:r>
            <a:rPr lang="en-US" sz="1400" dirty="0"/>
            <a:t>Structured approach and process for incoming complaint or issue with respect to assessing risk (safety, security, and privacy).</a:t>
          </a:r>
        </a:p>
      </dgm:t>
    </dgm:pt>
    <dgm:pt modelId="{72E11C5F-5181-4F1A-940C-4E92AF91B0C4}" type="parTrans" cxnId="{F861FFD0-A000-4EF9-BC02-4A9DA8A4D63D}">
      <dgm:prSet/>
      <dgm:spPr/>
      <dgm:t>
        <a:bodyPr/>
        <a:lstStyle/>
        <a:p>
          <a:endParaRPr lang="en-CA"/>
        </a:p>
      </dgm:t>
    </dgm:pt>
    <dgm:pt modelId="{2A304894-181E-4A89-8C11-B953880BF9DF}" type="sibTrans" cxnId="{F861FFD0-A000-4EF9-BC02-4A9DA8A4D63D}">
      <dgm:prSet/>
      <dgm:spPr/>
      <dgm:t>
        <a:bodyPr/>
        <a:lstStyle/>
        <a:p>
          <a:endParaRPr lang="en-CA"/>
        </a:p>
      </dgm:t>
    </dgm:pt>
    <dgm:pt modelId="{77B7EDBC-5CD4-46F4-A289-0BD39BB2CE5F}">
      <dgm:prSet custT="1"/>
      <dgm:spPr/>
      <dgm:t>
        <a:bodyPr/>
        <a:lstStyle/>
        <a:p>
          <a:r>
            <a:rPr lang="en-CA" sz="1400" b="1" dirty="0"/>
            <a:t>Mandatory training for all stakeholders that are involved with the device </a:t>
          </a:r>
          <a:r>
            <a:rPr lang="en-CA" sz="1400" dirty="0"/>
            <a:t>whether they’re a clinician using AI for patient care and/or support/services who are maintaining the device for safety and effectiveness.</a:t>
          </a:r>
          <a:endParaRPr lang="en-US" sz="1400" dirty="0"/>
        </a:p>
      </dgm:t>
    </dgm:pt>
    <dgm:pt modelId="{CAD5AB6E-9E75-492B-97D8-5D6210D0ABB3}" type="parTrans" cxnId="{227404D8-96B3-4984-B6EA-F7C20A596DA2}">
      <dgm:prSet/>
      <dgm:spPr/>
      <dgm:t>
        <a:bodyPr/>
        <a:lstStyle/>
        <a:p>
          <a:endParaRPr lang="en-US"/>
        </a:p>
      </dgm:t>
    </dgm:pt>
    <dgm:pt modelId="{A3A56B1E-9B1F-46FC-A646-6CDD4F9B021F}" type="sibTrans" cxnId="{227404D8-96B3-4984-B6EA-F7C20A596DA2}">
      <dgm:prSet/>
      <dgm:spPr/>
      <dgm:t>
        <a:bodyPr/>
        <a:lstStyle/>
        <a:p>
          <a:endParaRPr lang="en-US"/>
        </a:p>
      </dgm:t>
    </dgm:pt>
    <dgm:pt modelId="{7389038B-FFBC-4D2A-97C4-4E680C2251F7}">
      <dgm:prSet custT="1"/>
      <dgm:spPr/>
      <dgm:t>
        <a:bodyPr/>
        <a:lstStyle/>
        <a:p>
          <a:r>
            <a:rPr lang="en-CA" sz="1400" dirty="0"/>
            <a:t>Training for clinicians to understand the reported outcomes and the target populations in which the SaMD is to be used (i.e. CME credits)</a:t>
          </a:r>
          <a:endParaRPr lang="en-US" sz="1400" dirty="0"/>
        </a:p>
      </dgm:t>
    </dgm:pt>
    <dgm:pt modelId="{6C6AE6ED-A72A-4447-95BE-7F9400F9543C}" type="parTrans" cxnId="{3FA86ABB-AFF0-4389-AC22-413A3B8DEDB8}">
      <dgm:prSet/>
      <dgm:spPr/>
      <dgm:t>
        <a:bodyPr/>
        <a:lstStyle/>
        <a:p>
          <a:endParaRPr lang="en-US"/>
        </a:p>
      </dgm:t>
    </dgm:pt>
    <dgm:pt modelId="{39520E83-2D6D-4101-A0DE-600EBFD7C0E7}" type="sibTrans" cxnId="{3FA86ABB-AFF0-4389-AC22-413A3B8DEDB8}">
      <dgm:prSet/>
      <dgm:spPr/>
      <dgm:t>
        <a:bodyPr/>
        <a:lstStyle/>
        <a:p>
          <a:endParaRPr lang="en-US"/>
        </a:p>
      </dgm:t>
    </dgm:pt>
    <dgm:pt modelId="{E872B41E-B554-4FC5-829D-198041F5A192}">
      <dgm:prSet custT="1"/>
      <dgm:spPr/>
      <dgm:t>
        <a:bodyPr/>
        <a:lstStyle/>
        <a:p>
          <a:r>
            <a:rPr lang="en-CA" sz="1400" dirty="0"/>
            <a:t>Training for Support and Services (incl. third party servicers) on the device to ensure safety and effectiveness</a:t>
          </a:r>
          <a:endParaRPr lang="en-US" sz="1400" dirty="0"/>
        </a:p>
      </dgm:t>
    </dgm:pt>
    <dgm:pt modelId="{E673E867-50BD-4DD0-B048-4B36BCB7EC71}" type="parTrans" cxnId="{A2FBF105-9E30-40B0-999E-EDC46B34D3B2}">
      <dgm:prSet/>
      <dgm:spPr/>
      <dgm:t>
        <a:bodyPr/>
        <a:lstStyle/>
        <a:p>
          <a:endParaRPr lang="en-US"/>
        </a:p>
      </dgm:t>
    </dgm:pt>
    <dgm:pt modelId="{3ACC2161-B31B-4FC1-BF87-69BFBF776DBC}" type="sibTrans" cxnId="{A2FBF105-9E30-40B0-999E-EDC46B34D3B2}">
      <dgm:prSet/>
      <dgm:spPr/>
      <dgm:t>
        <a:bodyPr/>
        <a:lstStyle/>
        <a:p>
          <a:endParaRPr lang="en-US"/>
        </a:p>
      </dgm:t>
    </dgm:pt>
    <dgm:pt modelId="{5F8C53BB-D1E3-40E1-BB7F-05C0E5C80E9F}" type="pres">
      <dgm:prSet presAssocID="{079E3B81-9B9E-4FD4-96D0-AEF2DE10E4F7}" presName="linear" presStyleCnt="0">
        <dgm:presLayoutVars>
          <dgm:animLvl val="lvl"/>
          <dgm:resizeHandles val="exact"/>
        </dgm:presLayoutVars>
      </dgm:prSet>
      <dgm:spPr/>
    </dgm:pt>
    <dgm:pt modelId="{374DB378-E49A-417A-92CD-8886D17C90D8}" type="pres">
      <dgm:prSet presAssocID="{CD77EAB0-5F41-4817-BFCB-7289FDF77DF6}" presName="parentText" presStyleLbl="node1" presStyleIdx="0" presStyleCnt="4" custLinFactNeighborY="-4565">
        <dgm:presLayoutVars>
          <dgm:chMax val="0"/>
          <dgm:bulletEnabled val="1"/>
        </dgm:presLayoutVars>
      </dgm:prSet>
      <dgm:spPr/>
    </dgm:pt>
    <dgm:pt modelId="{CC0119F7-14DA-49C5-92CD-1941265F2503}" type="pres">
      <dgm:prSet presAssocID="{CD77EAB0-5F41-4817-BFCB-7289FDF77DF6}" presName="childText" presStyleLbl="revTx" presStyleIdx="0" presStyleCnt="4">
        <dgm:presLayoutVars>
          <dgm:bulletEnabled val="1"/>
        </dgm:presLayoutVars>
      </dgm:prSet>
      <dgm:spPr/>
    </dgm:pt>
    <dgm:pt modelId="{3EFE277B-2DD4-43AF-8319-0C19F032CD05}" type="pres">
      <dgm:prSet presAssocID="{DD24B0D3-02D9-4117-B0EA-4AB1A3317F52}" presName="parentText" presStyleLbl="node1" presStyleIdx="1" presStyleCnt="4">
        <dgm:presLayoutVars>
          <dgm:chMax val="0"/>
          <dgm:bulletEnabled val="1"/>
        </dgm:presLayoutVars>
      </dgm:prSet>
      <dgm:spPr/>
    </dgm:pt>
    <dgm:pt modelId="{6AB8F640-C7D2-4263-A019-12035FCBD7C8}" type="pres">
      <dgm:prSet presAssocID="{DD24B0D3-02D9-4117-B0EA-4AB1A3317F52}" presName="childText" presStyleLbl="revTx" presStyleIdx="1" presStyleCnt="4">
        <dgm:presLayoutVars>
          <dgm:bulletEnabled val="1"/>
        </dgm:presLayoutVars>
      </dgm:prSet>
      <dgm:spPr/>
    </dgm:pt>
    <dgm:pt modelId="{62C04312-C171-415B-8F95-CC3C2C95DED9}" type="pres">
      <dgm:prSet presAssocID="{80852597-60F5-41EA-8228-BA793C81AD2C}" presName="parentText" presStyleLbl="node1" presStyleIdx="2" presStyleCnt="4">
        <dgm:presLayoutVars>
          <dgm:chMax val="0"/>
          <dgm:bulletEnabled val="1"/>
        </dgm:presLayoutVars>
      </dgm:prSet>
      <dgm:spPr/>
    </dgm:pt>
    <dgm:pt modelId="{D5CC0309-DD6F-4B85-A902-56134A0038A3}" type="pres">
      <dgm:prSet presAssocID="{80852597-60F5-41EA-8228-BA793C81AD2C}" presName="childText" presStyleLbl="revTx" presStyleIdx="2" presStyleCnt="4">
        <dgm:presLayoutVars>
          <dgm:bulletEnabled val="1"/>
        </dgm:presLayoutVars>
      </dgm:prSet>
      <dgm:spPr/>
    </dgm:pt>
    <dgm:pt modelId="{4789C3AC-9244-4441-97A1-FB0D95F9AF03}" type="pres">
      <dgm:prSet presAssocID="{CFA6CBF5-579A-4686-9AF5-7C47D2D19521}" presName="parentText" presStyleLbl="node1" presStyleIdx="3" presStyleCnt="4">
        <dgm:presLayoutVars>
          <dgm:chMax val="0"/>
          <dgm:bulletEnabled val="1"/>
        </dgm:presLayoutVars>
      </dgm:prSet>
      <dgm:spPr/>
    </dgm:pt>
    <dgm:pt modelId="{1B2A7466-0CED-4876-B631-537C8E86C994}" type="pres">
      <dgm:prSet presAssocID="{CFA6CBF5-579A-4686-9AF5-7C47D2D19521}" presName="childText" presStyleLbl="revTx" presStyleIdx="3" presStyleCnt="4">
        <dgm:presLayoutVars>
          <dgm:bulletEnabled val="1"/>
        </dgm:presLayoutVars>
      </dgm:prSet>
      <dgm:spPr/>
    </dgm:pt>
  </dgm:ptLst>
  <dgm:cxnLst>
    <dgm:cxn modelId="{A2FBF105-9E30-40B0-999E-EDC46B34D3B2}" srcId="{77B7EDBC-5CD4-46F4-A289-0BD39BB2CE5F}" destId="{E872B41E-B554-4FC5-829D-198041F5A192}" srcOrd="1" destOrd="0" parTransId="{E673E867-50BD-4DD0-B048-4B36BCB7EC71}" sibTransId="{3ACC2161-B31B-4FC1-BF87-69BFBF776DBC}"/>
    <dgm:cxn modelId="{D0BC2411-9493-4356-8385-6615B3EF9649}" type="presOf" srcId="{CA93FA32-23B4-4FA5-A104-F3CF783A2CC1}" destId="{CC0119F7-14DA-49C5-92CD-1941265F2503}" srcOrd="0" destOrd="0" presId="urn:microsoft.com/office/officeart/2005/8/layout/vList2"/>
    <dgm:cxn modelId="{BBB6161E-63A1-4901-A1DF-AE249CF8B296}" srcId="{CFA6CBF5-579A-4686-9AF5-7C47D2D19521}" destId="{62040125-4799-4300-BEB7-C3A93E58421B}" srcOrd="1" destOrd="0" parTransId="{825C8FD5-18F6-47C0-BF88-B076EFB76EE8}" sibTransId="{CBDA93EA-8C10-4DAD-BEC4-B713B2EAA093}"/>
    <dgm:cxn modelId="{3A8DE92A-45EA-45DD-A643-0FEB3C5B8366}" srcId="{80852597-60F5-41EA-8228-BA793C81AD2C}" destId="{B9920E7A-9830-44DB-A603-B83FF3C3F156}" srcOrd="0" destOrd="0" parTransId="{74D36E42-20FF-4984-B28A-97BC29035771}" sibTransId="{ADE4804A-1F3A-41C5-9C1D-B02833CF1E0F}"/>
    <dgm:cxn modelId="{CEA03B37-D572-4267-9A70-519422483A42}" type="presOf" srcId="{80852597-60F5-41EA-8228-BA793C81AD2C}" destId="{62C04312-C171-415B-8F95-CC3C2C95DED9}" srcOrd="0" destOrd="0" presId="urn:microsoft.com/office/officeart/2005/8/layout/vList2"/>
    <dgm:cxn modelId="{604FF546-B850-4612-A701-B1A1DA63161E}" type="presOf" srcId="{CFA6CBF5-579A-4686-9AF5-7C47D2D19521}" destId="{4789C3AC-9244-4441-97A1-FB0D95F9AF03}" srcOrd="0" destOrd="0" presId="urn:microsoft.com/office/officeart/2005/8/layout/vList2"/>
    <dgm:cxn modelId="{78FBF66A-42B8-4FA9-9A4E-1547568D9C6D}" type="presOf" srcId="{211C439F-F377-4CC9-916C-C51F26A9353D}" destId="{6AB8F640-C7D2-4263-A019-12035FCBD7C8}" srcOrd="0" destOrd="1" presId="urn:microsoft.com/office/officeart/2005/8/layout/vList2"/>
    <dgm:cxn modelId="{3311C54D-2532-4E27-B922-D390CEBCBE04}" type="presOf" srcId="{DD24B0D3-02D9-4117-B0EA-4AB1A3317F52}" destId="{3EFE277B-2DD4-43AF-8319-0C19F032CD05}" srcOrd="0" destOrd="0" presId="urn:microsoft.com/office/officeart/2005/8/layout/vList2"/>
    <dgm:cxn modelId="{BE29866E-B7C0-4BA3-B8E3-31667916D26F}" srcId="{079E3B81-9B9E-4FD4-96D0-AEF2DE10E4F7}" destId="{DD24B0D3-02D9-4117-B0EA-4AB1A3317F52}" srcOrd="1" destOrd="0" parTransId="{4D4E7754-70CF-4005-92D7-77BB6EC6AF35}" sibTransId="{E253AA29-73F0-49A1-9ABF-E52C07491B86}"/>
    <dgm:cxn modelId="{FAD16875-FEEA-4115-8D8D-49643B35173A}" srcId="{CFA6CBF5-579A-4686-9AF5-7C47D2D19521}" destId="{6F3661A5-6089-4536-8ACA-9DB2E46B8831}" srcOrd="0" destOrd="0" parTransId="{B957469C-DB11-48B7-A650-356FFFBDC4B3}" sibTransId="{C5F6B47E-D8EE-409F-8656-CC7A3D41C450}"/>
    <dgm:cxn modelId="{7C833756-311A-4E91-A392-054401E8634C}" srcId="{DD24B0D3-02D9-4117-B0EA-4AB1A3317F52}" destId="{6B6B5DA6-E0CA-4EED-A984-DFF3EFE00E25}" srcOrd="0" destOrd="0" parTransId="{C2490FEB-C179-4815-81BF-7371EA7467D9}" sibTransId="{213DE6C6-764D-4EB6-B37D-BB4AB3266CF3}"/>
    <dgm:cxn modelId="{70E34D83-30A7-4533-AB95-70FC1816CBEB}" type="presOf" srcId="{D7DC9404-1543-4B58-AD08-50D9745054FF}" destId="{1B2A7466-0CED-4876-B631-537C8E86C994}" srcOrd="0" destOrd="2" presId="urn:microsoft.com/office/officeart/2005/8/layout/vList2"/>
    <dgm:cxn modelId="{3017CC85-E2A5-47BC-9469-4582FC4DE22A}" type="presOf" srcId="{6B6B5DA6-E0CA-4EED-A984-DFF3EFE00E25}" destId="{6AB8F640-C7D2-4263-A019-12035FCBD7C8}" srcOrd="0" destOrd="0" presId="urn:microsoft.com/office/officeart/2005/8/layout/vList2"/>
    <dgm:cxn modelId="{D9B1B687-FB3F-4F47-9629-012C4E81260B}" type="presOf" srcId="{6F3661A5-6089-4536-8ACA-9DB2E46B8831}" destId="{1B2A7466-0CED-4876-B631-537C8E86C994}" srcOrd="0" destOrd="0" presId="urn:microsoft.com/office/officeart/2005/8/layout/vList2"/>
    <dgm:cxn modelId="{A525CE8C-CCA5-4197-AEFC-B303483F7D0D}" srcId="{079E3B81-9B9E-4FD4-96D0-AEF2DE10E4F7}" destId="{80852597-60F5-41EA-8228-BA793C81AD2C}" srcOrd="2" destOrd="0" parTransId="{D1E43D27-F7A7-437D-B307-F4F1FC1D5CC7}" sibTransId="{5D39B556-4A50-4609-B031-14CEF47ECC79}"/>
    <dgm:cxn modelId="{1623F68F-74AD-4B53-A2C5-A8C4CFFB853A}" type="presOf" srcId="{7389038B-FFBC-4D2A-97C4-4E680C2251F7}" destId="{CC0119F7-14DA-49C5-92CD-1941265F2503}" srcOrd="0" destOrd="2" presId="urn:microsoft.com/office/officeart/2005/8/layout/vList2"/>
    <dgm:cxn modelId="{0A362096-0AF5-455F-8973-F2AE574A9525}" type="presOf" srcId="{B9920E7A-9830-44DB-A603-B83FF3C3F156}" destId="{D5CC0309-DD6F-4B85-A902-56134A0038A3}" srcOrd="0" destOrd="0" presId="urn:microsoft.com/office/officeart/2005/8/layout/vList2"/>
    <dgm:cxn modelId="{0D47B396-2349-43AE-A6A7-E1726F17EA98}" srcId="{CFA6CBF5-579A-4686-9AF5-7C47D2D19521}" destId="{D7DC9404-1543-4B58-AD08-50D9745054FF}" srcOrd="2" destOrd="0" parTransId="{66CF358C-6846-4448-B1F3-B624B4751485}" sibTransId="{F9C0C572-6AC1-4429-8B53-4680549949B2}"/>
    <dgm:cxn modelId="{C1865098-CA6B-478A-9CAA-F3B2D44C3C67}" srcId="{079E3B81-9B9E-4FD4-96D0-AEF2DE10E4F7}" destId="{CD77EAB0-5F41-4817-BFCB-7289FDF77DF6}" srcOrd="0" destOrd="0" parTransId="{3C125384-1169-4560-BE1A-BD952AF3A82D}" sibTransId="{A1B62976-2BF9-42B2-BCA8-514FF27D2DDA}"/>
    <dgm:cxn modelId="{240DF6B7-B10D-4236-94F2-B13165C8D363}" type="presOf" srcId="{77B7EDBC-5CD4-46F4-A289-0BD39BB2CE5F}" destId="{CC0119F7-14DA-49C5-92CD-1941265F2503}" srcOrd="0" destOrd="1" presId="urn:microsoft.com/office/officeart/2005/8/layout/vList2"/>
    <dgm:cxn modelId="{F98D82B9-19AD-4A9E-A395-5CB30CB4F569}" type="presOf" srcId="{E872B41E-B554-4FC5-829D-198041F5A192}" destId="{CC0119F7-14DA-49C5-92CD-1941265F2503}" srcOrd="0" destOrd="3" presId="urn:microsoft.com/office/officeart/2005/8/layout/vList2"/>
    <dgm:cxn modelId="{3FA86ABB-AFF0-4389-AC22-413A3B8DEDB8}" srcId="{77B7EDBC-5CD4-46F4-A289-0BD39BB2CE5F}" destId="{7389038B-FFBC-4D2A-97C4-4E680C2251F7}" srcOrd="0" destOrd="0" parTransId="{6C6AE6ED-A72A-4447-95BE-7F9400F9543C}" sibTransId="{39520E83-2D6D-4101-A0DE-600EBFD7C0E7}"/>
    <dgm:cxn modelId="{CEF64AC6-3392-4408-BE19-666768BCE855}" srcId="{211C439F-F377-4CC9-916C-C51F26A9353D}" destId="{B8B2B5D9-AF21-49E5-9342-1220DD59201B}" srcOrd="0" destOrd="0" parTransId="{1A7022F8-F4E2-457A-942A-6DC947775544}" sibTransId="{6989F52C-3F16-490F-86DE-FD1B32CA2A5A}"/>
    <dgm:cxn modelId="{F861FFD0-A000-4EF9-BC02-4A9DA8A4D63D}" srcId="{6B6B5DA6-E0CA-4EED-A984-DFF3EFE00E25}" destId="{211C439F-F377-4CC9-916C-C51F26A9353D}" srcOrd="0" destOrd="0" parTransId="{72E11C5F-5181-4F1A-940C-4E92AF91B0C4}" sibTransId="{2A304894-181E-4A89-8C11-B953880BF9DF}"/>
    <dgm:cxn modelId="{F4EF2BD1-CD66-4460-9302-3E5BE7F6F111}" type="presOf" srcId="{B8B2B5D9-AF21-49E5-9342-1220DD59201B}" destId="{6AB8F640-C7D2-4263-A019-12035FCBD7C8}" srcOrd="0" destOrd="2" presId="urn:microsoft.com/office/officeart/2005/8/layout/vList2"/>
    <dgm:cxn modelId="{227404D8-96B3-4984-B6EA-F7C20A596DA2}" srcId="{CD77EAB0-5F41-4817-BFCB-7289FDF77DF6}" destId="{77B7EDBC-5CD4-46F4-A289-0BD39BB2CE5F}" srcOrd="1" destOrd="0" parTransId="{CAD5AB6E-9E75-492B-97D8-5D6210D0ABB3}" sibTransId="{A3A56B1E-9B1F-46FC-A646-6CDD4F9B021F}"/>
    <dgm:cxn modelId="{3216A3E0-6FE6-4D6E-88FF-70C432EA033B}" srcId="{079E3B81-9B9E-4FD4-96D0-AEF2DE10E4F7}" destId="{CFA6CBF5-579A-4686-9AF5-7C47D2D19521}" srcOrd="3" destOrd="0" parTransId="{6231A018-0007-4E18-AA42-2CA24EBFFA1F}" sibTransId="{32881763-8740-44AF-8AC1-AA255570A9E5}"/>
    <dgm:cxn modelId="{F3E0CDED-37A7-44A4-B52A-2598307247A6}" srcId="{CD77EAB0-5F41-4817-BFCB-7289FDF77DF6}" destId="{CA93FA32-23B4-4FA5-A104-F3CF783A2CC1}" srcOrd="0" destOrd="0" parTransId="{3BFB7BA0-04CC-4A89-A1AD-7C505C4502AF}" sibTransId="{78A9DC41-6B7C-4EC5-97E6-73437B17D4AC}"/>
    <dgm:cxn modelId="{511AFDF1-28CF-42ED-927C-F97A2CF27C42}" type="presOf" srcId="{079E3B81-9B9E-4FD4-96D0-AEF2DE10E4F7}" destId="{5F8C53BB-D1E3-40E1-BB7F-05C0E5C80E9F}" srcOrd="0" destOrd="0" presId="urn:microsoft.com/office/officeart/2005/8/layout/vList2"/>
    <dgm:cxn modelId="{63862CF7-0A90-4082-97D3-015E9DC713B6}" type="presOf" srcId="{CD77EAB0-5F41-4817-BFCB-7289FDF77DF6}" destId="{374DB378-E49A-417A-92CD-8886D17C90D8}" srcOrd="0" destOrd="0" presId="urn:microsoft.com/office/officeart/2005/8/layout/vList2"/>
    <dgm:cxn modelId="{5C5209FF-E30A-4957-AFFE-F7227D575A80}" type="presOf" srcId="{62040125-4799-4300-BEB7-C3A93E58421B}" destId="{1B2A7466-0CED-4876-B631-537C8E86C994}" srcOrd="0" destOrd="1" presId="urn:microsoft.com/office/officeart/2005/8/layout/vList2"/>
    <dgm:cxn modelId="{A94C3088-0AD5-4EC9-9763-9EBACFD9243A}" type="presParOf" srcId="{5F8C53BB-D1E3-40E1-BB7F-05C0E5C80E9F}" destId="{374DB378-E49A-417A-92CD-8886D17C90D8}" srcOrd="0" destOrd="0" presId="urn:microsoft.com/office/officeart/2005/8/layout/vList2"/>
    <dgm:cxn modelId="{A57171B7-B373-43F7-B30A-ECE2DF8D34B3}" type="presParOf" srcId="{5F8C53BB-D1E3-40E1-BB7F-05C0E5C80E9F}" destId="{CC0119F7-14DA-49C5-92CD-1941265F2503}" srcOrd="1" destOrd="0" presId="urn:microsoft.com/office/officeart/2005/8/layout/vList2"/>
    <dgm:cxn modelId="{C25C2DA7-DCF3-4E80-8465-F797E4A0849A}" type="presParOf" srcId="{5F8C53BB-D1E3-40E1-BB7F-05C0E5C80E9F}" destId="{3EFE277B-2DD4-43AF-8319-0C19F032CD05}" srcOrd="2" destOrd="0" presId="urn:microsoft.com/office/officeart/2005/8/layout/vList2"/>
    <dgm:cxn modelId="{6584E540-50AE-45A1-81B0-7D937D01CF68}" type="presParOf" srcId="{5F8C53BB-D1E3-40E1-BB7F-05C0E5C80E9F}" destId="{6AB8F640-C7D2-4263-A019-12035FCBD7C8}" srcOrd="3" destOrd="0" presId="urn:microsoft.com/office/officeart/2005/8/layout/vList2"/>
    <dgm:cxn modelId="{96C61356-06C4-4DF3-BAD1-17B201D6E94C}" type="presParOf" srcId="{5F8C53BB-D1E3-40E1-BB7F-05C0E5C80E9F}" destId="{62C04312-C171-415B-8F95-CC3C2C95DED9}" srcOrd="4" destOrd="0" presId="urn:microsoft.com/office/officeart/2005/8/layout/vList2"/>
    <dgm:cxn modelId="{64988D5D-DB40-40BE-B00B-B94CFB854D31}" type="presParOf" srcId="{5F8C53BB-D1E3-40E1-BB7F-05C0E5C80E9F}" destId="{D5CC0309-DD6F-4B85-A902-56134A0038A3}" srcOrd="5" destOrd="0" presId="urn:microsoft.com/office/officeart/2005/8/layout/vList2"/>
    <dgm:cxn modelId="{A72F89F9-9287-4802-A6C7-3E26D45941E5}" type="presParOf" srcId="{5F8C53BB-D1E3-40E1-BB7F-05C0E5C80E9F}" destId="{4789C3AC-9244-4441-97A1-FB0D95F9AF03}" srcOrd="6" destOrd="0" presId="urn:microsoft.com/office/officeart/2005/8/layout/vList2"/>
    <dgm:cxn modelId="{B02E9750-5783-4516-AA3A-770A3F31300E}" type="presParOf" srcId="{5F8C53BB-D1E3-40E1-BB7F-05C0E5C80E9F}" destId="{1B2A7466-0CED-4876-B631-537C8E86C994}" srcOrd="7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4BF4FD7-3A1E-45EF-BE71-DC4FDB6CF996}">
      <dsp:nvSpPr>
        <dsp:cNvPr id="0" name=""/>
        <dsp:cNvSpPr/>
      </dsp:nvSpPr>
      <dsp:spPr>
        <a:xfrm>
          <a:off x="1456" y="-528974"/>
          <a:ext cx="1067631" cy="3278500"/>
        </a:xfrm>
        <a:prstGeom prst="roundRect">
          <a:avLst>
            <a:gd name="adj" fmla="val 5000"/>
          </a:avLst>
        </a:prstGeom>
        <a:solidFill>
          <a:schemeClr val="accent6">
            <a:lumMod val="75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Clinical Feasibility</a:t>
          </a:r>
        </a:p>
      </dsp:txBody>
      <dsp:txXfrm rot="16200000">
        <a:off x="-1235965" y="708447"/>
        <a:ext cx="2688370" cy="213526"/>
      </dsp:txXfrm>
    </dsp:sp>
    <dsp:sp modelId="{DF48EB27-1293-4A2A-9039-D4CD6705CEF1}">
      <dsp:nvSpPr>
        <dsp:cNvPr id="0" name=""/>
        <dsp:cNvSpPr/>
      </dsp:nvSpPr>
      <dsp:spPr>
        <a:xfrm>
          <a:off x="254451" y="-528974"/>
          <a:ext cx="795385" cy="3278500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58293" rIns="0" bIns="0" numCol="1" spcCol="1270" anchor="t" anchorCtr="0">
          <a:noAutofit/>
        </a:bodyPr>
        <a:lstStyle/>
        <a:p>
          <a:pPr marL="0" lvl="0" indent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700" kern="1200" dirty="0"/>
            <a:t>Initiation </a:t>
          </a:r>
        </a:p>
      </dsp:txBody>
      <dsp:txXfrm>
        <a:off x="254451" y="-528974"/>
        <a:ext cx="795385" cy="3278500"/>
      </dsp:txXfrm>
    </dsp:sp>
    <dsp:sp modelId="{83C90E9C-94F1-44DF-AF6C-FF9FC56C03FD}">
      <dsp:nvSpPr>
        <dsp:cNvPr id="0" name=""/>
        <dsp:cNvSpPr/>
      </dsp:nvSpPr>
      <dsp:spPr>
        <a:xfrm>
          <a:off x="1125508" y="-528974"/>
          <a:ext cx="1067631" cy="3278500"/>
        </a:xfrm>
        <a:prstGeom prst="roundRect">
          <a:avLst>
            <a:gd name="adj" fmla="val 5000"/>
          </a:avLst>
        </a:prstGeom>
        <a:solidFill>
          <a:schemeClr val="accent6">
            <a:lumMod val="75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Clinical Feasibility</a:t>
          </a:r>
        </a:p>
      </dsp:txBody>
      <dsp:txXfrm rot="16200000">
        <a:off x="-111913" y="708447"/>
        <a:ext cx="2688370" cy="213526"/>
      </dsp:txXfrm>
    </dsp:sp>
    <dsp:sp modelId="{CCE99FB3-DEA8-48AB-BA9F-9CCF9090FCFA}">
      <dsp:nvSpPr>
        <dsp:cNvPr id="0" name=""/>
        <dsp:cNvSpPr/>
      </dsp:nvSpPr>
      <dsp:spPr>
        <a:xfrm rot="5400000">
          <a:off x="991404" y="1008703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863D3946-75FC-4250-889B-C3BFDBB68D6B}">
      <dsp:nvSpPr>
        <dsp:cNvPr id="0" name=""/>
        <dsp:cNvSpPr/>
      </dsp:nvSpPr>
      <dsp:spPr>
        <a:xfrm>
          <a:off x="1378503" y="-528974"/>
          <a:ext cx="795385" cy="3278500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58293" rIns="0" bIns="0" numCol="1" spcCol="1270" anchor="t" anchorCtr="0">
          <a:noAutofit/>
        </a:bodyPr>
        <a:lstStyle/>
        <a:p>
          <a:pPr marL="0" lvl="0" indent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700" kern="1200" dirty="0"/>
            <a:t>Concept</a:t>
          </a:r>
        </a:p>
      </dsp:txBody>
      <dsp:txXfrm>
        <a:off x="1378503" y="-528974"/>
        <a:ext cx="795385" cy="3278500"/>
      </dsp:txXfrm>
    </dsp:sp>
    <dsp:sp modelId="{073DA876-D4E7-4CAF-89A5-84E6C547A38E}">
      <dsp:nvSpPr>
        <dsp:cNvPr id="0" name=""/>
        <dsp:cNvSpPr/>
      </dsp:nvSpPr>
      <dsp:spPr>
        <a:xfrm>
          <a:off x="2239307" y="-528974"/>
          <a:ext cx="1067631" cy="3278500"/>
        </a:xfrm>
        <a:prstGeom prst="roundRect">
          <a:avLst>
            <a:gd name="adj" fmla="val 5000"/>
          </a:avLst>
        </a:prstGeom>
        <a:solidFill>
          <a:schemeClr val="accent6">
            <a:lumMod val="75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Clinical Feasibility</a:t>
          </a:r>
        </a:p>
      </dsp:txBody>
      <dsp:txXfrm rot="16200000">
        <a:off x="1001885" y="708447"/>
        <a:ext cx="2688370" cy="213526"/>
      </dsp:txXfrm>
    </dsp:sp>
    <dsp:sp modelId="{A171EB12-27FF-42EC-A3D6-875D75621B70}">
      <dsp:nvSpPr>
        <dsp:cNvPr id="0" name=""/>
        <dsp:cNvSpPr/>
      </dsp:nvSpPr>
      <dsp:spPr>
        <a:xfrm rot="5400000">
          <a:off x="2115456" y="1008703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1997827-4BA6-4B4F-8F65-9F333C5F97CC}">
      <dsp:nvSpPr>
        <dsp:cNvPr id="0" name=""/>
        <dsp:cNvSpPr/>
      </dsp:nvSpPr>
      <dsp:spPr>
        <a:xfrm>
          <a:off x="2492302" y="-528974"/>
          <a:ext cx="795385" cy="3278500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58293" rIns="0" bIns="0" numCol="1" spcCol="1270" anchor="t" anchorCtr="0">
          <a:noAutofit/>
        </a:bodyPr>
        <a:lstStyle/>
        <a:p>
          <a:pPr marL="0" lvl="0" indent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700" kern="1200" dirty="0"/>
            <a:t>Planning</a:t>
          </a:r>
        </a:p>
      </dsp:txBody>
      <dsp:txXfrm>
        <a:off x="2492302" y="-528974"/>
        <a:ext cx="795385" cy="3278500"/>
      </dsp:txXfrm>
    </dsp:sp>
    <dsp:sp modelId="{FC2B8636-F755-47B0-8BD0-2291E773250A}">
      <dsp:nvSpPr>
        <dsp:cNvPr id="0" name=""/>
        <dsp:cNvSpPr/>
      </dsp:nvSpPr>
      <dsp:spPr>
        <a:xfrm>
          <a:off x="3373612" y="-528974"/>
          <a:ext cx="825246" cy="3278500"/>
        </a:xfrm>
        <a:prstGeom prst="roundRect">
          <a:avLst>
            <a:gd name="adj" fmla="val 5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Requirements Analysis</a:t>
          </a:r>
        </a:p>
      </dsp:txBody>
      <dsp:txXfrm rot="16200000">
        <a:off x="2111951" y="732685"/>
        <a:ext cx="2688370" cy="165049"/>
      </dsp:txXfrm>
    </dsp:sp>
    <dsp:sp modelId="{08BEE161-5C71-43C1-81D5-1EBF09099752}">
      <dsp:nvSpPr>
        <dsp:cNvPr id="0" name=""/>
        <dsp:cNvSpPr/>
      </dsp:nvSpPr>
      <dsp:spPr>
        <a:xfrm rot="5400000">
          <a:off x="3191403" y="1012339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F499508-4D56-45E7-B32F-EE1B0C358EBD}">
      <dsp:nvSpPr>
        <dsp:cNvPr id="0" name=""/>
        <dsp:cNvSpPr/>
      </dsp:nvSpPr>
      <dsp:spPr>
        <a:xfrm>
          <a:off x="4255279" y="-528974"/>
          <a:ext cx="825246" cy="3278500"/>
        </a:xfrm>
        <a:prstGeom prst="roundRect">
          <a:avLst>
            <a:gd name="adj" fmla="val 5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Design</a:t>
          </a:r>
        </a:p>
      </dsp:txBody>
      <dsp:txXfrm rot="16200000">
        <a:off x="2993619" y="732685"/>
        <a:ext cx="2688370" cy="165049"/>
      </dsp:txXfrm>
    </dsp:sp>
    <dsp:sp modelId="{58F3E821-B19C-456A-B308-DB7FC2918C97}">
      <dsp:nvSpPr>
        <dsp:cNvPr id="0" name=""/>
        <dsp:cNvSpPr/>
      </dsp:nvSpPr>
      <dsp:spPr>
        <a:xfrm rot="5400000">
          <a:off x="4073071" y="1012339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CCCF9FF-2FDF-4B03-9C7D-DCE3D7E95CFB}">
      <dsp:nvSpPr>
        <dsp:cNvPr id="0" name=""/>
        <dsp:cNvSpPr/>
      </dsp:nvSpPr>
      <dsp:spPr>
        <a:xfrm>
          <a:off x="5136946" y="-528974"/>
          <a:ext cx="825246" cy="3278500"/>
        </a:xfrm>
        <a:prstGeom prst="roundRect">
          <a:avLst>
            <a:gd name="adj" fmla="val 5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Development</a:t>
          </a:r>
        </a:p>
      </dsp:txBody>
      <dsp:txXfrm rot="16200000">
        <a:off x="3875286" y="732685"/>
        <a:ext cx="2688370" cy="165049"/>
      </dsp:txXfrm>
    </dsp:sp>
    <dsp:sp modelId="{5B0B53E7-BF1D-4F78-93E5-295C7FCEDF92}">
      <dsp:nvSpPr>
        <dsp:cNvPr id="0" name=""/>
        <dsp:cNvSpPr/>
      </dsp:nvSpPr>
      <dsp:spPr>
        <a:xfrm rot="5400000">
          <a:off x="4954738" y="1012339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34C0A776-E8B9-40DF-B907-8C71F65EE85B}">
      <dsp:nvSpPr>
        <dsp:cNvPr id="0" name=""/>
        <dsp:cNvSpPr/>
      </dsp:nvSpPr>
      <dsp:spPr>
        <a:xfrm>
          <a:off x="6018614" y="-528974"/>
          <a:ext cx="825246" cy="3278500"/>
        </a:xfrm>
        <a:prstGeom prst="roundRect">
          <a:avLst>
            <a:gd name="adj" fmla="val 5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Test</a:t>
          </a:r>
        </a:p>
      </dsp:txBody>
      <dsp:txXfrm rot="16200000">
        <a:off x="4756953" y="732685"/>
        <a:ext cx="2688370" cy="165049"/>
      </dsp:txXfrm>
    </dsp:sp>
    <dsp:sp modelId="{CC9F937F-9AB8-4098-ABDC-218DADA4D372}">
      <dsp:nvSpPr>
        <dsp:cNvPr id="0" name=""/>
        <dsp:cNvSpPr/>
      </dsp:nvSpPr>
      <dsp:spPr>
        <a:xfrm rot="5400000">
          <a:off x="5836405" y="1012339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9F8CCA0-576F-4DEC-93D9-4241072D6738}">
      <dsp:nvSpPr>
        <dsp:cNvPr id="0" name=""/>
        <dsp:cNvSpPr/>
      </dsp:nvSpPr>
      <dsp:spPr>
        <a:xfrm>
          <a:off x="6900281" y="-528974"/>
          <a:ext cx="825246" cy="3278500"/>
        </a:xfrm>
        <a:prstGeom prst="roundRect">
          <a:avLst>
            <a:gd name="adj" fmla="val 5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Implementation</a:t>
          </a:r>
        </a:p>
      </dsp:txBody>
      <dsp:txXfrm rot="16200000">
        <a:off x="5638620" y="732685"/>
        <a:ext cx="2688370" cy="165049"/>
      </dsp:txXfrm>
    </dsp:sp>
    <dsp:sp modelId="{5716E891-D2E9-4D0E-8A18-C967E1BE4C91}">
      <dsp:nvSpPr>
        <dsp:cNvPr id="0" name=""/>
        <dsp:cNvSpPr/>
      </dsp:nvSpPr>
      <dsp:spPr>
        <a:xfrm rot="5400000">
          <a:off x="6718073" y="1012339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0BADB7B8-7F75-44E3-9EA4-A9C55B5DDC92}">
      <dsp:nvSpPr>
        <dsp:cNvPr id="0" name=""/>
        <dsp:cNvSpPr/>
      </dsp:nvSpPr>
      <dsp:spPr>
        <a:xfrm>
          <a:off x="7781948" y="-528974"/>
          <a:ext cx="1067631" cy="3278500"/>
        </a:xfrm>
        <a:prstGeom prst="roundRect">
          <a:avLst>
            <a:gd name="adj" fmla="val 5000"/>
          </a:avLst>
        </a:prstGeom>
        <a:solidFill>
          <a:srgbClr val="7030A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30861" rIns="40005" bIns="0" numCol="1" spcCol="1270" anchor="t" anchorCtr="0">
          <a:noAutofit/>
        </a:bodyPr>
        <a:lstStyle/>
        <a:p>
          <a:pPr marL="0" lvl="0" indent="0" algn="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900" kern="1200" dirty="0"/>
            <a:t>Operations/Maintenance – Support/Services</a:t>
          </a:r>
        </a:p>
      </dsp:txBody>
      <dsp:txXfrm rot="16200000">
        <a:off x="6544526" y="708447"/>
        <a:ext cx="2688370" cy="213526"/>
      </dsp:txXfrm>
    </dsp:sp>
    <dsp:sp modelId="{35A59F3A-3D17-473C-AED6-58423753083D}">
      <dsp:nvSpPr>
        <dsp:cNvPr id="0" name=""/>
        <dsp:cNvSpPr/>
      </dsp:nvSpPr>
      <dsp:spPr>
        <a:xfrm rot="5400000">
          <a:off x="7599740" y="1012339"/>
          <a:ext cx="284328" cy="241804"/>
        </a:xfrm>
        <a:prstGeom prst="flowChartExtra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B8861BE-7C0E-417F-9C2F-721CA6988966}">
      <dsp:nvSpPr>
        <dsp:cNvPr id="0" name=""/>
        <dsp:cNvSpPr/>
      </dsp:nvSpPr>
      <dsp:spPr>
        <a:xfrm>
          <a:off x="0" y="50762"/>
          <a:ext cx="8529777" cy="4317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800" b="1" kern="1200" dirty="0"/>
            <a:t>Secure Design - Modularized approach</a:t>
          </a:r>
          <a:endParaRPr lang="en-US" sz="1800" b="1" kern="1200" dirty="0"/>
        </a:p>
      </dsp:txBody>
      <dsp:txXfrm>
        <a:off x="21075" y="71837"/>
        <a:ext cx="8487627" cy="389580"/>
      </dsp:txXfrm>
    </dsp:sp>
    <dsp:sp modelId="{4F1D1C6A-54EA-4AB8-8739-B8F29FB0B0F2}">
      <dsp:nvSpPr>
        <dsp:cNvPr id="0" name=""/>
        <dsp:cNvSpPr/>
      </dsp:nvSpPr>
      <dsp:spPr>
        <a:xfrm>
          <a:off x="0" y="482492"/>
          <a:ext cx="8529777" cy="87561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0820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 baseline="0" dirty="0"/>
            <a:t> </a:t>
          </a:r>
          <a:r>
            <a:rPr lang="en-US" sz="1400" kern="1200" dirty="0"/>
            <a:t>The highly iterative, autonomous, and adaptive nature of software as a medical device (SaMD) requires a new, total product lifecycle (TPLC) regulatory approach that facilitates </a:t>
          </a:r>
          <a:r>
            <a:rPr lang="en-US" sz="1400" b="1" kern="1200" dirty="0"/>
            <a:t>a rapid cycle of product improvement and allows these devices to continually improve while providing effective safeguards.</a:t>
          </a:r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 dirty="0"/>
            <a:t>Data criteria and identification requirements as part of the TPLC</a:t>
          </a:r>
        </a:p>
      </dsp:txBody>
      <dsp:txXfrm>
        <a:off x="0" y="482492"/>
        <a:ext cx="8529777" cy="875610"/>
      </dsp:txXfrm>
    </dsp:sp>
    <dsp:sp modelId="{920F101C-E9A2-4BE7-819B-F4A2A7DD5DAE}">
      <dsp:nvSpPr>
        <dsp:cNvPr id="0" name=""/>
        <dsp:cNvSpPr/>
      </dsp:nvSpPr>
      <dsp:spPr>
        <a:xfrm>
          <a:off x="0" y="1358102"/>
          <a:ext cx="8529777" cy="4317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800" kern="1200" dirty="0"/>
            <a:t>Testing</a:t>
          </a:r>
          <a:endParaRPr lang="en-US" sz="1800" kern="1200" dirty="0"/>
        </a:p>
      </dsp:txBody>
      <dsp:txXfrm>
        <a:off x="21075" y="1379177"/>
        <a:ext cx="8487627" cy="389580"/>
      </dsp:txXfrm>
    </dsp:sp>
    <dsp:sp modelId="{8549A2B9-5012-4C96-9D56-5FB48BE581E1}">
      <dsp:nvSpPr>
        <dsp:cNvPr id="0" name=""/>
        <dsp:cNvSpPr/>
      </dsp:nvSpPr>
      <dsp:spPr>
        <a:xfrm>
          <a:off x="0" y="1789832"/>
          <a:ext cx="8529777" cy="7265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0820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b="1" kern="1200" dirty="0"/>
            <a:t>Unsupervised ML practices for anomaly detection (use of synthetic data)</a:t>
          </a:r>
          <a:endParaRPr lang="en-US" sz="1400" b="1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 dirty="0"/>
            <a:t>Independent third-party penetration testing</a:t>
          </a:r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 dirty="0"/>
            <a:t>Verification and Validation requirements of data model and software patch management </a:t>
          </a:r>
        </a:p>
      </dsp:txBody>
      <dsp:txXfrm>
        <a:off x="0" y="1789832"/>
        <a:ext cx="8529777" cy="726570"/>
      </dsp:txXfrm>
    </dsp:sp>
    <dsp:sp modelId="{23F0E309-D474-490C-9EAB-308ECBC1BE72}">
      <dsp:nvSpPr>
        <dsp:cNvPr id="0" name=""/>
        <dsp:cNvSpPr/>
      </dsp:nvSpPr>
      <dsp:spPr>
        <a:xfrm>
          <a:off x="0" y="2516402"/>
          <a:ext cx="8529777" cy="4317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800" kern="1200" dirty="0"/>
            <a:t>Risk Management – AI/ML TPLC </a:t>
          </a:r>
          <a:endParaRPr lang="en-US" sz="1800" kern="1200" dirty="0"/>
        </a:p>
      </dsp:txBody>
      <dsp:txXfrm>
        <a:off x="21075" y="2537477"/>
        <a:ext cx="8487627" cy="389580"/>
      </dsp:txXfrm>
    </dsp:sp>
    <dsp:sp modelId="{C8B28F3B-0D53-477B-8BCA-BEB5389D3878}">
      <dsp:nvSpPr>
        <dsp:cNvPr id="0" name=""/>
        <dsp:cNvSpPr/>
      </dsp:nvSpPr>
      <dsp:spPr>
        <a:xfrm>
          <a:off x="0" y="2948133"/>
          <a:ext cx="8529777" cy="9315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0820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b="1" kern="1200" dirty="0"/>
            <a:t>Risk Management file inclusive of safety, security and privacy assessments/evaluation</a:t>
          </a:r>
          <a:endParaRPr lang="en-US" sz="1400" b="1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b="1" kern="1200" dirty="0"/>
            <a:t>Threat modeling AI data elements and including data flow diagram with FMEA </a:t>
          </a:r>
          <a:r>
            <a:rPr lang="en-CA" sz="1400" kern="1200" dirty="0"/>
            <a:t>(required for V&amp;V) against training dataset and clinical data (required as traceability matrix; addition of attack trees for high-risk devices)</a:t>
          </a:r>
          <a:endParaRPr lang="en-US" sz="1400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Corresponding data sheets describing the data set split and hold out set which should be traceable for V&amp;V</a:t>
          </a:r>
          <a:endParaRPr lang="en-US" sz="1400" kern="1200" dirty="0"/>
        </a:p>
      </dsp:txBody>
      <dsp:txXfrm>
        <a:off x="0" y="2948133"/>
        <a:ext cx="8529777" cy="931500"/>
      </dsp:txXfrm>
    </dsp:sp>
    <dsp:sp modelId="{65E70D30-C14A-4162-8631-964BF89E2943}">
      <dsp:nvSpPr>
        <dsp:cNvPr id="0" name=""/>
        <dsp:cNvSpPr/>
      </dsp:nvSpPr>
      <dsp:spPr>
        <a:xfrm>
          <a:off x="0" y="3879633"/>
          <a:ext cx="8529777" cy="4317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800" kern="1200" dirty="0"/>
            <a:t>Supplier Management using SBOM for vulnerability management</a:t>
          </a:r>
          <a:endParaRPr lang="en-US" sz="1800" kern="1200" dirty="0"/>
        </a:p>
      </dsp:txBody>
      <dsp:txXfrm>
        <a:off x="21075" y="3900708"/>
        <a:ext cx="8487627" cy="389580"/>
      </dsp:txXfrm>
    </dsp:sp>
    <dsp:sp modelId="{E7BA0783-B198-41BA-9A98-8B7DB48A9C2C}">
      <dsp:nvSpPr>
        <dsp:cNvPr id="0" name=""/>
        <dsp:cNvSpPr/>
      </dsp:nvSpPr>
      <dsp:spPr>
        <a:xfrm>
          <a:off x="0" y="4311363"/>
          <a:ext cx="8529777" cy="6706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0820" tIns="17780" rIns="99568" bIns="1778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Additional source of control identified with respect to supplier management with the use of an annual audit of SBOM and </a:t>
          </a:r>
          <a:r>
            <a:rPr lang="en-US" sz="14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Calibri" panose="020F0502020204030204"/>
              <a:ea typeface="+mn-ea"/>
              <a:cs typeface="+mn-cs"/>
            </a:rPr>
            <a:t>Manufacturer Disclosure Statement for Medical Device Security (</a:t>
          </a:r>
          <a:r>
            <a:rPr lang="en-CA" sz="1400" kern="1200" dirty="0"/>
            <a:t>MDS2) (applicable for hospitals)</a:t>
          </a:r>
          <a:endParaRPr lang="en-US" sz="1400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 dirty="0"/>
            <a:t>Episodic testing for Cloud (ex. AWS)</a:t>
          </a:r>
        </a:p>
      </dsp:txBody>
      <dsp:txXfrm>
        <a:off x="0" y="4311363"/>
        <a:ext cx="8529777" cy="670680"/>
      </dsp:txXfrm>
    </dsp:sp>
    <dsp:sp modelId="{E447567C-6996-4938-B372-EDCDF8B6009E}">
      <dsp:nvSpPr>
        <dsp:cNvPr id="0" name=""/>
        <dsp:cNvSpPr/>
      </dsp:nvSpPr>
      <dsp:spPr>
        <a:xfrm>
          <a:off x="0" y="4982043"/>
          <a:ext cx="8529777" cy="4317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/>
            <a:t>Labeling requirement (</a:t>
          </a:r>
          <a:r>
            <a:rPr lang="en-CA" sz="1800" kern="1200" dirty="0"/>
            <a:t>ex. expected outcomes, </a:t>
          </a:r>
          <a:r>
            <a:rPr lang="en-US" sz="1800" kern="1200" dirty="0"/>
            <a:t>target population, residual risk analysis)</a:t>
          </a:r>
        </a:p>
      </dsp:txBody>
      <dsp:txXfrm>
        <a:off x="21075" y="5003118"/>
        <a:ext cx="8487627" cy="389580"/>
      </dsp:txXfrm>
    </dsp:sp>
    <dsp:sp modelId="{7921ACCD-60F3-4A61-BB30-7C8D87F40FBE}">
      <dsp:nvSpPr>
        <dsp:cNvPr id="0" name=""/>
        <dsp:cNvSpPr/>
      </dsp:nvSpPr>
      <dsp:spPr>
        <a:xfrm>
          <a:off x="0" y="5413773"/>
          <a:ext cx="8529777" cy="43780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0820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D</a:t>
          </a:r>
          <a:r>
            <a:rPr lang="en-US" sz="1400" kern="1200" dirty="0"/>
            <a:t>ata sheets characterize data set and model cards (results after training – parameter and thresholds, algorithm itself for training, purpose, etc...)</a:t>
          </a:r>
        </a:p>
      </dsp:txBody>
      <dsp:txXfrm>
        <a:off x="0" y="5413773"/>
        <a:ext cx="8529777" cy="437805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74DB378-E49A-417A-92CD-8886D17C90D8}">
      <dsp:nvSpPr>
        <dsp:cNvPr id="0" name=""/>
        <dsp:cNvSpPr/>
      </dsp:nvSpPr>
      <dsp:spPr>
        <a:xfrm>
          <a:off x="0" y="0"/>
          <a:ext cx="8545496" cy="35977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marL="0" lvl="0" indent="0" algn="l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500" kern="1200" dirty="0"/>
            <a:t>Training Mandatory</a:t>
          </a:r>
        </a:p>
      </dsp:txBody>
      <dsp:txXfrm>
        <a:off x="17563" y="17563"/>
        <a:ext cx="8510370" cy="324648"/>
      </dsp:txXfrm>
    </dsp:sp>
    <dsp:sp modelId="{CC0119F7-14DA-49C5-92CD-1941265F2503}">
      <dsp:nvSpPr>
        <dsp:cNvPr id="0" name=""/>
        <dsp:cNvSpPr/>
      </dsp:nvSpPr>
      <dsp:spPr>
        <a:xfrm>
          <a:off x="0" y="377201"/>
          <a:ext cx="8545496" cy="13662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1319" tIns="17780" rIns="99568" bIns="1778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>
              <a:solidFill>
                <a:prstClr val="black">
                  <a:hueOff val="0"/>
                  <a:satOff val="0"/>
                  <a:lumOff val="0"/>
                  <a:alphaOff val="0"/>
                </a:prstClr>
              </a:solidFill>
              <a:latin typeface="Calibri" panose="020F0502020204030204"/>
              <a:ea typeface="+mn-ea"/>
              <a:cs typeface="+mn-cs"/>
            </a:rPr>
            <a:t>Lack of security training for users (lack of IT resources with specific AI/ML skillsets)</a:t>
          </a:r>
          <a:endParaRPr lang="en-US" sz="1400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b="1" kern="1200" dirty="0"/>
            <a:t>Mandatory training for all stakeholders that are involved with the device </a:t>
          </a:r>
          <a:r>
            <a:rPr lang="en-CA" sz="1400" kern="1200" dirty="0"/>
            <a:t>whether they’re a clinician using AI for patient care and/or support/services who are maintaining the device for safety and effectiveness.</a:t>
          </a:r>
          <a:endParaRPr lang="en-US" sz="1400" kern="1200" dirty="0"/>
        </a:p>
        <a:p>
          <a:pPr marL="228600" lvl="2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Training for clinicians to understand the reported outcomes and the target populations in which the SaMD is to be used (i.e. CME credits)</a:t>
          </a:r>
          <a:endParaRPr lang="en-US" sz="1400" kern="1200" dirty="0"/>
        </a:p>
        <a:p>
          <a:pPr marL="228600" lvl="2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Training for Support and Services (incl. third party servicers) on the device to ensure safety and effectiveness</a:t>
          </a:r>
          <a:endParaRPr lang="en-US" sz="1400" kern="1200" dirty="0"/>
        </a:p>
      </dsp:txBody>
      <dsp:txXfrm>
        <a:off x="0" y="377201"/>
        <a:ext cx="8545496" cy="1366200"/>
      </dsp:txXfrm>
    </dsp:sp>
    <dsp:sp modelId="{3EFE277B-2DD4-43AF-8319-0C19F032CD05}">
      <dsp:nvSpPr>
        <dsp:cNvPr id="0" name=""/>
        <dsp:cNvSpPr/>
      </dsp:nvSpPr>
      <dsp:spPr>
        <a:xfrm>
          <a:off x="0" y="1743401"/>
          <a:ext cx="8545496" cy="35977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marL="0" lvl="0" indent="0" algn="l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500" kern="1200" dirty="0"/>
            <a:t>Support and Services - Cyber forensics requirements and support</a:t>
          </a:r>
          <a:r>
            <a:rPr lang="en-US" sz="1500" kern="1200" dirty="0"/>
            <a:t> </a:t>
          </a:r>
        </a:p>
      </dsp:txBody>
      <dsp:txXfrm>
        <a:off x="17563" y="1760964"/>
        <a:ext cx="8510370" cy="324648"/>
      </dsp:txXfrm>
    </dsp:sp>
    <dsp:sp modelId="{6AB8F640-C7D2-4263-A019-12035FCBD7C8}">
      <dsp:nvSpPr>
        <dsp:cNvPr id="0" name=""/>
        <dsp:cNvSpPr/>
      </dsp:nvSpPr>
      <dsp:spPr>
        <a:xfrm>
          <a:off x="0" y="2103176"/>
          <a:ext cx="8545496" cy="170775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1319" tIns="17780" rIns="99568" bIns="1778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b="1" kern="1200" dirty="0"/>
            <a:t>Cybersecurity Signal detection, refinement and evaluation for interoperable systems</a:t>
          </a:r>
        </a:p>
        <a:p>
          <a:pPr marL="228600" lvl="2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 dirty="0"/>
            <a:t>Structured approach and process for incoming complaint or issue with respect to assessing risk (safety, security, and privacy).</a:t>
          </a:r>
        </a:p>
        <a:p>
          <a:pPr marL="342900" lvl="3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i="1" kern="1200" dirty="0"/>
            <a:t>For example, in situations in which tampering with clinical data or images might be possible, a “fingerprint” hash of the data might be extracted and stored at the moment of capture. </a:t>
          </a:r>
          <a:r>
            <a:rPr lang="en-US" sz="1400" b="1" i="1" u="sng" kern="1200" dirty="0"/>
            <a:t>Comparison of this original hash to that of the data fed through a targeted algorithm would allow investigators to determine if that data had been tampered with or changed after acquisition</a:t>
          </a:r>
          <a:r>
            <a:rPr lang="en-US" sz="1400" i="1" kern="1200" dirty="0"/>
            <a:t>. Such an intervention would rely on a health IT infrastructure capable of supporting the capture and secure storage of these hashes.</a:t>
          </a:r>
        </a:p>
      </dsp:txBody>
      <dsp:txXfrm>
        <a:off x="0" y="2103176"/>
        <a:ext cx="8545496" cy="1707750"/>
      </dsp:txXfrm>
    </dsp:sp>
    <dsp:sp modelId="{62C04312-C171-415B-8F95-CC3C2C95DED9}">
      <dsp:nvSpPr>
        <dsp:cNvPr id="0" name=""/>
        <dsp:cNvSpPr/>
      </dsp:nvSpPr>
      <dsp:spPr>
        <a:xfrm>
          <a:off x="0" y="3810926"/>
          <a:ext cx="8545496" cy="35977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marL="0" lvl="0" indent="0" algn="l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500" kern="1200" dirty="0"/>
            <a:t>Vulnerability monitoring and management </a:t>
          </a:r>
          <a:endParaRPr lang="en-US" sz="1500" kern="1200" dirty="0"/>
        </a:p>
      </dsp:txBody>
      <dsp:txXfrm>
        <a:off x="17563" y="3828489"/>
        <a:ext cx="8510370" cy="324648"/>
      </dsp:txXfrm>
    </dsp:sp>
    <dsp:sp modelId="{D5CC0309-DD6F-4B85-A902-56134A0038A3}">
      <dsp:nvSpPr>
        <dsp:cNvPr id="0" name=""/>
        <dsp:cNvSpPr/>
      </dsp:nvSpPr>
      <dsp:spPr>
        <a:xfrm>
          <a:off x="0" y="4170701"/>
          <a:ext cx="8545496" cy="426937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1319" tIns="17780" rIns="99568" bIns="1778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b="1" kern="1200" dirty="0"/>
            <a:t>Vulnerability monitoring including threat intelligence, National Vulnerability Database should be reviewed a minimum quarterly or if possible monthly basis</a:t>
          </a:r>
          <a:endParaRPr lang="en-US" sz="1400" b="1" kern="1200" dirty="0"/>
        </a:p>
      </dsp:txBody>
      <dsp:txXfrm>
        <a:off x="0" y="4170701"/>
        <a:ext cx="8545496" cy="426937"/>
      </dsp:txXfrm>
    </dsp:sp>
    <dsp:sp modelId="{4789C3AC-9244-4441-97A1-FB0D95F9AF03}">
      <dsp:nvSpPr>
        <dsp:cNvPr id="0" name=""/>
        <dsp:cNvSpPr/>
      </dsp:nvSpPr>
      <dsp:spPr>
        <a:xfrm>
          <a:off x="0" y="4597638"/>
          <a:ext cx="8545496" cy="35977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marL="0" lvl="0" indent="0" algn="l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1500" kern="1200" dirty="0"/>
            <a:t>Patch Management – software and firmware (incl. OTS) </a:t>
          </a:r>
          <a:endParaRPr lang="en-US" sz="1500" kern="1200" dirty="0"/>
        </a:p>
      </dsp:txBody>
      <dsp:txXfrm>
        <a:off x="17563" y="4615201"/>
        <a:ext cx="8510370" cy="324648"/>
      </dsp:txXfrm>
    </dsp:sp>
    <dsp:sp modelId="{1B2A7466-0CED-4876-B631-537C8E86C994}">
      <dsp:nvSpPr>
        <dsp:cNvPr id="0" name=""/>
        <dsp:cNvSpPr/>
      </dsp:nvSpPr>
      <dsp:spPr>
        <a:xfrm>
          <a:off x="0" y="4957413"/>
          <a:ext cx="8545496" cy="91597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71319" tIns="17780" rIns="99568" bIns="1778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Seamless patching (i.e. No downtime or user interaction); </a:t>
          </a:r>
          <a:endParaRPr lang="en-US" sz="1400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Most users are not up to date on patches, systems deployed including O/S are not qualified and installed on a frequency that is acceptable. </a:t>
          </a:r>
          <a:endParaRPr lang="en-US" sz="1400" kern="1200" dirty="0"/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CA" sz="1400" kern="1200" dirty="0"/>
            <a:t>Orchestrated patch management based on a periodic frequency to minimize interruptions and downtime</a:t>
          </a:r>
          <a:endParaRPr lang="en-US" sz="1400" kern="1200" dirty="0"/>
        </a:p>
      </dsp:txBody>
      <dsp:txXfrm>
        <a:off x="0" y="4957413"/>
        <a:ext cx="8545496" cy="915975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Process7">
  <dgm:title val=""/>
  <dgm:desc val=""/>
  <dgm:catLst>
    <dgm:cat type="process" pri="21000"/>
    <dgm:cat type="list" pri="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23" srcId="2" destId="21" srcOrd="0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L"/>
          <dgm:param type="nodeVertAlign" val="t"/>
        </dgm:alg>
      </dgm:if>
      <dgm:else name="Name3">
        <dgm:alg type="lin">
          <dgm:param type="linDir" val="fromR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Node" refType="h"/>
      <dgm:constr type="w" for="ch" forName="compositeNode" refType="w"/>
      <dgm:constr type="w" for="ch" forName="hSp" refType="w" refFor="ch" refForName="compositeNode" fact="-0.035"/>
      <dgm:constr type="w" for="des" forName="simulatedConn" refType="w" refFor="ch" refForName="compositeNode" fact="0.15"/>
      <dgm:constr type="h" for="des" forName="simulatedConn" refType="w" refFor="des" refForName="simulatedConn"/>
      <dgm:constr type="h" for="des" forName="vSp1" refType="w" refFor="ch" refForName="compositeNode" fact="0.8"/>
      <dgm:constr type="h" for="des" forName="vSp2" refType="w" refFor="ch" refForName="compositeNode" fact="0.07"/>
      <dgm:constr type="w" for="ch" forName="vProcSp" refType="w" refFor="des" refForName="simulatedConn" op="equ"/>
      <dgm:constr type="h" for="ch" forName="vProcSp" refType="h" refFor="ch" refForName="compositeNode" op="equ"/>
      <dgm:constr type="w" for="ch" forName="sibTrans" refType="w" refFor="ch" refForName="compositeNode" fact="-0.08"/>
      <dgm:constr type="primFontSz" for="des" forName="parentNode" op="equ"/>
      <dgm:constr type="primFontSz" for="des" forName="childNode" op="equ"/>
    </dgm:constrLst>
    <dgm:ruleLst/>
    <dgm:forEach name="Name4" axis="ch" ptType="node">
      <dgm:layoutNode name="compositeNode">
        <dgm:varLst>
          <dgm:bulletEnabled val="1"/>
        </dgm:varLst>
        <dgm:alg type="composite"/>
        <dgm:choose name="Name5">
          <dgm:if name="Name6" func="var" arg="dir" op="equ" val="norm">
            <dgm:constrLst>
              <dgm:constr type="h" refType="w" op="lte" fact="1.2"/>
              <dgm:constr type="w" for="ch" forName="bgRect" refType="w"/>
              <dgm:constr type="h" for="ch" forName="bgRect" refType="h"/>
              <dgm:constr type="t" for="ch" forName="bgRect"/>
              <dgm:constr type="l" for="ch" forName="bgRect"/>
              <dgm:constr type="w" for="ch" forName="parentNode" refType="w" refFor="ch" refForName="bgRect" fact="0.2"/>
              <dgm:constr type="h" for="ch" forName="parentNode" refType="h" fact="0.82"/>
              <dgm:constr type="t" for="ch" forName="parentNode"/>
              <dgm:constr type="l" for="ch" forName="parentNode"/>
              <dgm:constr type="r" for="ch" forName="childNode" refType="r" refFor="ch" refForName="bgRect" fact="0.945"/>
              <dgm:constr type="h" for="ch" forName="childNode" refType="h" refFor="ch" refForName="bgRect" op="equ"/>
              <dgm:constr type="t" for="ch" forName="childNode"/>
              <dgm:constr type="l" for="ch" forName="childNode" refType="r" refFor="ch" refForName="parentNode"/>
            </dgm:constrLst>
          </dgm:if>
          <dgm:else name="Name7">
            <dgm:constrLst>
              <dgm:constr type="h" refType="w" op="lte" fact="1.2"/>
              <dgm:constr type="w" for="ch" forName="bgRect" refType="w"/>
              <dgm:constr type="h" for="ch" forName="bgRect" refType="h"/>
              <dgm:constr type="t" for="ch" forName="bgRect"/>
              <dgm:constr type="r" for="ch" forName="bgRect" refType="w"/>
              <dgm:constr type="w" for="ch" forName="parentNode" refType="w" refFor="ch" refForName="bgRect" fact="0.2"/>
              <dgm:constr type="h" for="ch" forName="parentNode" refType="h" fact="0.82"/>
              <dgm:constr type="t" for="ch" forName="parentNode"/>
              <dgm:constr type="r" for="ch" forName="parentNode" refType="w"/>
              <dgm:constr type="h" for="ch" forName="childNode" refType="h" refFor="ch" refForName="bgRect"/>
              <dgm:constr type="t" for="ch" forName="childNode"/>
              <dgm:constr type="r" for="ch" forName="childNode" refType="l" refFor="ch" refForName="parentNode"/>
              <dgm:constr type="l" for="ch" forName="childNode" refType="w" refFor="ch" refForName="bgRect" fact="0.055"/>
            </dgm:constrLst>
          </dgm:else>
        </dgm:choose>
        <dgm:ruleLst>
          <dgm:rule type="w" for="ch" forName="childNode" val="NaN" fact="NaN" max="30"/>
        </dgm:ruleLst>
        <dgm:layoutNode name="bgRect" styleLbl="node1">
          <dgm:alg type="sp"/>
          <dgm:shape xmlns:r="http://schemas.openxmlformats.org/officeDocument/2006/relationships" type="roundRect" r:blip="" zOrderOff="-1">
            <dgm:adjLst>
              <dgm:adj idx="1" val="0.05"/>
            </dgm:adjLst>
          </dgm:shape>
          <dgm:presOf axis="self"/>
          <dgm:constrLst/>
          <dgm:ruleLst/>
        </dgm:layoutNode>
        <dgm:layoutNode name="parentNode" styleLbl="node1">
          <dgm:varLst>
            <dgm:chMax val="0"/>
            <dgm:bulletEnabled val="1"/>
          </dgm:varLst>
          <dgm:presOf axis="self"/>
          <dgm:choose name="Name8">
            <dgm:if name="Name9" func="var" arg="dir" op="equ" val="norm">
              <dgm:alg type="tx">
                <dgm:param type="autoTxRot" val="grav"/>
                <dgm:param type="txAnchorVert" val="t"/>
                <dgm:param type="parTxLTRAlign" val="r"/>
                <dgm:param type="parTxRTLAlign" val="r"/>
              </dgm:alg>
              <dgm:shape xmlns:r="http://schemas.openxmlformats.org/officeDocument/2006/relationships" rot="270" type="rect" r:blip="" hideGeom="1">
                <dgm:adjLst/>
              </dgm:shape>
              <dgm:constrLst>
                <dgm:constr type="primFontSz" val="65"/>
                <dgm:constr type="lMarg"/>
                <dgm:constr type="rMarg" refType="primFontSz" fact="0.35"/>
                <dgm:constr type="tMarg" refType="primFontSz" fact="0.27"/>
                <dgm:constr type="bMarg"/>
              </dgm:constrLst>
            </dgm:if>
            <dgm:else name="Name10">
              <dgm:alg type="tx">
                <dgm:param type="autoTxRot" val="grav"/>
                <dgm:param type="txAnchorVert" val="t"/>
                <dgm:param type="parTxLTRAlign" val="l"/>
                <dgm:param type="parTxRTLAlign" val="l"/>
              </dgm:alg>
              <dgm:shape xmlns:r="http://schemas.openxmlformats.org/officeDocument/2006/relationships" rot="90" type="rect" r:blip="" hideGeom="1">
                <dgm:adjLst/>
              </dgm:shape>
              <dgm:constrLst>
                <dgm:constr type="primFontSz" val="65"/>
                <dgm:constr type="lMarg" refType="primFontSz" fact="0.35"/>
                <dgm:constr type="rMarg"/>
                <dgm:constr type="tMarg" refType="primFontSz" fact="0.27"/>
                <dgm:constr type="bMarg"/>
              </dgm:constrLst>
            </dgm:else>
          </dgm:choose>
          <dgm:ruleLst>
            <dgm:rule type="primFontSz" val="5" fact="NaN" max="NaN"/>
          </dgm:ruleLst>
        </dgm:layoutNode>
        <dgm:choose name="Name11">
          <dgm:if name="Name12" axis="ch" ptType="node" func="cnt" op="gte" val="1">
            <dgm:layoutNode name="childNode" styleLbl="node1" moveWith="bgRect">
              <dgm:varLst>
                <dgm:bulletEnabled val="1"/>
              </dgm:varLst>
              <dgm:alg type="tx">
                <dgm:param type="parTxLTRAlign" val="l"/>
                <dgm:param type="parTxRTLAlign" val="r"/>
                <dgm:param type="txAnchorVert" val="t"/>
              </dgm:alg>
              <dgm:shape xmlns:r="http://schemas.openxmlformats.org/officeDocument/2006/relationships" type="rect" r:blip="" hideGeom="1">
                <dgm:adjLst/>
              </dgm:shape>
              <dgm:presOf axis="des" ptType="node"/>
              <dgm:constrLst>
                <dgm:constr type="primFontSz" val="65"/>
                <dgm:constr type="lMarg"/>
                <dgm:constr type="bMarg"/>
                <dgm:constr type="tMarg" refType="primFontSz" fact="0.27"/>
                <dgm:constr type="rMarg"/>
              </dgm:constrLst>
              <dgm:ruleLst>
                <dgm:rule type="prim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h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vProcSp" moveWith="bgRect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vSp1" refType="w"/>
            <dgm:constr type="w" for="ch" forName="simulatedConn" refType="w"/>
            <dgm:constr type="w" for="ch" forName="vSp2" refType="w"/>
          </dgm:constrLst>
          <dgm:ruleLst/>
          <dgm:layoutNode name="vSp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imulatedConn" styleLbl="solidFgAcc1">
            <dgm:alg type="sp"/>
            <dgm:choose name="Name15">
              <dgm:if name="Name16" func="var" arg="dir" op="equ" val="norm">
                <dgm:shape xmlns:r="http://schemas.openxmlformats.org/officeDocument/2006/relationships" rot="90" type="flowChartExtract" r:blip="">
                  <dgm:adjLst/>
                </dgm:shape>
              </dgm:if>
              <dgm:else name="Name17">
                <dgm:shape xmlns:r="http://schemas.openxmlformats.org/officeDocument/2006/relationships" rot="-90" type="flowChartExtract" r:blip="">
                  <dgm:adjLst/>
                </dgm:shape>
              </dgm:else>
            </dgm:choose>
            <dgm:presOf/>
            <dgm:constrLst/>
            <dgm:ruleLst/>
          </dgm:layoutNode>
          <dgm:layoutNode name="vSp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layoutNode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249363" y="1279525"/>
            <a:ext cx="4605337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2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96734827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DA5C36C-7C0A-48C0-B1F0-34E90803AD35}" type="slidenum">
              <a:rPr lang="en-CA" smtClean="0"/>
              <a:t>3</a:t>
            </a:fld>
            <a:endParaRPr lang="en-CA" dirty="0"/>
          </a:p>
        </p:txBody>
      </p:sp>
    </p:spTree>
    <p:extLst>
      <p:ext uri="{BB962C8B-B14F-4D97-AF65-F5344CB8AC3E}">
        <p14:creationId xmlns:p14="http://schemas.microsoft.com/office/powerpoint/2010/main" val="337976550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4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8292648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45FDEC2-DF3E-4D08-A694-69CAF3C42812}" type="slidenum">
              <a:rPr kumimoji="0" lang="zh-CN" altLang="en-U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zh-CN" altLang="en-U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0498782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45FDEC2-DF3E-4D08-A694-69CAF3C42812}" type="slidenum">
              <a:rPr kumimoji="0" lang="zh-CN" altLang="en-U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zh-CN" altLang="en-U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1722563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7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4381762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45FDEC2-DF3E-4D08-A694-69CAF3C42812}" type="slidenum">
              <a:rPr kumimoji="0" lang="zh-CN" altLang="en-U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zh-CN" altLang="en-U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190135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CA" dirty="0"/>
          </a:p>
          <a:p>
            <a:endParaRPr lang="en-CA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9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96284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10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6076355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45FDEC2-DF3E-4D08-A694-69CAF3C42812}" type="slidenum">
              <a:rPr kumimoji="0" lang="zh-CN" altLang="en-U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zh-CN" altLang="en-U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274290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12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6488851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8864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691181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76907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855480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559640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346301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05048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557160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06221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974799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6843111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2021/9/23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055953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Pat.Baird@Philips.com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hyperlink" Target="mailto:CatherineLowe@MedSec.com" TargetMode="Externa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sv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healthsectorcouncil.org/wp-content/uploads/2019/01/HSCC-MEDTECH-JSP-v1.pdf" TargetMode="Externa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imdrf.org/docs/imdrf/final/technical/imdrf-tech-200318-pp-mdc-n60.pdf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6891243" y="935321"/>
            <a:ext cx="159364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FGAI4H-M-038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5083567" y="1304653"/>
            <a:ext cx="340131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E-meeting, 28-30 September 2021</a:t>
            </a:r>
            <a:endParaRPr lang="en-GB" dirty="0"/>
          </a:p>
        </p:txBody>
      </p:sp>
      <p:graphicFrame>
        <p:nvGraphicFramePr>
          <p:cNvPr id="14" name="Table 2">
            <a:extLst>
              <a:ext uri="{FF2B5EF4-FFF2-40B4-BE49-F238E27FC236}">
                <a16:creationId xmlns:a16="http://schemas.microsoft.com/office/drawing/2014/main" id="{F23ADA95-2EB2-45F5-AA21-8B52FA9A9E1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10487741"/>
              </p:ext>
            </p:extLst>
          </p:nvPr>
        </p:nvGraphicFramePr>
        <p:xfrm>
          <a:off x="933576" y="3247161"/>
          <a:ext cx="7715124" cy="233172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236423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2710332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768369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Source: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baseline="0" dirty="0">
                          <a:solidFill>
                            <a:schemeClr val="tx1"/>
                          </a:solidFill>
                        </a:rPr>
                        <a:t>Philips; </a:t>
                      </a:r>
                      <a:r>
                        <a:rPr lang="en-US" sz="1800" baseline="0" dirty="0" err="1">
                          <a:solidFill>
                            <a:schemeClr val="tx1"/>
                          </a:solidFill>
                        </a:rPr>
                        <a:t>MedSec</a:t>
                      </a:r>
                      <a:endParaRPr lang="en-US" sz="1800" baseline="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Title: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Cybersecurity AI/ML and data lifecycles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Purpose:</a:t>
                      </a:r>
                      <a:endParaRPr lang="en-GB" sz="1800" b="1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/>
                        <a:t>Information &amp; Discussion</a:t>
                      </a:r>
                      <a:endParaRPr lang="en-GB" sz="1800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Contact: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Pat</a:t>
                      </a:r>
                      <a:r>
                        <a:rPr lang="en-US" sz="1800" baseline="0" dirty="0">
                          <a:solidFill>
                            <a:schemeClr val="tx1"/>
                          </a:solidFill>
                        </a:rPr>
                        <a:t> Baird, Philips</a:t>
                      </a:r>
                    </a:p>
                    <a:p>
                      <a:r>
                        <a:rPr lang="en-US" sz="1800" baseline="0" dirty="0">
                          <a:solidFill>
                            <a:schemeClr val="tx1"/>
                          </a:solidFill>
                        </a:rPr>
                        <a:t>Catherine Lowe, MedSec</a:t>
                      </a:r>
                      <a:endParaRPr lang="en-GB" sz="1800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E-mail: 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  <a:hlinkClick r:id="rId3"/>
                        </a:rPr>
                        <a:t>Pat.Baird@Philips.com</a:t>
                      </a:r>
                      <a:br>
                        <a:rPr lang="en-GB" sz="1800" kern="1200" dirty="0">
                          <a:effectLst/>
                        </a:rPr>
                      </a:br>
                      <a:r>
                        <a:rPr lang="en-GB" sz="1800" kern="1200" dirty="0">
                          <a:effectLst/>
                        </a:rPr>
                        <a:t>E-mail: </a:t>
                      </a:r>
                      <a:r>
                        <a:rPr lang="en-GB" sz="1800" kern="1200" dirty="0">
                          <a:effectLst/>
                          <a:hlinkClick r:id="rId4"/>
                        </a:rPr>
                        <a:t>CatherineLowe@MedSec.com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130404">
                <a:tc>
                  <a:txBody>
                    <a:bodyPr/>
                    <a:lstStyle/>
                    <a:p>
                      <a:r>
                        <a:rPr lang="en-US" sz="1800" b="1" dirty="0"/>
                        <a:t>Abstract: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This presentation contains a summary of cybersecurity and AI/ML risk management issues for discussion at Meeting M. 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839349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66725" y="-101713"/>
            <a:ext cx="8535015" cy="1325563"/>
          </a:xfrm>
        </p:spPr>
        <p:txBody>
          <a:bodyPr>
            <a:normAutofit/>
          </a:bodyPr>
          <a:lstStyle/>
          <a:p>
            <a:r>
              <a:rPr lang="en-US" sz="4000" dirty="0"/>
              <a:t>Cybersecurity AI/ML and Data Lifecycles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873" y="1013607"/>
            <a:ext cx="8200718" cy="4897339"/>
          </a:xfrm>
        </p:spPr>
        <p:txBody>
          <a:bodyPr>
            <a:normAutofit lnSpcReduction="10000"/>
          </a:bodyPr>
          <a:lstStyle/>
          <a:p>
            <a:r>
              <a:rPr lang="en-US" dirty="0"/>
              <a:t>Intended audience includes people that are familiar with DEL 2.2 particularly Annex C-7.</a:t>
            </a:r>
          </a:p>
          <a:p>
            <a:r>
              <a:rPr lang="en-US" dirty="0"/>
              <a:t>Includes additional and supplemental security requirements and best practices that were focused on the product development lifecycle.</a:t>
            </a:r>
          </a:p>
          <a:p>
            <a:r>
              <a:rPr lang="en-US" dirty="0"/>
              <a:t>Identifying and understanding the </a:t>
            </a:r>
            <a:r>
              <a:rPr lang="en-US" b="1" dirty="0"/>
              <a:t>data management lifecycle</a:t>
            </a:r>
            <a:r>
              <a:rPr lang="en-US" dirty="0"/>
              <a:t>, </a:t>
            </a:r>
            <a:r>
              <a:rPr lang="en-US" b="1" dirty="0"/>
              <a:t>methods of communication </a:t>
            </a:r>
            <a:r>
              <a:rPr lang="en-US" dirty="0"/>
              <a:t>and </a:t>
            </a:r>
            <a:r>
              <a:rPr lang="en-US" b="1" dirty="0"/>
              <a:t>how the data is stored, transmitted and the interchange across trust boundaries </a:t>
            </a:r>
            <a:r>
              <a:rPr lang="en-US" dirty="0"/>
              <a:t>are critical to security risk management</a:t>
            </a:r>
          </a:p>
          <a:p>
            <a:r>
              <a:rPr lang="en-US" dirty="0"/>
              <a:t>NIST Cybersecurity Framework best practices and Risk Management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11DBC22-43BA-4A28-B0B9-263662395F1C}"/>
              </a:ext>
            </a:extLst>
          </p:cNvPr>
          <p:cNvSpPr txBox="1"/>
          <p:nvPr/>
        </p:nvSpPr>
        <p:spPr>
          <a:xfrm>
            <a:off x="723250" y="5677310"/>
            <a:ext cx="8094915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sz="1600" b="1" i="1" dirty="0"/>
              <a:t>**Note – The cybersecurity controls and information presented is separate to general IT Security Practices.  Although, there may be overlap, cybersecurity has emerged as a </a:t>
            </a:r>
            <a:r>
              <a:rPr lang="en-US" sz="1600" b="1" i="1" dirty="0"/>
              <a:t>standalone field with its own frameworks and is focused on 'networked' systems</a:t>
            </a:r>
            <a:r>
              <a:rPr lang="en-US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05080458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E4E2F2-BD63-4095-8092-4D69464EAB6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0691" y="1650426"/>
            <a:ext cx="3229338" cy="4153447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000" b="1" u="sng" dirty="0"/>
              <a:t>Risk and data management is the classification of data based on the quality elements and the ‘attractiveness’ of the asset</a:t>
            </a:r>
            <a:endParaRPr lang="en-US" sz="2000" dirty="0"/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r>
              <a:rPr lang="en-US" sz="2000" dirty="0"/>
              <a:t>Data collected during the development, testing, and improvement of a ML application could be a very </a:t>
            </a:r>
            <a:r>
              <a:rPr lang="en-US" sz="2000" b="1" dirty="0"/>
              <a:t>ATTRACTIVE</a:t>
            </a:r>
            <a:r>
              <a:rPr lang="en-US" sz="2000" dirty="0"/>
              <a:t> target for malicious actors.</a:t>
            </a:r>
          </a:p>
          <a:p>
            <a:pPr marL="0" indent="0">
              <a:buNone/>
            </a:pPr>
            <a:r>
              <a:rPr lang="en-US" sz="2000" dirty="0"/>
              <a:t>This method should be considered as part of the risk assessment and evaluation.</a:t>
            </a:r>
          </a:p>
        </p:txBody>
      </p:sp>
      <p:pic>
        <p:nvPicPr>
          <p:cNvPr id="3074" name="Picture 2">
            <a:extLst>
              <a:ext uri="{FF2B5EF4-FFF2-40B4-BE49-F238E27FC236}">
                <a16:creationId xmlns:a16="http://schemas.microsoft.com/office/drawing/2014/main" id="{4DA6A371-D798-4C2E-B8C5-007FACB024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3637164" y="0"/>
            <a:ext cx="5266806" cy="33032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 descr="Alt Text">
            <a:extLst>
              <a:ext uri="{FF2B5EF4-FFF2-40B4-BE49-F238E27FC236}">
                <a16:creationId xmlns:a16="http://schemas.microsoft.com/office/drawing/2014/main" id="{585592AB-9885-4418-91A4-DB20553B614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3560082" y="3303270"/>
            <a:ext cx="5343888" cy="34171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4E96DB9D-A47C-4654-ADDB-F1AD43F50A74}"/>
              </a:ext>
            </a:extLst>
          </p:cNvPr>
          <p:cNvSpPr/>
          <p:nvPr/>
        </p:nvSpPr>
        <p:spPr>
          <a:xfrm>
            <a:off x="7211862" y="5794055"/>
            <a:ext cx="1532088" cy="716740"/>
          </a:xfrm>
          <a:prstGeom prst="round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37778813-9376-48BB-B0D5-622F13FFE5DF}"/>
              </a:ext>
            </a:extLst>
          </p:cNvPr>
          <p:cNvSpPr>
            <a:spLocks noGrp="1"/>
          </p:cNvSpPr>
          <p:nvPr/>
        </p:nvSpPr>
        <p:spPr>
          <a:xfrm>
            <a:off x="99189" y="136615"/>
            <a:ext cx="3260840" cy="1377196"/>
          </a:xfrm>
          <a:prstGeom prst="rect">
            <a:avLst/>
          </a:prstGeom>
          <a:noFill/>
          <a:ln w="19050">
            <a:solidFill>
              <a:schemeClr val="tx1"/>
            </a:solidFill>
          </a:ln>
        </p:spPr>
        <p:txBody>
          <a:bodyPr vert="horz" wrap="square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br>
              <a:rPr lang="en-CA" sz="2400" dirty="0"/>
            </a:br>
            <a:br>
              <a:rPr lang="en-CA" sz="2400" dirty="0"/>
            </a:br>
            <a:r>
              <a:rPr lang="en-CA" sz="1600" dirty="0"/>
              <a:t>Supervised &amp; Unsupervised Learning</a:t>
            </a: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C112F3B0-2833-4752-AC0D-E51A70A155D5}"/>
              </a:ext>
            </a:extLst>
          </p:cNvPr>
          <p:cNvSpPr txBox="1">
            <a:spLocks/>
          </p:cNvSpPr>
          <p:nvPr/>
        </p:nvSpPr>
        <p:spPr>
          <a:xfrm>
            <a:off x="45580" y="137132"/>
            <a:ext cx="3260840" cy="76243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spcAft>
                <a:spcPts val="600"/>
              </a:spcAft>
            </a:pPr>
            <a:r>
              <a:rPr lang="en-CA" sz="2400" b="1" dirty="0">
                <a:solidFill>
                  <a:schemeClr val="tx1">
                    <a:lumMod val="95000"/>
                  </a:schemeClr>
                </a:solidFill>
              </a:rPr>
              <a:t>Cybersecurity and Machine Learning</a:t>
            </a:r>
            <a:endParaRPr lang="en-US" sz="2400" b="1" dirty="0">
              <a:solidFill>
                <a:schemeClr val="tx1">
                  <a:lumMod val="9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15100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Diagram&#10;&#10;Description automatically generated">
            <a:extLst>
              <a:ext uri="{FF2B5EF4-FFF2-40B4-BE49-F238E27FC236}">
                <a16:creationId xmlns:a16="http://schemas.microsoft.com/office/drawing/2014/main" id="{ACD4F27D-90E6-465F-84D4-F0436C9082C8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576925" y="1067394"/>
            <a:ext cx="8178799" cy="4907278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18497B32-B1EE-4C8E-A6D6-D8CC8D3D30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8750" y="0"/>
            <a:ext cx="7886700" cy="1325563"/>
          </a:xfrm>
        </p:spPr>
        <p:txBody>
          <a:bodyPr/>
          <a:lstStyle/>
          <a:p>
            <a:r>
              <a:rPr lang="en-CA" dirty="0"/>
              <a:t>SaMD – Data Lifecycle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A641A0A0-73AE-4BD6-9B5F-E36EAE750896}"/>
              </a:ext>
            </a:extLst>
          </p:cNvPr>
          <p:cNvSpPr txBox="1"/>
          <p:nvPr/>
        </p:nvSpPr>
        <p:spPr>
          <a:xfrm>
            <a:off x="2579856" y="4073149"/>
            <a:ext cx="1627140" cy="646331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r>
              <a:rPr lang="en-CA" b="1" dirty="0">
                <a:solidFill>
                  <a:schemeClr val="bg1"/>
                </a:solidFill>
              </a:rPr>
              <a:t>Safety Risk Management</a:t>
            </a:r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id="{C0E3F644-8CE8-4657-AB76-F24F7C0D034A}"/>
              </a:ext>
            </a:extLst>
          </p:cNvPr>
          <p:cNvSpPr/>
          <p:nvPr/>
        </p:nvSpPr>
        <p:spPr>
          <a:xfrm>
            <a:off x="1942169" y="4533087"/>
            <a:ext cx="1811786" cy="1796692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CA" dirty="0"/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id="{19E98EC0-68C8-417A-922C-F1583CE53578}"/>
              </a:ext>
            </a:extLst>
          </p:cNvPr>
          <p:cNvSpPr/>
          <p:nvPr/>
        </p:nvSpPr>
        <p:spPr>
          <a:xfrm>
            <a:off x="3032897" y="4533087"/>
            <a:ext cx="1811786" cy="1796692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CA" dirty="0"/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F540569D-7BC8-48E5-9FD6-36005C6A450C}"/>
              </a:ext>
            </a:extLst>
          </p:cNvPr>
          <p:cNvSpPr/>
          <p:nvPr/>
        </p:nvSpPr>
        <p:spPr>
          <a:xfrm>
            <a:off x="2487533" y="3769607"/>
            <a:ext cx="1811786" cy="1796692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CA" dirty="0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A01D6215-98F5-4092-8032-DF6F60267FB4}"/>
              </a:ext>
            </a:extLst>
          </p:cNvPr>
          <p:cNvSpPr txBox="1"/>
          <p:nvPr/>
        </p:nvSpPr>
        <p:spPr>
          <a:xfrm>
            <a:off x="3774792" y="4783325"/>
            <a:ext cx="1627140" cy="646331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r>
              <a:rPr lang="en-CA" b="1" dirty="0">
                <a:solidFill>
                  <a:schemeClr val="bg1"/>
                </a:solidFill>
              </a:rPr>
              <a:t>Privacy Risk Management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06911939-3863-4B59-92FA-BE6D02547AED}"/>
              </a:ext>
            </a:extLst>
          </p:cNvPr>
          <p:cNvSpPr txBox="1"/>
          <p:nvPr/>
        </p:nvSpPr>
        <p:spPr>
          <a:xfrm>
            <a:off x="1376023" y="4783325"/>
            <a:ext cx="1627140" cy="923330"/>
          </a:xfrm>
          <a:prstGeom prst="rect">
            <a:avLst/>
          </a:prstGeom>
          <a:solidFill>
            <a:srgbClr val="00B0F0"/>
          </a:solidFill>
        </p:spPr>
        <p:txBody>
          <a:bodyPr wrap="square" rtlCol="0">
            <a:spAutoFit/>
          </a:bodyPr>
          <a:lstStyle/>
          <a:p>
            <a:r>
              <a:rPr lang="en-CA" b="1" dirty="0">
                <a:solidFill>
                  <a:schemeClr val="bg1"/>
                </a:solidFill>
              </a:rPr>
              <a:t>Cybersecurity Risk Management</a:t>
            </a:r>
          </a:p>
        </p:txBody>
      </p:sp>
      <p:sp>
        <p:nvSpPr>
          <p:cNvPr id="10" name="Star: 5 Points 9">
            <a:extLst>
              <a:ext uri="{FF2B5EF4-FFF2-40B4-BE49-F238E27FC236}">
                <a16:creationId xmlns:a16="http://schemas.microsoft.com/office/drawing/2014/main" id="{36B454F7-7D04-4D73-9238-1B3011E1368E}"/>
              </a:ext>
            </a:extLst>
          </p:cNvPr>
          <p:cNvSpPr/>
          <p:nvPr/>
        </p:nvSpPr>
        <p:spPr>
          <a:xfrm>
            <a:off x="2947386" y="4660777"/>
            <a:ext cx="878889" cy="905522"/>
          </a:xfrm>
          <a:prstGeom prst="star5">
            <a:avLst/>
          </a:prstGeom>
          <a:noFill/>
          <a:ln w="57150"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 dirty="0"/>
          </a:p>
        </p:txBody>
      </p:sp>
    </p:spTree>
    <p:extLst>
      <p:ext uri="{BB962C8B-B14F-4D97-AF65-F5344CB8AC3E}">
        <p14:creationId xmlns:p14="http://schemas.microsoft.com/office/powerpoint/2010/main" val="13111263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grpId="0" nodeType="clickEffect">
                                  <p:stCondLst>
                                    <p:cond delay="60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4" fill="hold" grpId="0" nodeType="clickEffect">
                                  <p:stCondLst>
                                    <p:cond delay="80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1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5" presetClass="entr" presetSubtype="0" fill="hold" grpId="0" nodeType="clickEffect">
                                  <p:stCondLst>
                                    <p:cond delay="140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7" grpId="0" animBg="1"/>
      <p:bldP spid="9" grpId="0" animBg="1"/>
      <p:bldP spid="8" grpId="0" animBg="1"/>
      <p:bldP spid="20" grpId="0" animBg="1"/>
      <p:bldP spid="19" grpId="0" animBg="1"/>
      <p:bldP spid="10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>
            <a:extLst>
              <a:ext uri="{FF2B5EF4-FFF2-40B4-BE49-F238E27FC236}">
                <a16:creationId xmlns:a16="http://schemas.microsoft.com/office/drawing/2014/main" id="{A4AC5506-6312-4701-8D3C-40187889A94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51752"/>
            <a:ext cx="9144000" cy="736551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F251C3B-92C9-43E3-A3AE-7A51CE04D5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7903" y="643467"/>
            <a:ext cx="8408193" cy="744836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2800" kern="1200" dirty="0">
                <a:solidFill>
                  <a:schemeClr val="bg1"/>
                </a:solidFill>
                <a:latin typeface="+mj-lt"/>
                <a:ea typeface="+mj-ea"/>
                <a:cs typeface="+mj-cs"/>
              </a:rPr>
              <a:t>Data Quality Elements and TPLC Development Lifecycle</a:t>
            </a:r>
          </a:p>
        </p:txBody>
      </p:sp>
      <p:graphicFrame>
        <p:nvGraphicFramePr>
          <p:cNvPr id="9" name="Diagram 8">
            <a:extLst>
              <a:ext uri="{FF2B5EF4-FFF2-40B4-BE49-F238E27FC236}">
                <a16:creationId xmlns:a16="http://schemas.microsoft.com/office/drawing/2014/main" id="{3075D4C6-5E28-422B-8482-F7BE09D2C76E}"/>
              </a:ext>
            </a:extLst>
          </p:cNvPr>
          <p:cNvGraphicFramePr/>
          <p:nvPr/>
        </p:nvGraphicFramePr>
        <p:xfrm>
          <a:off x="146480" y="2042023"/>
          <a:ext cx="8851036" cy="222055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15" name="Right Brace 14">
            <a:extLst>
              <a:ext uri="{FF2B5EF4-FFF2-40B4-BE49-F238E27FC236}">
                <a16:creationId xmlns:a16="http://schemas.microsoft.com/office/drawing/2014/main" id="{F92F3CC5-1844-46DF-BE04-8FF0027F027B}"/>
              </a:ext>
            </a:extLst>
          </p:cNvPr>
          <p:cNvSpPr/>
          <p:nvPr/>
        </p:nvSpPr>
        <p:spPr>
          <a:xfrm rot="5400000">
            <a:off x="1533616" y="3276321"/>
            <a:ext cx="559295" cy="333356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Right Brace 16">
            <a:extLst>
              <a:ext uri="{FF2B5EF4-FFF2-40B4-BE49-F238E27FC236}">
                <a16:creationId xmlns:a16="http://schemas.microsoft.com/office/drawing/2014/main" id="{D314F345-833F-41D2-9CDB-4E398AE1CF2D}"/>
              </a:ext>
            </a:extLst>
          </p:cNvPr>
          <p:cNvSpPr/>
          <p:nvPr/>
        </p:nvSpPr>
        <p:spPr>
          <a:xfrm rot="5400000">
            <a:off x="5404541" y="2803370"/>
            <a:ext cx="559296" cy="4396413"/>
          </a:xfrm>
          <a:prstGeom prst="rightBrace">
            <a:avLst>
              <a:gd name="adj1" fmla="val 199445"/>
              <a:gd name="adj2" fmla="val 49275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A1FA9EEF-6CAE-4F2F-888D-5107CD8DFB0E}"/>
              </a:ext>
            </a:extLst>
          </p:cNvPr>
          <p:cNvSpPr/>
          <p:nvPr/>
        </p:nvSpPr>
        <p:spPr>
          <a:xfrm>
            <a:off x="453736" y="5184191"/>
            <a:ext cx="252621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Accuracy</a:t>
            </a:r>
          </a:p>
        </p:txBody>
      </p:sp>
      <p:sp>
        <p:nvSpPr>
          <p:cNvPr id="20" name="Rectangle: Rounded Corners 19">
            <a:extLst>
              <a:ext uri="{FF2B5EF4-FFF2-40B4-BE49-F238E27FC236}">
                <a16:creationId xmlns:a16="http://schemas.microsoft.com/office/drawing/2014/main" id="{54F7D2A4-E6DD-4708-874B-D38AF3FA8A34}"/>
              </a:ext>
            </a:extLst>
          </p:cNvPr>
          <p:cNvSpPr/>
          <p:nvPr/>
        </p:nvSpPr>
        <p:spPr>
          <a:xfrm>
            <a:off x="453736" y="5511907"/>
            <a:ext cx="252621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Completeness</a:t>
            </a:r>
          </a:p>
        </p:txBody>
      </p:sp>
      <p:sp>
        <p:nvSpPr>
          <p:cNvPr id="21" name="Rectangle: Rounded Corners 20">
            <a:extLst>
              <a:ext uri="{FF2B5EF4-FFF2-40B4-BE49-F238E27FC236}">
                <a16:creationId xmlns:a16="http://schemas.microsoft.com/office/drawing/2014/main" id="{BA57E9E1-4A52-4894-AFB3-FD5F69390A38}"/>
              </a:ext>
            </a:extLst>
          </p:cNvPr>
          <p:cNvSpPr/>
          <p:nvPr/>
        </p:nvSpPr>
        <p:spPr>
          <a:xfrm>
            <a:off x="442896" y="5847899"/>
            <a:ext cx="252621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Consistency</a:t>
            </a:r>
          </a:p>
        </p:txBody>
      </p:sp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A601A80D-4052-41A9-A8B5-084B83E3B0D9}"/>
              </a:ext>
            </a:extLst>
          </p:cNvPr>
          <p:cNvSpPr/>
          <p:nvPr/>
        </p:nvSpPr>
        <p:spPr>
          <a:xfrm>
            <a:off x="442895" y="6166573"/>
            <a:ext cx="252621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Credibility</a:t>
            </a:r>
          </a:p>
        </p:txBody>
      </p:sp>
      <p:sp>
        <p:nvSpPr>
          <p:cNvPr id="23" name="Rectangle: Rounded Corners 22">
            <a:extLst>
              <a:ext uri="{FF2B5EF4-FFF2-40B4-BE49-F238E27FC236}">
                <a16:creationId xmlns:a16="http://schemas.microsoft.com/office/drawing/2014/main" id="{E359F71D-7E59-4668-BF69-4ABB37FCB573}"/>
              </a:ext>
            </a:extLst>
          </p:cNvPr>
          <p:cNvSpPr/>
          <p:nvPr/>
        </p:nvSpPr>
        <p:spPr>
          <a:xfrm>
            <a:off x="453736" y="6499242"/>
            <a:ext cx="252621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Currentness</a:t>
            </a:r>
          </a:p>
        </p:txBody>
      </p:sp>
      <p:sp>
        <p:nvSpPr>
          <p:cNvPr id="24" name="Rectangle: Rounded Corners 23">
            <a:extLst>
              <a:ext uri="{FF2B5EF4-FFF2-40B4-BE49-F238E27FC236}">
                <a16:creationId xmlns:a16="http://schemas.microsoft.com/office/drawing/2014/main" id="{6CBACED6-7AFE-4184-99FB-2CD1CA7D9FF4}"/>
              </a:ext>
            </a:extLst>
          </p:cNvPr>
          <p:cNvSpPr/>
          <p:nvPr/>
        </p:nvSpPr>
        <p:spPr>
          <a:xfrm>
            <a:off x="3453417" y="5344000"/>
            <a:ext cx="2195726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Accessibility</a:t>
            </a:r>
          </a:p>
        </p:txBody>
      </p:sp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8A578255-3C1A-45BE-B2E2-97FC73E13654}"/>
              </a:ext>
            </a:extLst>
          </p:cNvPr>
          <p:cNvSpPr/>
          <p:nvPr/>
        </p:nvSpPr>
        <p:spPr>
          <a:xfrm>
            <a:off x="3453416" y="5679093"/>
            <a:ext cx="2195726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Compliance</a:t>
            </a:r>
          </a:p>
        </p:txBody>
      </p:sp>
      <p:sp>
        <p:nvSpPr>
          <p:cNvPr id="26" name="Rectangle: Rounded Corners 25">
            <a:extLst>
              <a:ext uri="{FF2B5EF4-FFF2-40B4-BE49-F238E27FC236}">
                <a16:creationId xmlns:a16="http://schemas.microsoft.com/office/drawing/2014/main" id="{6F3C2708-2195-46FD-9C36-C091803CED52}"/>
              </a:ext>
            </a:extLst>
          </p:cNvPr>
          <p:cNvSpPr/>
          <p:nvPr/>
        </p:nvSpPr>
        <p:spPr>
          <a:xfrm>
            <a:off x="3480047" y="6007758"/>
            <a:ext cx="217110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Confidentiality</a:t>
            </a:r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F4DB2622-814F-49E0-8312-53C16F02DB3C}"/>
              </a:ext>
            </a:extLst>
          </p:cNvPr>
          <p:cNvSpPr/>
          <p:nvPr/>
        </p:nvSpPr>
        <p:spPr>
          <a:xfrm>
            <a:off x="3480047" y="6359260"/>
            <a:ext cx="217110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Efficiency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3C027D39-46C1-4646-8782-F36B496F175B}"/>
              </a:ext>
            </a:extLst>
          </p:cNvPr>
          <p:cNvSpPr/>
          <p:nvPr/>
        </p:nvSpPr>
        <p:spPr>
          <a:xfrm>
            <a:off x="5777397" y="5348334"/>
            <a:ext cx="188650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Precision</a:t>
            </a:r>
          </a:p>
        </p:txBody>
      </p:sp>
      <p:sp>
        <p:nvSpPr>
          <p:cNvPr id="30" name="Rectangle: Rounded Corners 29">
            <a:extLst>
              <a:ext uri="{FF2B5EF4-FFF2-40B4-BE49-F238E27FC236}">
                <a16:creationId xmlns:a16="http://schemas.microsoft.com/office/drawing/2014/main" id="{47DF0C38-B385-4C65-9D20-FEFAE0DC6F54}"/>
              </a:ext>
            </a:extLst>
          </p:cNvPr>
          <p:cNvSpPr/>
          <p:nvPr/>
        </p:nvSpPr>
        <p:spPr>
          <a:xfrm>
            <a:off x="5777397" y="5674655"/>
            <a:ext cx="188650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Explain ability</a:t>
            </a:r>
          </a:p>
        </p:txBody>
      </p:sp>
      <p:sp>
        <p:nvSpPr>
          <p:cNvPr id="31" name="Rectangle: Rounded Corners 30">
            <a:extLst>
              <a:ext uri="{FF2B5EF4-FFF2-40B4-BE49-F238E27FC236}">
                <a16:creationId xmlns:a16="http://schemas.microsoft.com/office/drawing/2014/main" id="{95F7E3C5-92B9-4CA1-B322-7B4EADC4FC29}"/>
              </a:ext>
            </a:extLst>
          </p:cNvPr>
          <p:cNvSpPr/>
          <p:nvPr/>
        </p:nvSpPr>
        <p:spPr>
          <a:xfrm>
            <a:off x="5777397" y="6012092"/>
            <a:ext cx="188650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Traceability</a:t>
            </a:r>
          </a:p>
        </p:txBody>
      </p:sp>
      <p:sp>
        <p:nvSpPr>
          <p:cNvPr id="32" name="Rectangle: Rounded Corners 31">
            <a:extLst>
              <a:ext uri="{FF2B5EF4-FFF2-40B4-BE49-F238E27FC236}">
                <a16:creationId xmlns:a16="http://schemas.microsoft.com/office/drawing/2014/main" id="{9E36ED47-41A5-47B3-AC59-8CD054491F36}"/>
              </a:ext>
            </a:extLst>
          </p:cNvPr>
          <p:cNvSpPr/>
          <p:nvPr/>
        </p:nvSpPr>
        <p:spPr>
          <a:xfrm>
            <a:off x="5777397" y="6340857"/>
            <a:ext cx="1886507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Understanding</a:t>
            </a:r>
          </a:p>
        </p:txBody>
      </p:sp>
      <p:sp>
        <p:nvSpPr>
          <p:cNvPr id="33" name="Rectangle: Rounded Corners 32">
            <a:extLst>
              <a:ext uri="{FF2B5EF4-FFF2-40B4-BE49-F238E27FC236}">
                <a16:creationId xmlns:a16="http://schemas.microsoft.com/office/drawing/2014/main" id="{3465DAE4-24E2-4AAE-8E1B-2E909F7F7293}"/>
              </a:ext>
            </a:extLst>
          </p:cNvPr>
          <p:cNvSpPr/>
          <p:nvPr/>
        </p:nvSpPr>
        <p:spPr>
          <a:xfrm>
            <a:off x="7789639" y="5353170"/>
            <a:ext cx="1313895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Availability</a:t>
            </a:r>
          </a:p>
        </p:txBody>
      </p:sp>
      <p:sp>
        <p:nvSpPr>
          <p:cNvPr id="34" name="Right Brace 33">
            <a:extLst>
              <a:ext uri="{FF2B5EF4-FFF2-40B4-BE49-F238E27FC236}">
                <a16:creationId xmlns:a16="http://schemas.microsoft.com/office/drawing/2014/main" id="{B14C8BAE-01AE-4E08-A22C-DBEDBCC32491}"/>
              </a:ext>
            </a:extLst>
          </p:cNvPr>
          <p:cNvSpPr/>
          <p:nvPr/>
        </p:nvSpPr>
        <p:spPr>
          <a:xfrm rot="5400000">
            <a:off x="8180527" y="4420091"/>
            <a:ext cx="559296" cy="1155559"/>
          </a:xfrm>
          <a:prstGeom prst="rightBrace">
            <a:avLst>
              <a:gd name="adj1" fmla="val 199445"/>
              <a:gd name="adj2" fmla="val 49275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6" name="Rectangle: Rounded Corners 35">
            <a:extLst>
              <a:ext uri="{FF2B5EF4-FFF2-40B4-BE49-F238E27FC236}">
                <a16:creationId xmlns:a16="http://schemas.microsoft.com/office/drawing/2014/main" id="{E00643BB-57B4-41DC-BBAA-6478816399F5}"/>
              </a:ext>
            </a:extLst>
          </p:cNvPr>
          <p:cNvSpPr/>
          <p:nvPr/>
        </p:nvSpPr>
        <p:spPr>
          <a:xfrm>
            <a:off x="7789638" y="5683663"/>
            <a:ext cx="1313895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Portability</a:t>
            </a:r>
          </a:p>
        </p:txBody>
      </p:sp>
      <p:sp>
        <p:nvSpPr>
          <p:cNvPr id="37" name="Rectangle: Rounded Corners 36">
            <a:extLst>
              <a:ext uri="{FF2B5EF4-FFF2-40B4-BE49-F238E27FC236}">
                <a16:creationId xmlns:a16="http://schemas.microsoft.com/office/drawing/2014/main" id="{6C8E784E-7CEB-4DDE-8408-117A2843C801}"/>
              </a:ext>
            </a:extLst>
          </p:cNvPr>
          <p:cNvSpPr/>
          <p:nvPr/>
        </p:nvSpPr>
        <p:spPr>
          <a:xfrm>
            <a:off x="7789638" y="6027224"/>
            <a:ext cx="1313895" cy="286922"/>
          </a:xfrm>
          <a:prstGeom prst="round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Recoverability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3C42C1F2-8240-4B01-9E38-220870CE7073}"/>
              </a:ext>
            </a:extLst>
          </p:cNvPr>
          <p:cNvSpPr txBox="1"/>
          <p:nvPr/>
        </p:nvSpPr>
        <p:spPr>
          <a:xfrm>
            <a:off x="367903" y="3896746"/>
            <a:ext cx="8492012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AI/ML Software Development Total Lifecycle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A82ABB9E-F15E-4445-A76C-F0BB71DCDBF8}"/>
              </a:ext>
            </a:extLst>
          </p:cNvPr>
          <p:cNvSpPr txBox="1"/>
          <p:nvPr/>
        </p:nvSpPr>
        <p:spPr>
          <a:xfrm>
            <a:off x="3675355" y="3429000"/>
            <a:ext cx="5100741" cy="369332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Pre and Post Market Product Security Framework</a:t>
            </a:r>
          </a:p>
        </p:txBody>
      </p:sp>
    </p:spTree>
    <p:extLst>
      <p:ext uri="{BB962C8B-B14F-4D97-AF65-F5344CB8AC3E}">
        <p14:creationId xmlns:p14="http://schemas.microsoft.com/office/powerpoint/2010/main" val="65582655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4AC5506-6312-4701-8D3C-40187889A94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51752"/>
            <a:ext cx="9144000" cy="736551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114448F-9018-42B7-AC76-AEFE6FAB57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6751" y="643467"/>
            <a:ext cx="8408193" cy="744836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2800" kern="1200" dirty="0">
                <a:solidFill>
                  <a:schemeClr val="bg1"/>
                </a:solidFill>
                <a:latin typeface="+mj-lt"/>
                <a:ea typeface="+mj-ea"/>
                <a:cs typeface="+mj-cs"/>
              </a:rPr>
              <a:t>Product Security Framework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E79FFEC-FB3B-4FB8-890A-638DD860A75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495" y="2071396"/>
            <a:ext cx="9144000" cy="4786604"/>
          </a:xfrm>
          <a:prstGeom prst="rect">
            <a:avLst/>
          </a:prstGeom>
        </p:spPr>
      </p:pic>
      <p:sp>
        <p:nvSpPr>
          <p:cNvPr id="9" name="Left Brace 8">
            <a:extLst>
              <a:ext uri="{FF2B5EF4-FFF2-40B4-BE49-F238E27FC236}">
                <a16:creationId xmlns:a16="http://schemas.microsoft.com/office/drawing/2014/main" id="{ABB4C08F-A30E-4C9B-BE94-3BE27CFE34E5}"/>
              </a:ext>
            </a:extLst>
          </p:cNvPr>
          <p:cNvSpPr/>
          <p:nvPr/>
        </p:nvSpPr>
        <p:spPr>
          <a:xfrm rot="5400000">
            <a:off x="3540967" y="-1534886"/>
            <a:ext cx="410544" cy="7212564"/>
          </a:xfrm>
          <a:prstGeom prst="leftBrace">
            <a:avLst>
              <a:gd name="adj1" fmla="val 0"/>
              <a:gd name="adj2" fmla="val 51284"/>
            </a:avLst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2DC0C96-0AA1-4125-97F1-88EFCF9CCED7}"/>
              </a:ext>
            </a:extLst>
          </p:cNvPr>
          <p:cNvSpPr txBox="1"/>
          <p:nvPr/>
        </p:nvSpPr>
        <p:spPr>
          <a:xfrm>
            <a:off x="2528597" y="1545183"/>
            <a:ext cx="221135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Premarket</a:t>
            </a:r>
          </a:p>
        </p:txBody>
      </p:sp>
      <p:sp>
        <p:nvSpPr>
          <p:cNvPr id="12" name="Left Brace 11">
            <a:extLst>
              <a:ext uri="{FF2B5EF4-FFF2-40B4-BE49-F238E27FC236}">
                <a16:creationId xmlns:a16="http://schemas.microsoft.com/office/drawing/2014/main" id="{0453DD13-B74A-4C76-9707-41A5BE0C9ECE}"/>
              </a:ext>
            </a:extLst>
          </p:cNvPr>
          <p:cNvSpPr/>
          <p:nvPr/>
        </p:nvSpPr>
        <p:spPr>
          <a:xfrm rot="5400000">
            <a:off x="7923189" y="1073663"/>
            <a:ext cx="600648" cy="1741984"/>
          </a:xfrm>
          <a:prstGeom prst="leftBrace">
            <a:avLst/>
          </a:prstGeom>
          <a:ln>
            <a:solidFill>
              <a:schemeClr val="accent6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srgbClr val="70AD47">
                  <a:lumMod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C6595AA-45C2-4C3D-BD25-8232253DD8A2}"/>
              </a:ext>
            </a:extLst>
          </p:cNvPr>
          <p:cNvSpPr txBox="1"/>
          <p:nvPr/>
        </p:nvSpPr>
        <p:spPr>
          <a:xfrm>
            <a:off x="7133252" y="1341953"/>
            <a:ext cx="221135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Post market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7217545E-3EFA-4306-9D3C-269CF1A854A6}"/>
              </a:ext>
            </a:extLst>
          </p:cNvPr>
          <p:cNvSpPr/>
          <p:nvPr/>
        </p:nvSpPr>
        <p:spPr>
          <a:xfrm>
            <a:off x="7343189" y="2071396"/>
            <a:ext cx="1791479" cy="4618653"/>
          </a:xfrm>
          <a:prstGeom prst="round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6541ABA8-54E7-4BF9-812D-A0CD2348C38A}"/>
              </a:ext>
            </a:extLst>
          </p:cNvPr>
          <p:cNvSpPr/>
          <p:nvPr/>
        </p:nvSpPr>
        <p:spPr>
          <a:xfrm>
            <a:off x="139957" y="2119787"/>
            <a:ext cx="7212564" cy="4570262"/>
          </a:xfrm>
          <a:prstGeom prst="round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BB93E430-D869-4C2A-BBD3-64E543B3235A}"/>
              </a:ext>
            </a:extLst>
          </p:cNvPr>
          <p:cNvSpPr/>
          <p:nvPr/>
        </p:nvSpPr>
        <p:spPr>
          <a:xfrm>
            <a:off x="49495" y="6412393"/>
            <a:ext cx="9085173" cy="326047"/>
          </a:xfrm>
          <a:prstGeom prst="round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AFCE4510-DD81-4786-A6BF-79C7AD60BC6D}"/>
              </a:ext>
            </a:extLst>
          </p:cNvPr>
          <p:cNvSpPr/>
          <p:nvPr/>
        </p:nvSpPr>
        <p:spPr>
          <a:xfrm>
            <a:off x="1797269" y="4803228"/>
            <a:ext cx="2942683" cy="599089"/>
          </a:xfrm>
          <a:prstGeom prst="round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248360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1" grpId="0"/>
      <p:bldP spid="12" grpId="0" animBg="1"/>
      <p:bldP spid="13" grpId="0"/>
      <p:bldP spid="14" grpId="0" animBg="1"/>
      <p:bldP spid="15" grpId="0" animBg="1"/>
      <p:bldP spid="3" grpId="0" animBg="1"/>
      <p:bldP spid="4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 descr="Diagram&#10;&#10;Description automatically generated">
            <a:extLst>
              <a:ext uri="{FF2B5EF4-FFF2-40B4-BE49-F238E27FC236}">
                <a16:creationId xmlns:a16="http://schemas.microsoft.com/office/drawing/2014/main" id="{E718C611-CBF5-45A6-BA9A-FD5AE933353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2975876" y="3333267"/>
            <a:ext cx="6056716" cy="3452327"/>
          </a:xfrm>
          <a:prstGeom prst="rect">
            <a:avLst/>
          </a:prstGeom>
        </p:spPr>
      </p:pic>
      <p:pic>
        <p:nvPicPr>
          <p:cNvPr id="3" name="Picture 2" descr="Diagram&#10;&#10;Description automatically generated">
            <a:extLst>
              <a:ext uri="{FF2B5EF4-FFF2-40B4-BE49-F238E27FC236}">
                <a16:creationId xmlns:a16="http://schemas.microsoft.com/office/drawing/2014/main" id="{CCD17A2C-17FD-448B-AFE2-5EB27C0605A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1408" y="72406"/>
            <a:ext cx="4460592" cy="335659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F7B4157-3F49-4F8E-A531-2A0B5463EEEE}"/>
              </a:ext>
            </a:extLst>
          </p:cNvPr>
          <p:cNvSpPr txBox="1"/>
          <p:nvPr/>
        </p:nvSpPr>
        <p:spPr>
          <a:xfrm>
            <a:off x="3648075" y="338328"/>
            <a:ext cx="5006720" cy="160508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indent="-228600" defTabSz="9144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US" sz="17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FAC4B42-E9B8-4EE6-9A92-5996A524C3EF}"/>
              </a:ext>
            </a:extLst>
          </p:cNvPr>
          <p:cNvSpPr txBox="1"/>
          <p:nvPr/>
        </p:nvSpPr>
        <p:spPr>
          <a:xfrm>
            <a:off x="4957306" y="338328"/>
            <a:ext cx="3689978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sz="2400" b="1" dirty="0"/>
              <a:t>Threat Modeling and Security Risk Assessment </a:t>
            </a:r>
            <a:r>
              <a:rPr lang="en-CA" sz="2400" dirty="0"/>
              <a:t>is a continuous approach to cybersecurity risk management</a:t>
            </a:r>
          </a:p>
        </p:txBody>
      </p:sp>
    </p:spTree>
    <p:extLst>
      <p:ext uri="{BB962C8B-B14F-4D97-AF65-F5344CB8AC3E}">
        <p14:creationId xmlns:p14="http://schemas.microsoft.com/office/powerpoint/2010/main" val="9999383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32" name="Rectangle 31">
            <a:extLst>
              <a:ext uri="{FF2B5EF4-FFF2-40B4-BE49-F238E27FC236}">
                <a16:creationId xmlns:a16="http://schemas.microsoft.com/office/drawing/2014/main" id="{2151139A-886F-4B97-8815-729AD3831BB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AB5E08C4-8CDD-4623-A5B8-E998C6DEE3B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" y="492"/>
            <a:ext cx="9143999" cy="1575955"/>
          </a:xfrm>
          <a:prstGeom prst="rect">
            <a:avLst/>
          </a:prstGeom>
          <a:gradFill>
            <a:gsLst>
              <a:gs pos="0">
                <a:schemeClr val="accent1">
                  <a:lumMod val="50000"/>
                </a:schemeClr>
              </a:gs>
              <a:gs pos="100000">
                <a:schemeClr val="accent1">
                  <a:lumMod val="75000"/>
                </a:schemeClr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15F33878-D502-4FFA-8ACE-F2AECDB2A23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6642" y="35"/>
            <a:ext cx="3047358" cy="1576412"/>
          </a:xfrm>
          <a:prstGeom prst="rect">
            <a:avLst/>
          </a:prstGeom>
          <a:gradFill>
            <a:gsLst>
              <a:gs pos="19000">
                <a:schemeClr val="accent1">
                  <a:lumMod val="50000"/>
                  <a:alpha val="68000"/>
                </a:schemeClr>
              </a:gs>
              <a:gs pos="100000">
                <a:schemeClr val="accent1">
                  <a:alpha val="79000"/>
                </a:schemeClr>
              </a:gs>
            </a:gsLst>
            <a:lin ang="19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D3539FEE-81D3-4406-802E-60B20B16F4F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3783778" y="-3783777"/>
            <a:ext cx="1576446" cy="9144001"/>
          </a:xfrm>
          <a:prstGeom prst="rect">
            <a:avLst/>
          </a:prstGeom>
          <a:gradFill>
            <a:gsLst>
              <a:gs pos="16000">
                <a:srgbClr val="000000">
                  <a:alpha val="0"/>
                </a:srgbClr>
              </a:gs>
              <a:gs pos="99000">
                <a:srgbClr val="000000">
                  <a:alpha val="87000"/>
                </a:srgbClr>
              </a:gs>
            </a:gsLst>
            <a:lin ang="11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DC701763-729E-462F-A5A8-E0DEFEB1E2E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869075" y="986"/>
            <a:ext cx="3227567" cy="1575461"/>
          </a:xfrm>
          <a:prstGeom prst="rect">
            <a:avLst/>
          </a:prstGeom>
          <a:gradFill>
            <a:gsLst>
              <a:gs pos="0">
                <a:schemeClr val="accent1">
                  <a:alpha val="17000"/>
                </a:schemeClr>
              </a:gs>
              <a:gs pos="74000">
                <a:schemeClr val="accent1">
                  <a:lumMod val="50000"/>
                  <a:alpha val="0"/>
                </a:schemeClr>
              </a:gs>
            </a:gsLst>
            <a:lin ang="14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FD3CCC4-0801-4414-B5FD-0FA97FFBD8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6354" y="338932"/>
            <a:ext cx="2764358" cy="898581"/>
          </a:xfrm>
        </p:spPr>
        <p:txBody>
          <a:bodyPr vert="horz" lIns="91440" tIns="45720" rIns="91440" bIns="45720" rtlCol="0" anchor="ctr">
            <a:normAutofit fontScale="90000"/>
          </a:bodyPr>
          <a:lstStyle/>
          <a:p>
            <a:r>
              <a:rPr lang="en-US" sz="3200" dirty="0">
                <a:solidFill>
                  <a:srgbClr val="FFFFFF"/>
                </a:solidFill>
              </a:rPr>
              <a:t>Cybersecurity NIST Framework</a:t>
            </a: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81035E56-CD92-44FB-A3FA-944AD752CCB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62316" y="788223"/>
            <a:ext cx="5571847" cy="6007384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FB38537-316E-405A-B754-97442DDAC9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7563" y="1640844"/>
            <a:ext cx="2641512" cy="2576379"/>
          </a:xfrm>
          <a:prstGeom prst="rect">
            <a:avLst/>
          </a:prstGeom>
        </p:spPr>
      </p:pic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4FB0DEE-600C-45E2-BD46-F70001CD7CB0}"/>
              </a:ext>
            </a:extLst>
          </p:cNvPr>
          <p:cNvSpPr/>
          <p:nvPr/>
        </p:nvSpPr>
        <p:spPr>
          <a:xfrm>
            <a:off x="3362316" y="4217223"/>
            <a:ext cx="5554121" cy="698906"/>
          </a:xfrm>
          <a:prstGeom prst="roundRect">
            <a:avLst/>
          </a:prstGeom>
          <a:noFill/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E8DEC8B-4EEC-404B-B4FB-8AC4B1DEFCE9}"/>
              </a:ext>
            </a:extLst>
          </p:cNvPr>
          <p:cNvSpPr txBox="1"/>
          <p:nvPr/>
        </p:nvSpPr>
        <p:spPr>
          <a:xfrm>
            <a:off x="366354" y="4281620"/>
            <a:ext cx="290314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Machine learning methods should have requirements for anomaly detection by following a risk-based approach for potential security/privacy issues.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580332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3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3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8475" y="169078"/>
            <a:ext cx="7886700" cy="696161"/>
          </a:xfrm>
        </p:spPr>
        <p:txBody>
          <a:bodyPr>
            <a:noAutofit/>
          </a:bodyPr>
          <a:lstStyle/>
          <a:p>
            <a:r>
              <a:rPr lang="en-US" sz="3200" dirty="0"/>
              <a:t>Cybersecurity Premarket Controls for AI/ML</a:t>
            </a:r>
          </a:p>
        </p:txBody>
      </p:sp>
      <p:graphicFrame>
        <p:nvGraphicFramePr>
          <p:cNvPr id="5" name="Content Placeholder 2">
            <a:extLst>
              <a:ext uri="{FF2B5EF4-FFF2-40B4-BE49-F238E27FC236}">
                <a16:creationId xmlns:a16="http://schemas.microsoft.com/office/drawing/2014/main" id="{FFE8F265-E150-4DE2-9AD6-D0DCE94C80A7}"/>
              </a:ext>
            </a:extLst>
          </p:cNvPr>
          <p:cNvGraphicFramePr>
            <a:graphicFrameLocks noGrp="1"/>
          </p:cNvGraphicFramePr>
          <p:nvPr>
            <p:ph idx="1"/>
          </p:nvPr>
        </p:nvGraphicFramePr>
        <p:xfrm>
          <a:off x="285748" y="786581"/>
          <a:ext cx="8529777" cy="590234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56953867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F2932D-FF7A-4DDC-A2C0-FF94BE1754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160940"/>
            <a:ext cx="7886700" cy="645306"/>
          </a:xfrm>
        </p:spPr>
        <p:txBody>
          <a:bodyPr>
            <a:normAutofit/>
          </a:bodyPr>
          <a:lstStyle/>
          <a:p>
            <a:r>
              <a:rPr lang="en-US" sz="2800" dirty="0"/>
              <a:t>Cybersecurity Post-market requirements for AI/ML</a:t>
            </a:r>
            <a:endParaRPr lang="en-CA" sz="2800" dirty="0"/>
          </a:p>
        </p:txBody>
      </p:sp>
      <p:graphicFrame>
        <p:nvGraphicFramePr>
          <p:cNvPr id="6" name="Content Placeholder 2">
            <a:extLst>
              <a:ext uri="{FF2B5EF4-FFF2-40B4-BE49-F238E27FC236}">
                <a16:creationId xmlns:a16="http://schemas.microsoft.com/office/drawing/2014/main" id="{29E6E065-60F3-42B0-8358-0152FCAFBE07}"/>
              </a:ext>
            </a:extLst>
          </p:cNvPr>
          <p:cNvGraphicFramePr>
            <a:graphicFrameLocks noGrp="1"/>
          </p:cNvGraphicFramePr>
          <p:nvPr>
            <p:ph idx="1"/>
          </p:nvPr>
        </p:nvGraphicFramePr>
        <p:xfrm>
          <a:off x="256860" y="806246"/>
          <a:ext cx="8545496" cy="589081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206514098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5" name="Rectangle 14">
            <a:extLst>
              <a:ext uri="{FF2B5EF4-FFF2-40B4-BE49-F238E27FC236}">
                <a16:creationId xmlns:a16="http://schemas.microsoft.com/office/drawing/2014/main" id="{23D09407-53BC-485E-B4CE-BC5E4FC4B25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3771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921DB988-49FC-4608-B0A2-E2F3A401904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28" y="0"/>
            <a:ext cx="9143772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0CBD6DA-F196-4644-89A2-06FD306C96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4411" y="2972047"/>
            <a:ext cx="7980565" cy="775845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4000" kern="120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Question and Answer Discussion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BDFB0D7-1970-490B-A7DF-0EF346B9F8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24448" y="3865056"/>
            <a:ext cx="7770528" cy="2534651"/>
          </a:xfrm>
        </p:spPr>
        <p:txBody>
          <a:bodyPr vert="horz" lIns="91440" tIns="45720" rIns="91440" bIns="45720" rtlCol="0" anchor="ctr">
            <a:normAutofit fontScale="92500" lnSpcReduction="10000"/>
          </a:bodyPr>
          <a:lstStyle/>
          <a:p>
            <a:r>
              <a:rPr lang="en-US" sz="240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Does the group think the larger audience needs some education on this topic?</a:t>
            </a:r>
          </a:p>
          <a:p>
            <a:pPr algn="l"/>
            <a:r>
              <a:rPr lang="en-US" sz="240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There are some unique considerations for ML-related vulnerabilities; although there is literature on this topic, there isn’t much in the way of standards </a:t>
            </a:r>
          </a:p>
          <a:p>
            <a:pPr lvl="1"/>
            <a:r>
              <a:rPr lang="en-US" sz="200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Do we want to supplement DEL2.2 with ML-specific considerations, or do you want to wait for standards to be developed &amp; approved (</a:t>
            </a:r>
            <a:r>
              <a:rPr lang="en-US" sz="2000" dirty="0" err="1">
                <a:solidFill>
                  <a:schemeClr val="tx2"/>
                </a:solidFill>
                <a:latin typeface="+mj-lt"/>
                <a:ea typeface="+mj-ea"/>
                <a:cs typeface="+mj-cs"/>
              </a:rPr>
              <a:t>eg</a:t>
            </a:r>
            <a:r>
              <a:rPr lang="en-US" sz="200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 3+ years from now..)</a:t>
            </a: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E9B930FD-8671-4C4C-ADCF-73AC1D0CD4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flipH="1">
            <a:off x="7257560" y="0"/>
            <a:ext cx="1886211" cy="2174333"/>
            <a:chOff x="-305" y="-4155"/>
            <a:chExt cx="2514948" cy="2174333"/>
          </a:xfrm>
        </p:grpSpPr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C35B12C1-569C-4E37-AA33-7EF215F201B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14948" cy="2170178"/>
            </a:xfrm>
            <a:custGeom>
              <a:avLst/>
              <a:gdLst>
                <a:gd name="connsiteX0" fmla="*/ 2466091 w 2514948"/>
                <a:gd name="connsiteY0" fmla="*/ 0 h 2170178"/>
                <a:gd name="connsiteX1" fmla="*/ 2514948 w 2514948"/>
                <a:gd name="connsiteY1" fmla="*/ 0 h 2170178"/>
                <a:gd name="connsiteX2" fmla="*/ 2512286 w 2514948"/>
                <a:gd name="connsiteY2" fmla="*/ 12375 h 2170178"/>
                <a:gd name="connsiteX3" fmla="*/ 2394961 w 2514948"/>
                <a:gd name="connsiteY3" fmla="*/ 368660 h 2170178"/>
                <a:gd name="connsiteX4" fmla="*/ 2289734 w 2514948"/>
                <a:gd name="connsiteY4" fmla="*/ 598078 h 2170178"/>
                <a:gd name="connsiteX5" fmla="*/ 2163747 w 2514948"/>
                <a:gd name="connsiteY5" fmla="*/ 819078 h 2170178"/>
                <a:gd name="connsiteX6" fmla="*/ 1852241 w 2514948"/>
                <a:gd name="connsiteY6" fmla="*/ 1228932 h 2170178"/>
                <a:gd name="connsiteX7" fmla="*/ 1668235 w 2514948"/>
                <a:gd name="connsiteY7" fmla="*/ 1413844 h 2170178"/>
                <a:gd name="connsiteX8" fmla="*/ 1619510 w 2514948"/>
                <a:gd name="connsiteY8" fmla="*/ 1457722 h 2170178"/>
                <a:gd name="connsiteX9" fmla="*/ 1569835 w 2514948"/>
                <a:gd name="connsiteY9" fmla="*/ 1500704 h 2170178"/>
                <a:gd name="connsiteX10" fmla="*/ 1467169 w 2514948"/>
                <a:gd name="connsiteY10" fmla="*/ 1583266 h 2170178"/>
                <a:gd name="connsiteX11" fmla="*/ 1018393 w 2514948"/>
                <a:gd name="connsiteY11" fmla="*/ 1867576 h 2170178"/>
                <a:gd name="connsiteX12" fmla="*/ 255857 w 2514948"/>
                <a:gd name="connsiteY12" fmla="*/ 2133049 h 2170178"/>
                <a:gd name="connsiteX13" fmla="*/ 0 w 2514948"/>
                <a:gd name="connsiteY13" fmla="*/ 2170178 h 2170178"/>
                <a:gd name="connsiteX14" fmla="*/ 0 w 2514948"/>
                <a:gd name="connsiteY14" fmla="*/ 1940056 h 2170178"/>
                <a:gd name="connsiteX15" fmla="*/ 201609 w 2514948"/>
                <a:gd name="connsiteY15" fmla="*/ 1902856 h 2170178"/>
                <a:gd name="connsiteX16" fmla="*/ 440974 w 2514948"/>
                <a:gd name="connsiteY16" fmla="*/ 1838472 h 2170178"/>
                <a:gd name="connsiteX17" fmla="*/ 674558 w 2514948"/>
                <a:gd name="connsiteY17" fmla="*/ 1756359 h 2170178"/>
                <a:gd name="connsiteX18" fmla="*/ 901222 w 2514948"/>
                <a:gd name="connsiteY18" fmla="*/ 1657142 h 2170178"/>
                <a:gd name="connsiteX19" fmla="*/ 1330943 w 2514948"/>
                <a:gd name="connsiteY19" fmla="*/ 1413396 h 2170178"/>
                <a:gd name="connsiteX20" fmla="*/ 1432566 w 2514948"/>
                <a:gd name="connsiteY20" fmla="*/ 1343193 h 2170178"/>
                <a:gd name="connsiteX21" fmla="*/ 1482527 w 2514948"/>
                <a:gd name="connsiteY21" fmla="*/ 1306926 h 2170178"/>
                <a:gd name="connsiteX22" fmla="*/ 1531821 w 2514948"/>
                <a:gd name="connsiteY22" fmla="*/ 1269765 h 2170178"/>
                <a:gd name="connsiteX23" fmla="*/ 1721986 w 2514948"/>
                <a:gd name="connsiteY23" fmla="*/ 1112073 h 2170178"/>
                <a:gd name="connsiteX24" fmla="*/ 2061460 w 2514948"/>
                <a:gd name="connsiteY24" fmla="*/ 754336 h 2170178"/>
                <a:gd name="connsiteX25" fmla="*/ 2206218 w 2514948"/>
                <a:gd name="connsiteY25" fmla="*/ 554827 h 2170178"/>
                <a:gd name="connsiteX26" fmla="*/ 2329455 w 2514948"/>
                <a:gd name="connsiteY26" fmla="*/ 341886 h 2170178"/>
                <a:gd name="connsiteX27" fmla="*/ 2356757 w 2514948"/>
                <a:gd name="connsiteY27" fmla="*/ 286815 h 2170178"/>
                <a:gd name="connsiteX28" fmla="*/ 2370030 w 2514948"/>
                <a:gd name="connsiteY28" fmla="*/ 259056 h 2170178"/>
                <a:gd name="connsiteX29" fmla="*/ 2382637 w 2514948"/>
                <a:gd name="connsiteY29" fmla="*/ 231028 h 2170178"/>
                <a:gd name="connsiteX30" fmla="*/ 2406716 w 2514948"/>
                <a:gd name="connsiteY30" fmla="*/ 174525 h 2170178"/>
                <a:gd name="connsiteX31" fmla="*/ 2429278 w 2514948"/>
                <a:gd name="connsiteY31" fmla="*/ 117393 h 21701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</a:cxnLst>
              <a:rect l="l" t="t" r="r" b="b"/>
              <a:pathLst>
                <a:path w="2514948" h="2170178">
                  <a:moveTo>
                    <a:pt x="2466091" y="0"/>
                  </a:moveTo>
                  <a:lnTo>
                    <a:pt x="2514948" y="0"/>
                  </a:lnTo>
                  <a:lnTo>
                    <a:pt x="2512286" y="12375"/>
                  </a:lnTo>
                  <a:cubicBezTo>
                    <a:pt x="2481760" y="133161"/>
                    <a:pt x="2442526" y="252239"/>
                    <a:pt x="2394961" y="368660"/>
                  </a:cubicBezTo>
                  <a:cubicBezTo>
                    <a:pt x="2363109" y="446208"/>
                    <a:pt x="2328603" y="523039"/>
                    <a:pt x="2289734" y="598078"/>
                  </a:cubicBezTo>
                  <a:cubicBezTo>
                    <a:pt x="2251436" y="673387"/>
                    <a:pt x="2209251" y="747083"/>
                    <a:pt x="2163747" y="819078"/>
                  </a:cubicBezTo>
                  <a:cubicBezTo>
                    <a:pt x="2072646" y="962979"/>
                    <a:pt x="1968652" y="1100611"/>
                    <a:pt x="1852241" y="1228932"/>
                  </a:cubicBezTo>
                  <a:cubicBezTo>
                    <a:pt x="1793748" y="1292868"/>
                    <a:pt x="1732698" y="1354923"/>
                    <a:pt x="1668235" y="1413844"/>
                  </a:cubicBezTo>
                  <a:cubicBezTo>
                    <a:pt x="1652214" y="1428709"/>
                    <a:pt x="1636100" y="1443395"/>
                    <a:pt x="1619510" y="1457722"/>
                  </a:cubicBezTo>
                  <a:cubicBezTo>
                    <a:pt x="1603015" y="1472140"/>
                    <a:pt x="1586805" y="1486825"/>
                    <a:pt x="1569835" y="1500704"/>
                  </a:cubicBezTo>
                  <a:cubicBezTo>
                    <a:pt x="1536276" y="1528911"/>
                    <a:pt x="1501865" y="1556223"/>
                    <a:pt x="1467169" y="1583266"/>
                  </a:cubicBezTo>
                  <a:cubicBezTo>
                    <a:pt x="1327719" y="1690722"/>
                    <a:pt x="1177085" y="1785910"/>
                    <a:pt x="1018393" y="1867576"/>
                  </a:cubicBezTo>
                  <a:cubicBezTo>
                    <a:pt x="780425" y="1990142"/>
                    <a:pt x="522567" y="2080875"/>
                    <a:pt x="255857" y="2133049"/>
                  </a:cubicBezTo>
                  <a:lnTo>
                    <a:pt x="0" y="2170178"/>
                  </a:lnTo>
                  <a:lnTo>
                    <a:pt x="0" y="1940056"/>
                  </a:lnTo>
                  <a:lnTo>
                    <a:pt x="201609" y="1902856"/>
                  </a:lnTo>
                  <a:cubicBezTo>
                    <a:pt x="282186" y="1884231"/>
                    <a:pt x="362102" y="1863008"/>
                    <a:pt x="440974" y="1838472"/>
                  </a:cubicBezTo>
                  <a:cubicBezTo>
                    <a:pt x="519848" y="1814027"/>
                    <a:pt x="597771" y="1786627"/>
                    <a:pt x="674558" y="1756359"/>
                  </a:cubicBezTo>
                  <a:cubicBezTo>
                    <a:pt x="751250" y="1726003"/>
                    <a:pt x="826900" y="1692870"/>
                    <a:pt x="901222" y="1657142"/>
                  </a:cubicBezTo>
                  <a:cubicBezTo>
                    <a:pt x="1049865" y="1585774"/>
                    <a:pt x="1193581" y="1504376"/>
                    <a:pt x="1330943" y="1413396"/>
                  </a:cubicBezTo>
                  <a:cubicBezTo>
                    <a:pt x="1365165" y="1390563"/>
                    <a:pt x="1399293" y="1367370"/>
                    <a:pt x="1432566" y="1343193"/>
                  </a:cubicBezTo>
                  <a:cubicBezTo>
                    <a:pt x="1449441" y="1331373"/>
                    <a:pt x="1465936" y="1319104"/>
                    <a:pt x="1482527" y="1306926"/>
                  </a:cubicBezTo>
                  <a:cubicBezTo>
                    <a:pt x="1499210" y="1294837"/>
                    <a:pt x="1515611" y="1282391"/>
                    <a:pt x="1531821" y="1269765"/>
                  </a:cubicBezTo>
                  <a:cubicBezTo>
                    <a:pt x="1596947" y="1219350"/>
                    <a:pt x="1660652" y="1167055"/>
                    <a:pt x="1721986" y="1112073"/>
                  </a:cubicBezTo>
                  <a:cubicBezTo>
                    <a:pt x="1844940" y="1002469"/>
                    <a:pt x="1958983" y="882926"/>
                    <a:pt x="2061460" y="754336"/>
                  </a:cubicBezTo>
                  <a:cubicBezTo>
                    <a:pt x="2112652" y="690042"/>
                    <a:pt x="2161094" y="623510"/>
                    <a:pt x="2206218" y="554827"/>
                  </a:cubicBezTo>
                  <a:cubicBezTo>
                    <a:pt x="2250583" y="485787"/>
                    <a:pt x="2292484" y="415046"/>
                    <a:pt x="2329455" y="341886"/>
                  </a:cubicBezTo>
                  <a:cubicBezTo>
                    <a:pt x="2339030" y="323709"/>
                    <a:pt x="2347941" y="305261"/>
                    <a:pt x="2356757" y="286815"/>
                  </a:cubicBezTo>
                  <a:lnTo>
                    <a:pt x="2370030" y="259056"/>
                  </a:lnTo>
                  <a:lnTo>
                    <a:pt x="2382637" y="231028"/>
                  </a:lnTo>
                  <a:cubicBezTo>
                    <a:pt x="2390885" y="212312"/>
                    <a:pt x="2399227" y="193598"/>
                    <a:pt x="2406716" y="174525"/>
                  </a:cubicBezTo>
                  <a:cubicBezTo>
                    <a:pt x="2414206" y="155452"/>
                    <a:pt x="2422453" y="136646"/>
                    <a:pt x="2429278" y="11739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F23E2660-7810-46F6-8752-187127C830C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-4155"/>
              <a:ext cx="2493062" cy="1947896"/>
            </a:xfrm>
            <a:custGeom>
              <a:avLst/>
              <a:gdLst>
                <a:gd name="connsiteX0" fmla="*/ 1896911 w 2493062"/>
                <a:gd name="connsiteY0" fmla="*/ 0 h 1947896"/>
                <a:gd name="connsiteX1" fmla="*/ 2493062 w 2493062"/>
                <a:gd name="connsiteY1" fmla="*/ 0 h 1947896"/>
                <a:gd name="connsiteX2" fmla="*/ 2435315 w 2493062"/>
                <a:gd name="connsiteY2" fmla="*/ 178165 h 1947896"/>
                <a:gd name="connsiteX3" fmla="*/ 93066 w 2493062"/>
                <a:gd name="connsiteY3" fmla="*/ 1935859 h 1947896"/>
                <a:gd name="connsiteX4" fmla="*/ 0 w 2493062"/>
                <a:gd name="connsiteY4" fmla="*/ 1947896 h 1947896"/>
                <a:gd name="connsiteX5" fmla="*/ 0 w 2493062"/>
                <a:gd name="connsiteY5" fmla="*/ 1404756 h 1947896"/>
                <a:gd name="connsiteX6" fmla="*/ 17392 w 2493062"/>
                <a:gd name="connsiteY6" fmla="*/ 1402364 h 1947896"/>
                <a:gd name="connsiteX7" fmla="*/ 464249 w 2493062"/>
                <a:gd name="connsiteY7" fmla="*/ 1281208 h 1947896"/>
                <a:gd name="connsiteX8" fmla="*/ 1260556 w 2493062"/>
                <a:gd name="connsiteY8" fmla="*/ 833835 h 1947896"/>
                <a:gd name="connsiteX9" fmla="*/ 1807924 w 2493062"/>
                <a:gd name="connsiteY9" fmla="*/ 193222 h 1947896"/>
                <a:gd name="connsiteX10" fmla="*/ 1874357 w 2493062"/>
                <a:gd name="connsiteY10" fmla="*/ 58333 h 194789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3062" h="1947896">
                  <a:moveTo>
                    <a:pt x="1896911" y="0"/>
                  </a:moveTo>
                  <a:lnTo>
                    <a:pt x="2493062" y="0"/>
                  </a:lnTo>
                  <a:lnTo>
                    <a:pt x="2435315" y="178165"/>
                  </a:lnTo>
                  <a:cubicBezTo>
                    <a:pt x="2088122" y="1071812"/>
                    <a:pt x="1129732" y="1758033"/>
                    <a:pt x="93066" y="1935859"/>
                  </a:cubicBezTo>
                  <a:lnTo>
                    <a:pt x="0" y="1947896"/>
                  </a:lnTo>
                  <a:lnTo>
                    <a:pt x="0" y="1404756"/>
                  </a:lnTo>
                  <a:lnTo>
                    <a:pt x="17392" y="1402364"/>
                  </a:lnTo>
                  <a:cubicBezTo>
                    <a:pt x="167719" y="1375030"/>
                    <a:pt x="318070" y="1334398"/>
                    <a:pt x="464249" y="1281208"/>
                  </a:cubicBezTo>
                  <a:cubicBezTo>
                    <a:pt x="753480" y="1176081"/>
                    <a:pt x="1028869" y="1021346"/>
                    <a:pt x="1260556" y="833835"/>
                  </a:cubicBezTo>
                  <a:cubicBezTo>
                    <a:pt x="1491960" y="646594"/>
                    <a:pt x="1681177" y="425056"/>
                    <a:pt x="1807924" y="193222"/>
                  </a:cubicBezTo>
                  <a:cubicBezTo>
                    <a:pt x="1832328" y="148578"/>
                    <a:pt x="1854477" y="103599"/>
                    <a:pt x="1874357" y="5833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C991DC45-0378-45B3-B325-FB8F98545E6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01089" cy="1972702"/>
            </a:xfrm>
            <a:custGeom>
              <a:avLst/>
              <a:gdLst>
                <a:gd name="connsiteX0" fmla="*/ 2318728 w 2501089"/>
                <a:gd name="connsiteY0" fmla="*/ 0 h 1972702"/>
                <a:gd name="connsiteX1" fmla="*/ 2501089 w 2501089"/>
                <a:gd name="connsiteY1" fmla="*/ 0 h 1972702"/>
                <a:gd name="connsiteX2" fmla="*/ 2453909 w 2501089"/>
                <a:gd name="connsiteY2" fmla="*/ 167837 h 1972702"/>
                <a:gd name="connsiteX3" fmla="*/ 2361125 w 2501089"/>
                <a:gd name="connsiteY3" fmla="*/ 392084 h 1972702"/>
                <a:gd name="connsiteX4" fmla="*/ 1768255 w 2501089"/>
                <a:gd name="connsiteY4" fmla="*/ 1167644 h 1972702"/>
                <a:gd name="connsiteX5" fmla="*/ 1375125 w 2501089"/>
                <a:gd name="connsiteY5" fmla="*/ 1471474 h 1972702"/>
                <a:gd name="connsiteX6" fmla="*/ 935735 w 2501089"/>
                <a:gd name="connsiteY6" fmla="*/ 1712713 h 1972702"/>
                <a:gd name="connsiteX7" fmla="*/ 212353 w 2501089"/>
                <a:gd name="connsiteY7" fmla="*/ 1940294 h 1972702"/>
                <a:gd name="connsiteX8" fmla="*/ 0 w 2501089"/>
                <a:gd name="connsiteY8" fmla="*/ 1972702 h 1972702"/>
                <a:gd name="connsiteX9" fmla="*/ 0 w 2501089"/>
                <a:gd name="connsiteY9" fmla="*/ 1732181 h 1972702"/>
                <a:gd name="connsiteX10" fmla="*/ 161195 w 2501089"/>
                <a:gd name="connsiteY10" fmla="*/ 1706590 h 1972702"/>
                <a:gd name="connsiteX11" fmla="*/ 388463 w 2501089"/>
                <a:gd name="connsiteY11" fmla="*/ 1652268 h 1972702"/>
                <a:gd name="connsiteX12" fmla="*/ 826716 w 2501089"/>
                <a:gd name="connsiteY12" fmla="*/ 1493950 h 1972702"/>
                <a:gd name="connsiteX13" fmla="*/ 1609847 w 2501089"/>
                <a:gd name="connsiteY13" fmla="*/ 1007535 h 1972702"/>
                <a:gd name="connsiteX14" fmla="*/ 1929982 w 2501089"/>
                <a:gd name="connsiteY14" fmla="*/ 682930 h 1972702"/>
                <a:gd name="connsiteX15" fmla="*/ 2183093 w 2501089"/>
                <a:gd name="connsiteY15" fmla="*/ 310149 h 1972702"/>
                <a:gd name="connsiteX16" fmla="*/ 2280286 w 2501089"/>
                <a:gd name="connsiteY16" fmla="*/ 108435 h 19727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</a:cxnLst>
              <a:rect l="l" t="t" r="r" b="b"/>
              <a:pathLst>
                <a:path w="2501089" h="1972702">
                  <a:moveTo>
                    <a:pt x="2318728" y="0"/>
                  </a:moveTo>
                  <a:lnTo>
                    <a:pt x="2501089" y="0"/>
                  </a:lnTo>
                  <a:lnTo>
                    <a:pt x="2453909" y="167837"/>
                  </a:lnTo>
                  <a:cubicBezTo>
                    <a:pt x="2427555" y="244153"/>
                    <a:pt x="2396627" y="319103"/>
                    <a:pt x="2361125" y="392084"/>
                  </a:cubicBezTo>
                  <a:cubicBezTo>
                    <a:pt x="2218453" y="684005"/>
                    <a:pt x="2011698" y="945211"/>
                    <a:pt x="1768255" y="1167644"/>
                  </a:cubicBezTo>
                  <a:cubicBezTo>
                    <a:pt x="1646250" y="1278860"/>
                    <a:pt x="1514385" y="1380316"/>
                    <a:pt x="1375125" y="1471474"/>
                  </a:cubicBezTo>
                  <a:cubicBezTo>
                    <a:pt x="1235677" y="1562542"/>
                    <a:pt x="1088928" y="1643672"/>
                    <a:pt x="935735" y="1712713"/>
                  </a:cubicBezTo>
                  <a:cubicBezTo>
                    <a:pt x="705659" y="1815533"/>
                    <a:pt x="462359" y="1892212"/>
                    <a:pt x="212353" y="1940294"/>
                  </a:cubicBezTo>
                  <a:lnTo>
                    <a:pt x="0" y="1972702"/>
                  </a:lnTo>
                  <a:lnTo>
                    <a:pt x="0" y="1732181"/>
                  </a:lnTo>
                  <a:lnTo>
                    <a:pt x="161195" y="1706590"/>
                  </a:lnTo>
                  <a:cubicBezTo>
                    <a:pt x="237638" y="1691378"/>
                    <a:pt x="313477" y="1673222"/>
                    <a:pt x="388463" y="1652268"/>
                  </a:cubicBezTo>
                  <a:cubicBezTo>
                    <a:pt x="538529" y="1610539"/>
                    <a:pt x="684898" y="1556543"/>
                    <a:pt x="826716" y="1493950"/>
                  </a:cubicBezTo>
                  <a:cubicBezTo>
                    <a:pt x="1111207" y="1370107"/>
                    <a:pt x="1376832" y="1205881"/>
                    <a:pt x="1609847" y="1007535"/>
                  </a:cubicBezTo>
                  <a:cubicBezTo>
                    <a:pt x="1725975" y="908049"/>
                    <a:pt x="1833571" y="799519"/>
                    <a:pt x="1929982" y="682930"/>
                  </a:cubicBezTo>
                  <a:cubicBezTo>
                    <a:pt x="2026581" y="566520"/>
                    <a:pt x="2111806" y="441692"/>
                    <a:pt x="2183093" y="310149"/>
                  </a:cubicBezTo>
                  <a:cubicBezTo>
                    <a:pt x="2218738" y="244422"/>
                    <a:pt x="2251396" y="177150"/>
                    <a:pt x="2280286" y="10843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E228F5BA-5150-4554-B7EA-93F371F3B17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2491105" cy="1943661"/>
            </a:xfrm>
            <a:custGeom>
              <a:avLst/>
              <a:gdLst>
                <a:gd name="connsiteX0" fmla="*/ 1995408 w 2491105"/>
                <a:gd name="connsiteY0" fmla="*/ 0 h 1943661"/>
                <a:gd name="connsiteX1" fmla="*/ 2491105 w 2491105"/>
                <a:gd name="connsiteY1" fmla="*/ 0 h 1943661"/>
                <a:gd name="connsiteX2" fmla="*/ 2434705 w 2491105"/>
                <a:gd name="connsiteY2" fmla="*/ 174009 h 1943661"/>
                <a:gd name="connsiteX3" fmla="*/ 92457 w 2491105"/>
                <a:gd name="connsiteY3" fmla="*/ 1931703 h 1943661"/>
                <a:gd name="connsiteX4" fmla="*/ 0 w 2491105"/>
                <a:gd name="connsiteY4" fmla="*/ 1943661 h 1943661"/>
                <a:gd name="connsiteX5" fmla="*/ 0 w 2491105"/>
                <a:gd name="connsiteY5" fmla="*/ 1491489 h 1943661"/>
                <a:gd name="connsiteX6" fmla="*/ 34107 w 2491105"/>
                <a:gd name="connsiteY6" fmla="*/ 1486836 h 1943661"/>
                <a:gd name="connsiteX7" fmla="*/ 497577 w 2491105"/>
                <a:gd name="connsiteY7" fmla="*/ 1360598 h 1943661"/>
                <a:gd name="connsiteX8" fmla="*/ 1321566 w 2491105"/>
                <a:gd name="connsiteY8" fmla="*/ 897645 h 1943661"/>
                <a:gd name="connsiteX9" fmla="*/ 1891495 w 2491105"/>
                <a:gd name="connsiteY9" fmla="*/ 230078 h 1943661"/>
                <a:gd name="connsiteX10" fmla="*/ 1961469 w 2491105"/>
                <a:gd name="connsiteY10" fmla="*/ 87885 h 194366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1105" h="1943661">
                  <a:moveTo>
                    <a:pt x="1995408" y="0"/>
                  </a:moveTo>
                  <a:lnTo>
                    <a:pt x="2491105" y="0"/>
                  </a:lnTo>
                  <a:lnTo>
                    <a:pt x="2434705" y="174009"/>
                  </a:lnTo>
                  <a:cubicBezTo>
                    <a:pt x="2087512" y="1067655"/>
                    <a:pt x="1129122" y="1753877"/>
                    <a:pt x="92457" y="1931703"/>
                  </a:cubicBezTo>
                  <a:lnTo>
                    <a:pt x="0" y="1943661"/>
                  </a:lnTo>
                  <a:lnTo>
                    <a:pt x="0" y="1491489"/>
                  </a:lnTo>
                  <a:lnTo>
                    <a:pt x="34107" y="1486836"/>
                  </a:lnTo>
                  <a:cubicBezTo>
                    <a:pt x="189055" y="1458696"/>
                    <a:pt x="343908" y="1416565"/>
                    <a:pt x="497577" y="1360598"/>
                  </a:cubicBezTo>
                  <a:cubicBezTo>
                    <a:pt x="796856" y="1251889"/>
                    <a:pt x="1081725" y="1091781"/>
                    <a:pt x="1321566" y="897645"/>
                  </a:cubicBezTo>
                  <a:cubicBezTo>
                    <a:pt x="1565577" y="700195"/>
                    <a:pt x="1757355" y="475523"/>
                    <a:pt x="1891495" y="230078"/>
                  </a:cubicBezTo>
                  <a:cubicBezTo>
                    <a:pt x="1917197" y="183033"/>
                    <a:pt x="1940526" y="135619"/>
                    <a:pt x="1961469" y="8788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7" name="Graphic 6" descr="Laptop Secure">
            <a:extLst>
              <a:ext uri="{FF2B5EF4-FFF2-40B4-BE49-F238E27FC236}">
                <a16:creationId xmlns:a16="http://schemas.microsoft.com/office/drawing/2014/main" id="{24A75CD8-CD81-4139-91B9-6B911AD20B8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3130671" y="320231"/>
            <a:ext cx="2836567" cy="2836567"/>
          </a:xfrm>
          <a:prstGeom prst="rect">
            <a:avLst/>
          </a:prstGeom>
        </p:spPr>
      </p:pic>
      <p:grpSp>
        <p:nvGrpSpPr>
          <p:cNvPr id="25" name="Group 24">
            <a:extLst>
              <a:ext uri="{FF2B5EF4-FFF2-40B4-BE49-F238E27FC236}">
                <a16:creationId xmlns:a16="http://schemas.microsoft.com/office/drawing/2014/main" id="{383C2651-AE0C-4AE4-8725-E2F9414FE2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rot="10800000" flipH="1">
            <a:off x="-228" y="4322879"/>
            <a:ext cx="2533818" cy="2535121"/>
            <a:chOff x="-305" y="-1"/>
            <a:chExt cx="3832880" cy="2876136"/>
          </a:xfrm>
        </p:grpSpPr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CCE13265-B5D2-47B4-A199-E05F390D5B9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3815424" cy="2653659"/>
            </a:xfrm>
            <a:custGeom>
              <a:avLst/>
              <a:gdLst>
                <a:gd name="connsiteX0" fmla="*/ 3203055 w 3815424"/>
                <a:gd name="connsiteY0" fmla="*/ 0 h 2653659"/>
                <a:gd name="connsiteX1" fmla="*/ 3815424 w 3815424"/>
                <a:gd name="connsiteY1" fmla="*/ 0 h 2653659"/>
                <a:gd name="connsiteX2" fmla="*/ 3801025 w 3815424"/>
                <a:gd name="connsiteY2" fmla="*/ 214243 h 2653659"/>
                <a:gd name="connsiteX3" fmla="*/ 587142 w 3815424"/>
                <a:gd name="connsiteY3" fmla="*/ 2653659 h 2653659"/>
                <a:gd name="connsiteX4" fmla="*/ 53389 w 3815424"/>
                <a:gd name="connsiteY4" fmla="*/ 2605041 h 2653659"/>
                <a:gd name="connsiteX5" fmla="*/ 0 w 3815424"/>
                <a:gd name="connsiteY5" fmla="*/ 2593136 h 2653659"/>
                <a:gd name="connsiteX6" fmla="*/ 0 w 3815424"/>
                <a:gd name="connsiteY6" fmla="*/ 1994836 h 2653659"/>
                <a:gd name="connsiteX7" fmla="*/ 159710 w 3815424"/>
                <a:gd name="connsiteY7" fmla="*/ 2035054 h 2653659"/>
                <a:gd name="connsiteX8" fmla="*/ 587142 w 3815424"/>
                <a:gd name="connsiteY8" fmla="*/ 2075152 h 2653659"/>
                <a:gd name="connsiteX9" fmla="*/ 1549283 w 3815424"/>
                <a:gd name="connsiteY9" fmla="*/ 1900153 h 2653659"/>
                <a:gd name="connsiteX10" fmla="*/ 2406698 w 3815424"/>
                <a:gd name="connsiteY10" fmla="*/ 1418450 h 2653659"/>
                <a:gd name="connsiteX11" fmla="*/ 2996069 w 3815424"/>
                <a:gd name="connsiteY11" fmla="*/ 728678 h 2653659"/>
                <a:gd name="connsiteX12" fmla="*/ 3193967 w 3815424"/>
                <a:gd name="connsiteY12" fmla="*/ 137719 h 265365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815424" h="2653659">
                  <a:moveTo>
                    <a:pt x="3203055" y="0"/>
                  </a:moveTo>
                  <a:lnTo>
                    <a:pt x="3815424" y="0"/>
                  </a:lnTo>
                  <a:lnTo>
                    <a:pt x="3801025" y="214243"/>
                  </a:lnTo>
                  <a:cubicBezTo>
                    <a:pt x="3616317" y="1584467"/>
                    <a:pt x="2091637" y="2653659"/>
                    <a:pt x="587142" y="2653659"/>
                  </a:cubicBezTo>
                  <a:cubicBezTo>
                    <a:pt x="400192" y="2653659"/>
                    <a:pt x="222112" y="2636953"/>
                    <a:pt x="53389" y="2605041"/>
                  </a:cubicBezTo>
                  <a:lnTo>
                    <a:pt x="0" y="2593136"/>
                  </a:lnTo>
                  <a:lnTo>
                    <a:pt x="0" y="1994836"/>
                  </a:lnTo>
                  <a:lnTo>
                    <a:pt x="159710" y="2035054"/>
                  </a:lnTo>
                  <a:cubicBezTo>
                    <a:pt x="295467" y="2061726"/>
                    <a:pt x="438268" y="2075152"/>
                    <a:pt x="587142" y="2075152"/>
                  </a:cubicBezTo>
                  <a:cubicBezTo>
                    <a:pt x="901731" y="2075152"/>
                    <a:pt x="1234490" y="2014697"/>
                    <a:pt x="1549283" y="1900153"/>
                  </a:cubicBezTo>
                  <a:cubicBezTo>
                    <a:pt x="1860709" y="1786959"/>
                    <a:pt x="2157231" y="1620350"/>
                    <a:pt x="2406698" y="1418450"/>
                  </a:cubicBezTo>
                  <a:cubicBezTo>
                    <a:pt x="2655859" y="1216840"/>
                    <a:pt x="2859596" y="978302"/>
                    <a:pt x="2996069" y="728678"/>
                  </a:cubicBezTo>
                  <a:cubicBezTo>
                    <a:pt x="3101178" y="536396"/>
                    <a:pt x="3167417" y="338366"/>
                    <a:pt x="3193967" y="13771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7" name="Freeform: Shape 26">
              <a:extLst>
                <a:ext uri="{FF2B5EF4-FFF2-40B4-BE49-F238E27FC236}">
                  <a16:creationId xmlns:a16="http://schemas.microsoft.com/office/drawing/2014/main" id="{693EBD03-D832-462C-9304-7273698ED4F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-1"/>
              <a:ext cx="3815424" cy="2653660"/>
            </a:xfrm>
            <a:custGeom>
              <a:avLst/>
              <a:gdLst>
                <a:gd name="connsiteX0" fmla="*/ 3305038 w 3815424"/>
                <a:gd name="connsiteY0" fmla="*/ 0 h 2653660"/>
                <a:gd name="connsiteX1" fmla="*/ 3815424 w 3815424"/>
                <a:gd name="connsiteY1" fmla="*/ 0 h 2653660"/>
                <a:gd name="connsiteX2" fmla="*/ 3801025 w 3815424"/>
                <a:gd name="connsiteY2" fmla="*/ 214244 h 2653660"/>
                <a:gd name="connsiteX3" fmla="*/ 587142 w 3815424"/>
                <a:gd name="connsiteY3" fmla="*/ 2653660 h 2653660"/>
                <a:gd name="connsiteX4" fmla="*/ 53389 w 3815424"/>
                <a:gd name="connsiteY4" fmla="*/ 2605042 h 2653660"/>
                <a:gd name="connsiteX5" fmla="*/ 0 w 3815424"/>
                <a:gd name="connsiteY5" fmla="*/ 2593137 h 2653660"/>
                <a:gd name="connsiteX6" fmla="*/ 0 w 3815424"/>
                <a:gd name="connsiteY6" fmla="*/ 2094444 h 2653660"/>
                <a:gd name="connsiteX7" fmla="*/ 137675 w 3815424"/>
                <a:gd name="connsiteY7" fmla="*/ 2129195 h 2653660"/>
                <a:gd name="connsiteX8" fmla="*/ 587142 w 3815424"/>
                <a:gd name="connsiteY8" fmla="*/ 2171571 h 2653660"/>
                <a:gd name="connsiteX9" fmla="*/ 1585826 w 3815424"/>
                <a:gd name="connsiteY9" fmla="*/ 1990112 h 2653660"/>
                <a:gd name="connsiteX10" fmla="*/ 2473046 w 3815424"/>
                <a:gd name="connsiteY10" fmla="*/ 1491633 h 2653660"/>
                <a:gd name="connsiteX11" fmla="*/ 3086710 w 3815424"/>
                <a:gd name="connsiteY11" fmla="*/ 772838 h 2653660"/>
                <a:gd name="connsiteX12" fmla="*/ 3295217 w 3815424"/>
                <a:gd name="connsiteY12" fmla="*/ 149229 h 265366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815424" h="2653660">
                  <a:moveTo>
                    <a:pt x="3305038" y="0"/>
                  </a:moveTo>
                  <a:lnTo>
                    <a:pt x="3815424" y="0"/>
                  </a:lnTo>
                  <a:lnTo>
                    <a:pt x="3801025" y="214244"/>
                  </a:lnTo>
                  <a:cubicBezTo>
                    <a:pt x="3616317" y="1584467"/>
                    <a:pt x="2091637" y="2653660"/>
                    <a:pt x="587142" y="2653660"/>
                  </a:cubicBezTo>
                  <a:cubicBezTo>
                    <a:pt x="400192" y="2653660"/>
                    <a:pt x="222112" y="2636954"/>
                    <a:pt x="53389" y="2605042"/>
                  </a:cubicBezTo>
                  <a:lnTo>
                    <a:pt x="0" y="2593137"/>
                  </a:lnTo>
                  <a:lnTo>
                    <a:pt x="0" y="2094444"/>
                  </a:lnTo>
                  <a:lnTo>
                    <a:pt x="137675" y="2129195"/>
                  </a:lnTo>
                  <a:cubicBezTo>
                    <a:pt x="280616" y="2157374"/>
                    <a:pt x="430766" y="2171571"/>
                    <a:pt x="587142" y="2171571"/>
                  </a:cubicBezTo>
                  <a:cubicBezTo>
                    <a:pt x="918879" y="2171571"/>
                    <a:pt x="1254904" y="2110634"/>
                    <a:pt x="1585826" y="1990112"/>
                  </a:cubicBezTo>
                  <a:cubicBezTo>
                    <a:pt x="1908071" y="1873061"/>
                    <a:pt x="2214800" y="1700666"/>
                    <a:pt x="2473046" y="1491633"/>
                  </a:cubicBezTo>
                  <a:cubicBezTo>
                    <a:pt x="2735782" y="1279031"/>
                    <a:pt x="2942276" y="1037118"/>
                    <a:pt x="3086710" y="772838"/>
                  </a:cubicBezTo>
                  <a:cubicBezTo>
                    <a:pt x="3197408" y="570216"/>
                    <a:pt x="3267226" y="361248"/>
                    <a:pt x="3295217" y="14922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8" name="Freeform: Shape 27">
              <a:extLst>
                <a:ext uri="{FF2B5EF4-FFF2-40B4-BE49-F238E27FC236}">
                  <a16:creationId xmlns:a16="http://schemas.microsoft.com/office/drawing/2014/main" id="{0D53D3E2-805E-40D2-964F-352BF6D476B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1"/>
              <a:ext cx="3815986" cy="2675935"/>
            </a:xfrm>
            <a:custGeom>
              <a:avLst/>
              <a:gdLst>
                <a:gd name="connsiteX0" fmla="*/ 3648768 w 3815986"/>
                <a:gd name="connsiteY0" fmla="*/ 0 h 2675935"/>
                <a:gd name="connsiteX1" fmla="*/ 3815986 w 3815986"/>
                <a:gd name="connsiteY1" fmla="*/ 0 h 2675935"/>
                <a:gd name="connsiteX2" fmla="*/ 3804695 w 3815986"/>
                <a:gd name="connsiteY2" fmla="*/ 200084 h 2675935"/>
                <a:gd name="connsiteX3" fmla="*/ 3762590 w 3815986"/>
                <a:gd name="connsiteY3" fmla="*/ 455543 h 2675935"/>
                <a:gd name="connsiteX4" fmla="*/ 3592332 w 3815986"/>
                <a:gd name="connsiteY4" fmla="*/ 947274 h 2675935"/>
                <a:gd name="connsiteX5" fmla="*/ 2953967 w 3815986"/>
                <a:gd name="connsiteY5" fmla="*/ 1782349 h 2675935"/>
                <a:gd name="connsiteX6" fmla="*/ 2530669 w 3815986"/>
                <a:gd name="connsiteY6" fmla="*/ 2109494 h 2675935"/>
                <a:gd name="connsiteX7" fmla="*/ 2057561 w 3815986"/>
                <a:gd name="connsiteY7" fmla="*/ 2369245 h 2675935"/>
                <a:gd name="connsiteX8" fmla="*/ 1007330 w 3815986"/>
                <a:gd name="connsiteY8" fmla="*/ 2655701 h 2675935"/>
                <a:gd name="connsiteX9" fmla="*/ 732765 w 3815986"/>
                <a:gd name="connsiteY9" fmla="*/ 2674696 h 2675935"/>
                <a:gd name="connsiteX10" fmla="*/ 457666 w 3815986"/>
                <a:gd name="connsiteY10" fmla="*/ 2670839 h 2675935"/>
                <a:gd name="connsiteX11" fmla="*/ 183574 w 3815986"/>
                <a:gd name="connsiteY11" fmla="*/ 2643312 h 2675935"/>
                <a:gd name="connsiteX12" fmla="*/ 0 w 3815986"/>
                <a:gd name="connsiteY12" fmla="*/ 2607798 h 2675935"/>
                <a:gd name="connsiteX13" fmla="*/ 0 w 3815986"/>
                <a:gd name="connsiteY13" fmla="*/ 2356652 h 2675935"/>
                <a:gd name="connsiteX14" fmla="*/ 222195 w 3815986"/>
                <a:gd name="connsiteY14" fmla="*/ 2396940 h 2675935"/>
                <a:gd name="connsiteX15" fmla="*/ 472364 w 3815986"/>
                <a:gd name="connsiteY15" fmla="*/ 2419092 h 2675935"/>
                <a:gd name="connsiteX16" fmla="*/ 974972 w 3815986"/>
                <a:gd name="connsiteY16" fmla="*/ 2402122 h 2675935"/>
                <a:gd name="connsiteX17" fmla="*/ 1468292 w 3815986"/>
                <a:gd name="connsiteY17" fmla="*/ 2304162 h 2675935"/>
                <a:gd name="connsiteX18" fmla="*/ 1940176 w 3815986"/>
                <a:gd name="connsiteY18" fmla="*/ 2133695 h 2675935"/>
                <a:gd name="connsiteX19" fmla="*/ 2783403 w 3815986"/>
                <a:gd name="connsiteY19" fmla="*/ 1609954 h 2675935"/>
                <a:gd name="connsiteX20" fmla="*/ 3128104 w 3815986"/>
                <a:gd name="connsiteY20" fmla="*/ 1260439 h 2675935"/>
                <a:gd name="connsiteX21" fmla="*/ 3400639 w 3815986"/>
                <a:gd name="connsiteY21" fmla="*/ 859052 h 2675935"/>
                <a:gd name="connsiteX22" fmla="*/ 3585595 w 3815986"/>
                <a:gd name="connsiteY22" fmla="*/ 415336 h 2675935"/>
                <a:gd name="connsiteX23" fmla="*/ 3635918 w 3815986"/>
                <a:gd name="connsiteY23" fmla="*/ 181137 h 267593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</a:cxnLst>
              <a:rect l="l" t="t" r="r" b="b"/>
              <a:pathLst>
                <a:path w="3815986" h="2675935">
                  <a:moveTo>
                    <a:pt x="3648768" y="0"/>
                  </a:moveTo>
                  <a:lnTo>
                    <a:pt x="3815986" y="0"/>
                  </a:lnTo>
                  <a:lnTo>
                    <a:pt x="3804695" y="200084"/>
                  </a:lnTo>
                  <a:cubicBezTo>
                    <a:pt x="3795228" y="285751"/>
                    <a:pt x="3781167" y="371032"/>
                    <a:pt x="3762590" y="455543"/>
                  </a:cubicBezTo>
                  <a:cubicBezTo>
                    <a:pt x="3725537" y="624467"/>
                    <a:pt x="3668784" y="790112"/>
                    <a:pt x="3592332" y="947274"/>
                  </a:cubicBezTo>
                  <a:cubicBezTo>
                    <a:pt x="3438712" y="1261596"/>
                    <a:pt x="3216091" y="1542847"/>
                    <a:pt x="2953967" y="1782349"/>
                  </a:cubicBezTo>
                  <a:cubicBezTo>
                    <a:pt x="2822599" y="1902099"/>
                    <a:pt x="2680615" y="2011341"/>
                    <a:pt x="2530669" y="2109494"/>
                  </a:cubicBezTo>
                  <a:cubicBezTo>
                    <a:pt x="2380520" y="2207551"/>
                    <a:pt x="2222510" y="2294906"/>
                    <a:pt x="2057561" y="2369245"/>
                  </a:cubicBezTo>
                  <a:cubicBezTo>
                    <a:pt x="1727252" y="2516859"/>
                    <a:pt x="1371629" y="2614434"/>
                    <a:pt x="1007330" y="2655701"/>
                  </a:cubicBezTo>
                  <a:cubicBezTo>
                    <a:pt x="916281" y="2665873"/>
                    <a:pt x="824568" y="2672188"/>
                    <a:pt x="732765" y="2674696"/>
                  </a:cubicBezTo>
                  <a:cubicBezTo>
                    <a:pt x="640963" y="2677203"/>
                    <a:pt x="549072" y="2675901"/>
                    <a:pt x="457666" y="2670839"/>
                  </a:cubicBezTo>
                  <a:cubicBezTo>
                    <a:pt x="366106" y="2665584"/>
                    <a:pt x="274572" y="2656521"/>
                    <a:pt x="183574" y="2643312"/>
                  </a:cubicBezTo>
                  <a:lnTo>
                    <a:pt x="0" y="2607798"/>
                  </a:lnTo>
                  <a:lnTo>
                    <a:pt x="0" y="2356652"/>
                  </a:lnTo>
                  <a:lnTo>
                    <a:pt x="222195" y="2396940"/>
                  </a:lnTo>
                  <a:cubicBezTo>
                    <a:pt x="304990" y="2407980"/>
                    <a:pt x="388511" y="2415283"/>
                    <a:pt x="472364" y="2419092"/>
                  </a:cubicBezTo>
                  <a:cubicBezTo>
                    <a:pt x="640376" y="2427095"/>
                    <a:pt x="808184" y="2421791"/>
                    <a:pt x="974972" y="2402122"/>
                  </a:cubicBezTo>
                  <a:cubicBezTo>
                    <a:pt x="1141658" y="2382358"/>
                    <a:pt x="1306812" y="2349286"/>
                    <a:pt x="1468292" y="2304162"/>
                  </a:cubicBezTo>
                  <a:cubicBezTo>
                    <a:pt x="1629874" y="2259231"/>
                    <a:pt x="1787475" y="2201091"/>
                    <a:pt x="1940176" y="2133695"/>
                  </a:cubicBezTo>
                  <a:cubicBezTo>
                    <a:pt x="2246498" y="2000349"/>
                    <a:pt x="2532507" y="1823520"/>
                    <a:pt x="2783403" y="1609954"/>
                  </a:cubicBezTo>
                  <a:cubicBezTo>
                    <a:pt x="2908442" y="1502833"/>
                    <a:pt x="3024295" y="1385975"/>
                    <a:pt x="3128104" y="1260439"/>
                  </a:cubicBezTo>
                  <a:cubicBezTo>
                    <a:pt x="3232116" y="1135096"/>
                    <a:pt x="3323881" y="1000689"/>
                    <a:pt x="3400639" y="859052"/>
                  </a:cubicBezTo>
                  <a:cubicBezTo>
                    <a:pt x="3477399" y="717510"/>
                    <a:pt x="3541296" y="569316"/>
                    <a:pt x="3585595" y="415336"/>
                  </a:cubicBezTo>
                  <a:cubicBezTo>
                    <a:pt x="3607796" y="338540"/>
                    <a:pt x="3624638" y="260224"/>
                    <a:pt x="3635918" y="181137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9" name="Freeform: Shape 28">
              <a:extLst>
                <a:ext uri="{FF2B5EF4-FFF2-40B4-BE49-F238E27FC236}">
                  <a16:creationId xmlns:a16="http://schemas.microsoft.com/office/drawing/2014/main" id="{B7A9A916-A926-43E6-800F-432ABC3F244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-1"/>
              <a:ext cx="3832270" cy="2876136"/>
            </a:xfrm>
            <a:custGeom>
              <a:avLst/>
              <a:gdLst>
                <a:gd name="connsiteX0" fmla="*/ 3800718 w 3832270"/>
                <a:gd name="connsiteY0" fmla="*/ 0 h 2876136"/>
                <a:gd name="connsiteX1" fmla="*/ 3832270 w 3832270"/>
                <a:gd name="connsiteY1" fmla="*/ 0 h 2876136"/>
                <a:gd name="connsiteX2" fmla="*/ 3824562 w 3832270"/>
                <a:gd name="connsiteY2" fmla="*/ 143769 h 2876136"/>
                <a:gd name="connsiteX3" fmla="*/ 3628155 w 3832270"/>
                <a:gd name="connsiteY3" fmla="*/ 922055 h 2876136"/>
                <a:gd name="connsiteX4" fmla="*/ 3514853 w 3832270"/>
                <a:gd name="connsiteY4" fmla="*/ 1169078 h 2876136"/>
                <a:gd name="connsiteX5" fmla="*/ 3379198 w 3832270"/>
                <a:gd name="connsiteY5" fmla="*/ 1407037 h 2876136"/>
                <a:gd name="connsiteX6" fmla="*/ 3043787 w 3832270"/>
                <a:gd name="connsiteY6" fmla="*/ 1848342 h 2876136"/>
                <a:gd name="connsiteX7" fmla="*/ 2845661 w 3832270"/>
                <a:gd name="connsiteY7" fmla="*/ 2047444 h 2876136"/>
                <a:gd name="connsiteX8" fmla="*/ 2793197 w 3832270"/>
                <a:gd name="connsiteY8" fmla="*/ 2094689 h 2876136"/>
                <a:gd name="connsiteX9" fmla="*/ 2739710 w 3832270"/>
                <a:gd name="connsiteY9" fmla="*/ 2140969 h 2876136"/>
                <a:gd name="connsiteX10" fmla="*/ 2629166 w 3832270"/>
                <a:gd name="connsiteY10" fmla="*/ 2229867 h 2876136"/>
                <a:gd name="connsiteX11" fmla="*/ 2145952 w 3832270"/>
                <a:gd name="connsiteY11" fmla="*/ 2535994 h 2876136"/>
                <a:gd name="connsiteX12" fmla="*/ 1034987 w 3832270"/>
                <a:gd name="connsiteY12" fmla="*/ 2863910 h 2876136"/>
                <a:gd name="connsiteX13" fmla="*/ 741909 w 3832270"/>
                <a:gd name="connsiteY13" fmla="*/ 2875939 h 2876136"/>
                <a:gd name="connsiteX14" fmla="*/ 450208 w 3832270"/>
                <a:gd name="connsiteY14" fmla="*/ 2857451 h 2876136"/>
                <a:gd name="connsiteX15" fmla="*/ 22215 w 3832270"/>
                <a:gd name="connsiteY15" fmla="*/ 2775923 h 2876136"/>
                <a:gd name="connsiteX16" fmla="*/ 0 w 3832270"/>
                <a:gd name="connsiteY16" fmla="*/ 2769256 h 2876136"/>
                <a:gd name="connsiteX17" fmla="*/ 0 w 3832270"/>
                <a:gd name="connsiteY17" fmla="*/ 2590612 h 2876136"/>
                <a:gd name="connsiteX18" fmla="*/ 199046 w 3832270"/>
                <a:gd name="connsiteY18" fmla="*/ 2627410 h 2876136"/>
                <a:gd name="connsiteX19" fmla="*/ 468174 w 3832270"/>
                <a:gd name="connsiteY19" fmla="*/ 2649670 h 2876136"/>
                <a:gd name="connsiteX20" fmla="*/ 1003650 w 3832270"/>
                <a:gd name="connsiteY20" fmla="*/ 2622480 h 2876136"/>
                <a:gd name="connsiteX21" fmla="*/ 1266489 w 3832270"/>
                <a:gd name="connsiteY21" fmla="*/ 2573982 h 2876136"/>
                <a:gd name="connsiteX22" fmla="*/ 1524223 w 3832270"/>
                <a:gd name="connsiteY22" fmla="*/ 2504657 h 2876136"/>
                <a:gd name="connsiteX23" fmla="*/ 1775731 w 3832270"/>
                <a:gd name="connsiteY23" fmla="*/ 2416243 h 2876136"/>
                <a:gd name="connsiteX24" fmla="*/ 2019789 w 3832270"/>
                <a:gd name="connsiteY24" fmla="*/ 2309412 h 2876136"/>
                <a:gd name="connsiteX25" fmla="*/ 2482486 w 3832270"/>
                <a:gd name="connsiteY25" fmla="*/ 2046962 h 2876136"/>
                <a:gd name="connsiteX26" fmla="*/ 2591908 w 3832270"/>
                <a:gd name="connsiteY26" fmla="*/ 1971371 h 2876136"/>
                <a:gd name="connsiteX27" fmla="*/ 2645702 w 3832270"/>
                <a:gd name="connsiteY27" fmla="*/ 1932321 h 2876136"/>
                <a:gd name="connsiteX28" fmla="*/ 2698779 w 3832270"/>
                <a:gd name="connsiteY28" fmla="*/ 1892309 h 2876136"/>
                <a:gd name="connsiteX29" fmla="*/ 2903537 w 3832270"/>
                <a:gd name="connsiteY29" fmla="*/ 1722516 h 2876136"/>
                <a:gd name="connsiteX30" fmla="*/ 3269061 w 3832270"/>
                <a:gd name="connsiteY30" fmla="*/ 1337327 h 2876136"/>
                <a:gd name="connsiteX31" fmla="*/ 3424928 w 3832270"/>
                <a:gd name="connsiteY31" fmla="*/ 1122508 h 2876136"/>
                <a:gd name="connsiteX32" fmla="*/ 3557622 w 3832270"/>
                <a:gd name="connsiteY32" fmla="*/ 893226 h 2876136"/>
                <a:gd name="connsiteX33" fmla="*/ 3587019 w 3832270"/>
                <a:gd name="connsiteY33" fmla="*/ 833929 h 2876136"/>
                <a:gd name="connsiteX34" fmla="*/ 3601310 w 3832270"/>
                <a:gd name="connsiteY34" fmla="*/ 804040 h 2876136"/>
                <a:gd name="connsiteX35" fmla="*/ 3614885 w 3832270"/>
                <a:gd name="connsiteY35" fmla="*/ 773861 h 2876136"/>
                <a:gd name="connsiteX36" fmla="*/ 3640812 w 3832270"/>
                <a:gd name="connsiteY36" fmla="*/ 713022 h 2876136"/>
                <a:gd name="connsiteX37" fmla="*/ 3665105 w 3832270"/>
                <a:gd name="connsiteY37" fmla="*/ 651506 h 2876136"/>
                <a:gd name="connsiteX38" fmla="*/ 3744110 w 3832270"/>
                <a:gd name="connsiteY38" fmla="*/ 399567 h 2876136"/>
                <a:gd name="connsiteX39" fmla="*/ 3792123 w 3832270"/>
                <a:gd name="connsiteY39" fmla="*/ 140444 h 28761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</a:cxnLst>
              <a:rect l="l" t="t" r="r" b="b"/>
              <a:pathLst>
                <a:path w="3832270" h="2876136">
                  <a:moveTo>
                    <a:pt x="3800718" y="0"/>
                  </a:moveTo>
                  <a:lnTo>
                    <a:pt x="3832270" y="0"/>
                  </a:lnTo>
                  <a:lnTo>
                    <a:pt x="3824562" y="143769"/>
                  </a:lnTo>
                  <a:cubicBezTo>
                    <a:pt x="3797131" y="409191"/>
                    <a:pt x="3730585" y="671345"/>
                    <a:pt x="3628155" y="922055"/>
                  </a:cubicBezTo>
                  <a:cubicBezTo>
                    <a:pt x="3593858" y="1005553"/>
                    <a:pt x="3556704" y="1088280"/>
                    <a:pt x="3514853" y="1169078"/>
                  </a:cubicBezTo>
                  <a:cubicBezTo>
                    <a:pt x="3473616" y="1250166"/>
                    <a:pt x="3428194" y="1329517"/>
                    <a:pt x="3379198" y="1407037"/>
                  </a:cubicBezTo>
                  <a:cubicBezTo>
                    <a:pt x="3281106" y="1561980"/>
                    <a:pt x="3169132" y="1710174"/>
                    <a:pt x="3043787" y="1848342"/>
                  </a:cubicBezTo>
                  <a:cubicBezTo>
                    <a:pt x="2980806" y="1917184"/>
                    <a:pt x="2915071" y="1984001"/>
                    <a:pt x="2845661" y="2047444"/>
                  </a:cubicBezTo>
                  <a:cubicBezTo>
                    <a:pt x="2828411" y="2063450"/>
                    <a:pt x="2811060" y="2079263"/>
                    <a:pt x="2793197" y="2094689"/>
                  </a:cubicBezTo>
                  <a:cubicBezTo>
                    <a:pt x="2775436" y="2110213"/>
                    <a:pt x="2757982" y="2126025"/>
                    <a:pt x="2739710" y="2140969"/>
                  </a:cubicBezTo>
                  <a:cubicBezTo>
                    <a:pt x="2703576" y="2171341"/>
                    <a:pt x="2666524" y="2200749"/>
                    <a:pt x="2629166" y="2229867"/>
                  </a:cubicBezTo>
                  <a:cubicBezTo>
                    <a:pt x="2479015" y="2345569"/>
                    <a:pt x="2316821" y="2448061"/>
                    <a:pt x="2145952" y="2535994"/>
                  </a:cubicBezTo>
                  <a:cubicBezTo>
                    <a:pt x="1804312" y="2711957"/>
                    <a:pt x="1424600" y="2826982"/>
                    <a:pt x="1034987" y="2863910"/>
                  </a:cubicBezTo>
                  <a:cubicBezTo>
                    <a:pt x="937762" y="2873167"/>
                    <a:pt x="839720" y="2877096"/>
                    <a:pt x="741909" y="2875939"/>
                  </a:cubicBezTo>
                  <a:cubicBezTo>
                    <a:pt x="644097" y="2874782"/>
                    <a:pt x="546515" y="2868539"/>
                    <a:pt x="450208" y="2857451"/>
                  </a:cubicBezTo>
                  <a:cubicBezTo>
                    <a:pt x="305520" y="2840674"/>
                    <a:pt x="162095" y="2813810"/>
                    <a:pt x="22215" y="2775923"/>
                  </a:cubicBezTo>
                  <a:lnTo>
                    <a:pt x="0" y="2769256"/>
                  </a:lnTo>
                  <a:lnTo>
                    <a:pt x="0" y="2590612"/>
                  </a:lnTo>
                  <a:lnTo>
                    <a:pt x="199046" y="2627410"/>
                  </a:lnTo>
                  <a:cubicBezTo>
                    <a:pt x="288321" y="2639209"/>
                    <a:pt x="378197" y="2646537"/>
                    <a:pt x="468174" y="2649670"/>
                  </a:cubicBezTo>
                  <a:cubicBezTo>
                    <a:pt x="648333" y="2656805"/>
                    <a:pt x="826655" y="2647163"/>
                    <a:pt x="1003650" y="2622480"/>
                  </a:cubicBezTo>
                  <a:cubicBezTo>
                    <a:pt x="1091943" y="2609658"/>
                    <a:pt x="1179725" y="2593747"/>
                    <a:pt x="1266489" y="2573982"/>
                  </a:cubicBezTo>
                  <a:cubicBezTo>
                    <a:pt x="1353250" y="2553927"/>
                    <a:pt x="1439298" y="2531076"/>
                    <a:pt x="1524223" y="2504657"/>
                  </a:cubicBezTo>
                  <a:cubicBezTo>
                    <a:pt x="1609149" y="2478336"/>
                    <a:pt x="1693052" y="2448833"/>
                    <a:pt x="1775731" y="2416243"/>
                  </a:cubicBezTo>
                  <a:cubicBezTo>
                    <a:pt x="1858309" y="2383557"/>
                    <a:pt x="1939764" y="2347882"/>
                    <a:pt x="2019789" y="2309412"/>
                  </a:cubicBezTo>
                  <a:cubicBezTo>
                    <a:pt x="2179839" y="2232567"/>
                    <a:pt x="2334583" y="2144923"/>
                    <a:pt x="2482486" y="2046962"/>
                  </a:cubicBezTo>
                  <a:cubicBezTo>
                    <a:pt x="2519334" y="2022376"/>
                    <a:pt x="2556081" y="1997403"/>
                    <a:pt x="2591908" y="1971371"/>
                  </a:cubicBezTo>
                  <a:cubicBezTo>
                    <a:pt x="2610077" y="1958644"/>
                    <a:pt x="2627838" y="1945434"/>
                    <a:pt x="2645702" y="1932321"/>
                  </a:cubicBezTo>
                  <a:cubicBezTo>
                    <a:pt x="2663666" y="1919305"/>
                    <a:pt x="2681325" y="1905903"/>
                    <a:pt x="2698779" y="1892309"/>
                  </a:cubicBezTo>
                  <a:cubicBezTo>
                    <a:pt x="2768903" y="1838025"/>
                    <a:pt x="2837496" y="1781717"/>
                    <a:pt x="2903537" y="1722516"/>
                  </a:cubicBezTo>
                  <a:cubicBezTo>
                    <a:pt x="3035926" y="1604501"/>
                    <a:pt x="3158720" y="1475784"/>
                    <a:pt x="3269061" y="1337327"/>
                  </a:cubicBezTo>
                  <a:cubicBezTo>
                    <a:pt x="3324182" y="1268099"/>
                    <a:pt x="3376341" y="1196461"/>
                    <a:pt x="3424928" y="1122508"/>
                  </a:cubicBezTo>
                  <a:cubicBezTo>
                    <a:pt x="3472697" y="1048170"/>
                    <a:pt x="3517814" y="972000"/>
                    <a:pt x="3557622" y="893226"/>
                  </a:cubicBezTo>
                  <a:cubicBezTo>
                    <a:pt x="3567931" y="873654"/>
                    <a:pt x="3577526" y="853791"/>
                    <a:pt x="3587019" y="833929"/>
                  </a:cubicBezTo>
                  <a:lnTo>
                    <a:pt x="3601310" y="804040"/>
                  </a:lnTo>
                  <a:lnTo>
                    <a:pt x="3614885" y="773861"/>
                  </a:lnTo>
                  <a:cubicBezTo>
                    <a:pt x="3623766" y="753709"/>
                    <a:pt x="3632748" y="733559"/>
                    <a:pt x="3640812" y="713022"/>
                  </a:cubicBezTo>
                  <a:cubicBezTo>
                    <a:pt x="3648876" y="692485"/>
                    <a:pt x="3657756" y="672236"/>
                    <a:pt x="3665105" y="651506"/>
                  </a:cubicBezTo>
                  <a:cubicBezTo>
                    <a:pt x="3696544" y="569166"/>
                    <a:pt x="3723185" y="485089"/>
                    <a:pt x="3744110" y="399567"/>
                  </a:cubicBezTo>
                  <a:cubicBezTo>
                    <a:pt x="3765341" y="314238"/>
                    <a:pt x="3781392" y="227654"/>
                    <a:pt x="3792123" y="140444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76624898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500895-CC87-4FE9-B4AF-B203BF758D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2555" y="0"/>
            <a:ext cx="7886700" cy="1325563"/>
          </a:xfrm>
        </p:spPr>
        <p:txBody>
          <a:bodyPr/>
          <a:lstStyle/>
          <a:p>
            <a:r>
              <a:rPr lang="en-CA" dirty="0"/>
              <a:t>References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E5A3136-5414-4CF9-B565-6BA900B865C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2555" y="1381124"/>
            <a:ext cx="8518849" cy="5256344"/>
          </a:xfrm>
        </p:spPr>
        <p:txBody>
          <a:bodyPr>
            <a:normAutofit fontScale="70000" lnSpcReduction="20000"/>
          </a:bodyPr>
          <a:lstStyle/>
          <a:p>
            <a:r>
              <a:rPr lang="en-CA" dirty="0"/>
              <a:t>ISO 14971 </a:t>
            </a:r>
            <a:r>
              <a:rPr lang="en-US" dirty="0"/>
              <a:t>Medical devices — Application of risk management to medical devices</a:t>
            </a:r>
            <a:endParaRPr lang="en-CA" dirty="0"/>
          </a:p>
          <a:p>
            <a:pPr algn="l"/>
            <a:r>
              <a:rPr lang="en-CA" dirty="0"/>
              <a:t>TIR 57 </a:t>
            </a:r>
            <a:r>
              <a:rPr lang="en-US" dirty="0"/>
              <a:t>Principles For Medical Device Security - Risk Management</a:t>
            </a:r>
          </a:p>
          <a:p>
            <a:r>
              <a:rPr lang="en-CA" dirty="0"/>
              <a:t>TIR 97 </a:t>
            </a:r>
            <a:r>
              <a:rPr lang="en-US" dirty="0"/>
              <a:t>Principles For Medical Device Security – Post market Risk Management For Device Manufacturers</a:t>
            </a:r>
          </a:p>
          <a:p>
            <a:r>
              <a:rPr lang="en-CA" dirty="0"/>
              <a:t>NIST Cybersecurity Framework 1.1</a:t>
            </a:r>
          </a:p>
          <a:p>
            <a:r>
              <a:rPr lang="en-CA" dirty="0"/>
              <a:t>NIST-SP800-53 </a:t>
            </a:r>
            <a:r>
              <a:rPr lang="en-US" dirty="0"/>
              <a:t>Security and Privacy Controls for Information Systems and Organizations</a:t>
            </a:r>
          </a:p>
          <a:p>
            <a:r>
              <a:rPr lang="en-US" dirty="0"/>
              <a:t>NIST Privacy Framework: A Tool for improving privacy through enterprise risk management</a:t>
            </a:r>
            <a:endParaRPr lang="en-CA" dirty="0"/>
          </a:p>
          <a:p>
            <a:r>
              <a:rPr lang="en-CA" dirty="0"/>
              <a:t>NESTcc-Active-Surveillance-Roadmap-for-Public-Comment</a:t>
            </a:r>
          </a:p>
          <a:p>
            <a:r>
              <a:rPr lang="en-US" dirty="0"/>
              <a:t>NIST Special Publication 800-128 Guide for Security-Focused Configuration Management of Information Systems</a:t>
            </a:r>
          </a:p>
          <a:p>
            <a:r>
              <a:rPr lang="en-US" dirty="0">
                <a:hlinkClick r:id="rId3"/>
              </a:rPr>
              <a:t>HSCC-MEDTECH-JSP-v1.pdf (healthsectorcouncil.org)</a:t>
            </a:r>
            <a:r>
              <a:rPr lang="en-US" dirty="0"/>
              <a:t> – Medical Device and Health IT Joint Security Plan</a:t>
            </a:r>
          </a:p>
          <a:p>
            <a:r>
              <a:rPr lang="en-US" dirty="0"/>
              <a:t>Principles and Practices for Medical Device Cybersecurity - </a:t>
            </a:r>
            <a:r>
              <a:rPr lang="en-US" dirty="0">
                <a:hlinkClick r:id="rId4"/>
              </a:rPr>
              <a:t>http://www.imdrf.org/docs/imdrf/final/technical/imdrf-tech-200318-pp-mdc-n60.pdf</a:t>
            </a:r>
            <a:endParaRPr lang="en-CA" dirty="0"/>
          </a:p>
        </p:txBody>
      </p:sp>
    </p:spTree>
    <p:extLst>
      <p:ext uri="{BB962C8B-B14F-4D97-AF65-F5344CB8AC3E}">
        <p14:creationId xmlns:p14="http://schemas.microsoft.com/office/powerpoint/2010/main" val="371385923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 主题​​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主题​​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主题​​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78E4254C-880D-4360-8946-7BE1830C00DC}"/>
</file>

<file path=customXml/itemProps2.xml><?xml version="1.0" encoding="utf-8"?>
<ds:datastoreItem xmlns:ds="http://schemas.openxmlformats.org/officeDocument/2006/customXml" ds:itemID="{8D757891-533E-4B08-9CC2-432445C0232A}"/>
</file>

<file path=customXml/itemProps3.xml><?xml version="1.0" encoding="utf-8"?>
<ds:datastoreItem xmlns:ds="http://schemas.openxmlformats.org/officeDocument/2006/customXml" ds:itemID="{263EDF69-883F-4630-8D5D-47FF3AA110B2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1800</TotalTime>
  <Words>1194</Words>
  <Application>Microsoft Office PowerPoint</Application>
  <PresentationFormat>On-screen Show (4:3)</PresentationFormat>
  <Paragraphs>127</Paragraphs>
  <Slides>12</Slides>
  <Notes>12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7" baseType="lpstr">
      <vt:lpstr>等线</vt:lpstr>
      <vt:lpstr>Arial</vt:lpstr>
      <vt:lpstr>Calibri</vt:lpstr>
      <vt:lpstr>Calibri Light</vt:lpstr>
      <vt:lpstr>Office 主题​​</vt:lpstr>
      <vt:lpstr>PowerPoint Presentation</vt:lpstr>
      <vt:lpstr>Cybersecurity AI/ML and Data Lifecycles</vt:lpstr>
      <vt:lpstr>PowerPoint Presentation</vt:lpstr>
      <vt:lpstr>SaMD – Data Lifecycle</vt:lpstr>
      <vt:lpstr>Data Quality Elements and TPLC Development Lifecycle</vt:lpstr>
      <vt:lpstr>Product Security Framework</vt:lpstr>
      <vt:lpstr>PowerPoint Presentation</vt:lpstr>
      <vt:lpstr>Cybersecurity NIST Framework</vt:lpstr>
      <vt:lpstr>Cybersecurity Premarket Controls for AI/ML</vt:lpstr>
      <vt:lpstr>Cybersecurity Post-market requirements for AI/ML</vt:lpstr>
      <vt:lpstr>Question and Answer Discussion</vt:lpstr>
      <vt:lpstr>References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Cybersecurity AI/ML and data lifecycles</dc:title>
  <dc:creator>Campos, Simao</dc:creator>
  <cp:lastModifiedBy>Simão Campos-Neto</cp:lastModifiedBy>
  <cp:revision>74</cp:revision>
  <cp:lastPrinted>2019-04-04T08:49:31Z</cp:lastPrinted>
  <dcterms:created xsi:type="dcterms:W3CDTF">2019-03-31T15:53:06Z</dcterms:created>
  <dcterms:modified xsi:type="dcterms:W3CDTF">2021-09-23T08:14:32Z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