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57FFB4-E8B6-48C6-8248-DD59C525D60C}" v="13" dt="2021-05-19T08:48:38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62C6CFDA-DA37-43FE-BD99-6C0A14F0B21F}"/>
  </pc:docChgLst>
  <pc:docChgLst>
    <pc:chgData name="Dabiri, Ayda" userId="b37f3988-c176-4be8-807a-107e80ddceeb" providerId="ADAL" clId="{3A57FFB4-E8B6-48C6-8248-DD59C525D60C}"/>
    <pc:docChg chg="undo custSel addSld delSld modSld modMainMaster">
      <pc:chgData name="Dabiri, Ayda" userId="b37f3988-c176-4be8-807a-107e80ddceeb" providerId="ADAL" clId="{3A57FFB4-E8B6-48C6-8248-DD59C525D60C}" dt="2021-05-19T08:49:01.106" v="74" actId="1076"/>
      <pc:docMkLst>
        <pc:docMk/>
      </pc:docMkLst>
      <pc:sldChg chg="addSp delSp modSp">
        <pc:chgData name="Dabiri, Ayda" userId="b37f3988-c176-4be8-807a-107e80ddceeb" providerId="ADAL" clId="{3A57FFB4-E8B6-48C6-8248-DD59C525D60C}" dt="2021-05-19T08:49:01.106" v="74" actId="1076"/>
        <pc:sldMkLst>
          <pc:docMk/>
          <pc:sldMk cId="2383934936" sldId="256"/>
        </pc:sldMkLst>
        <pc:spChg chg="add del">
          <ac:chgData name="Dabiri, Ayda" userId="b37f3988-c176-4be8-807a-107e80ddceeb" providerId="ADAL" clId="{3A57FFB4-E8B6-48C6-8248-DD59C525D60C}" dt="2021-05-19T08:46:32.342" v="30"/>
          <ac:spMkLst>
            <pc:docMk/>
            <pc:sldMk cId="2383934936" sldId="256"/>
            <ac:spMk id="2" creationId="{A2AE2DB2-935B-4540-8B2C-09E5A27E7E5F}"/>
          </ac:spMkLst>
        </pc:spChg>
        <pc:spChg chg="mod">
          <ac:chgData name="Dabiri, Ayda" userId="b37f3988-c176-4be8-807a-107e80ddceeb" providerId="ADAL" clId="{3A57FFB4-E8B6-48C6-8248-DD59C525D60C}" dt="2021-05-19T08:46:45.147" v="35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Dabiri, Ayda" userId="b37f3988-c176-4be8-807a-107e80ddceeb" providerId="ADAL" clId="{3A57FFB4-E8B6-48C6-8248-DD59C525D60C}" dt="2021-05-19T08:46:45.147" v="35"/>
          <ac:spMkLst>
            <pc:docMk/>
            <pc:sldMk cId="2383934936" sldId="256"/>
            <ac:spMk id="10" creationId="{D36F58C8-2F54-4864-94DC-A069EA8D2640}"/>
          </ac:spMkLst>
        </pc:spChg>
        <pc:graphicFrameChg chg="mod modGraphic">
          <ac:chgData name="Dabiri, Ayda" userId="b37f3988-c176-4be8-807a-107e80ddceeb" providerId="ADAL" clId="{3A57FFB4-E8B6-48C6-8248-DD59C525D60C}" dt="2021-05-19T08:49:01.106" v="74" actId="1076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modSp add del">
        <pc:chgData name="Dabiri, Ayda" userId="b37f3988-c176-4be8-807a-107e80ddceeb" providerId="ADAL" clId="{3A57FFB4-E8B6-48C6-8248-DD59C525D60C}" dt="2021-05-19T08:46:46.194" v="36"/>
        <pc:sldMkLst>
          <pc:docMk/>
          <pc:sldMk cId="2814527420" sldId="257"/>
        </pc:sldMkLst>
        <pc:spChg chg="mod">
          <ac:chgData name="Dabiri, Ayda" userId="b37f3988-c176-4be8-807a-107e80ddceeb" providerId="ADAL" clId="{3A57FFB4-E8B6-48C6-8248-DD59C525D60C}" dt="2021-05-19T08:46:36.270" v="34"/>
          <ac:spMkLst>
            <pc:docMk/>
            <pc:sldMk cId="2814527420" sldId="257"/>
            <ac:spMk id="3" creationId="{00000000-0000-0000-0000-000000000000}"/>
          </ac:spMkLst>
        </pc:spChg>
      </pc:sldChg>
      <pc:sldMasterChg chg="modSp modSldLayout">
        <pc:chgData name="Dabiri, Ayda" userId="b37f3988-c176-4be8-807a-107e80ddceeb" providerId="ADAL" clId="{3A57FFB4-E8B6-48C6-8248-DD59C525D60C}" dt="2021-05-19T08:46:45.147" v="35"/>
        <pc:sldMasterMkLst>
          <pc:docMk/>
          <pc:sldMasterMk cId="2105595329" sldId="2147483660"/>
        </pc:sldMasterMkLst>
        <pc:spChg chg="mod">
          <ac:chgData name="Dabiri, Ayda" userId="b37f3988-c176-4be8-807a-107e80ddceeb" providerId="ADAL" clId="{3A57FFB4-E8B6-48C6-8248-DD59C525D60C}" dt="2021-05-19T08:46:45.147" v="35"/>
          <ac:spMkLst>
            <pc:docMk/>
            <pc:sldMasterMk cId="2105595329" sldId="2147483660"/>
            <ac:spMk id="2" creationId="{00000000-0000-0000-0000-000000000000}"/>
          </ac:spMkLst>
        </pc:spChg>
        <pc:spChg chg="mod">
          <ac:chgData name="Dabiri, Ayda" userId="b37f3988-c176-4be8-807a-107e80ddceeb" providerId="ADAL" clId="{3A57FFB4-E8B6-48C6-8248-DD59C525D60C}" dt="2021-05-19T08:46:45.147" v="35"/>
          <ac:spMkLst>
            <pc:docMk/>
            <pc:sldMasterMk cId="2105595329" sldId="2147483660"/>
            <ac:spMk id="3" creationId="{00000000-0000-0000-0000-000000000000}"/>
          </ac:spMkLst>
        </pc:spChg>
        <pc:spChg chg="mod">
          <ac:chgData name="Dabiri, Ayda" userId="b37f3988-c176-4be8-807a-107e80ddceeb" providerId="ADAL" clId="{3A57FFB4-E8B6-48C6-8248-DD59C525D60C}" dt="2021-05-19T08:46:45.147" v="35"/>
          <ac:spMkLst>
            <pc:docMk/>
            <pc:sldMasterMk cId="2105595329" sldId="2147483660"/>
            <ac:spMk id="4" creationId="{00000000-0000-0000-0000-000000000000}"/>
          </ac:spMkLst>
        </pc:spChg>
        <pc:spChg chg="mod">
          <ac:chgData name="Dabiri, Ayda" userId="b37f3988-c176-4be8-807a-107e80ddceeb" providerId="ADAL" clId="{3A57FFB4-E8B6-48C6-8248-DD59C525D60C}" dt="2021-05-19T08:46:45.147" v="35"/>
          <ac:spMkLst>
            <pc:docMk/>
            <pc:sldMasterMk cId="2105595329" sldId="2147483660"/>
            <ac:spMk id="5" creationId="{00000000-0000-0000-0000-000000000000}"/>
          </ac:spMkLst>
        </pc:spChg>
        <pc:spChg chg="mod">
          <ac:chgData name="Dabiri, Ayda" userId="b37f3988-c176-4be8-807a-107e80ddceeb" providerId="ADAL" clId="{3A57FFB4-E8B6-48C6-8248-DD59C525D60C}" dt="2021-05-19T08:46:45.147" v="35"/>
          <ac:spMkLst>
            <pc:docMk/>
            <pc:sldMasterMk cId="2105595329" sldId="2147483660"/>
            <ac:spMk id="6" creationId="{00000000-0000-0000-0000-000000000000}"/>
          </ac:spMkLst>
        </pc:spChg>
        <pc:sldLayoutChg chg="modSp">
          <pc:chgData name="Dabiri, Ayda" userId="b37f3988-c176-4be8-807a-107e80ddceeb" providerId="ADAL" clId="{3A57FFB4-E8B6-48C6-8248-DD59C525D60C}" dt="2021-05-19T08:46:45.147" v="35"/>
          <pc:sldLayoutMkLst>
            <pc:docMk/>
            <pc:sldMasterMk cId="2105595329" sldId="2147483660"/>
            <pc:sldLayoutMk cId="3668864939" sldId="2147483661"/>
          </pc:sldLayoutMkLst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3668864939" sldId="2147483661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3668864939" sldId="2147483661"/>
              <ac:spMk id="3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3A57FFB4-E8B6-48C6-8248-DD59C525D60C}" dt="2021-05-19T08:46:45.147" v="35"/>
          <pc:sldLayoutMkLst>
            <pc:docMk/>
            <pc:sldMasterMk cId="2105595329" sldId="2147483660"/>
            <pc:sldLayoutMk cId="1376907382" sldId="2147483663"/>
          </pc:sldLayoutMkLst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1376907382" sldId="2147483663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1376907382" sldId="2147483663"/>
              <ac:spMk id="3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3A57FFB4-E8B6-48C6-8248-DD59C525D60C}" dt="2021-05-19T08:46:45.147" v="35"/>
          <pc:sldLayoutMkLst>
            <pc:docMk/>
            <pc:sldMasterMk cId="2105595329" sldId="2147483660"/>
            <pc:sldLayoutMk cId="2985548011" sldId="2147483664"/>
          </pc:sldLayoutMkLst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2985548011" sldId="2147483664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2985548011" sldId="2147483664"/>
              <ac:spMk id="4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3A57FFB4-E8B6-48C6-8248-DD59C525D60C}" dt="2021-05-19T08:46:45.147" v="35"/>
          <pc:sldLayoutMkLst>
            <pc:docMk/>
            <pc:sldMasterMk cId="2105595329" sldId="2147483660"/>
            <pc:sldLayoutMk cId="1055964064" sldId="2147483665"/>
          </pc:sldLayoutMkLst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1055964064" sldId="2147483665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1055964064" sldId="2147483665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1055964064" sldId="2147483665"/>
              <ac:spMk id="4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1055964064" sldId="2147483665"/>
              <ac:spMk id="5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1055964064" sldId="2147483665"/>
              <ac:spMk id="6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3A57FFB4-E8B6-48C6-8248-DD59C525D60C}" dt="2021-05-19T08:46:45.147" v="35"/>
          <pc:sldLayoutMkLst>
            <pc:docMk/>
            <pc:sldMasterMk cId="2105595329" sldId="2147483660"/>
            <pc:sldLayoutMk cId="3555716060" sldId="2147483668"/>
          </pc:sldLayoutMkLst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3555716060" sldId="2147483668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3555716060" sldId="2147483668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3555716060" sldId="2147483668"/>
              <ac:spMk id="4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3A57FFB4-E8B6-48C6-8248-DD59C525D60C}" dt="2021-05-19T08:46:45.147" v="35"/>
          <pc:sldLayoutMkLst>
            <pc:docMk/>
            <pc:sldMasterMk cId="2105595329" sldId="2147483660"/>
            <pc:sldLayoutMk cId="706221108" sldId="2147483669"/>
          </pc:sldLayoutMkLst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706221108" sldId="2147483669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706221108" sldId="2147483669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706221108" sldId="2147483669"/>
              <ac:spMk id="4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3A57FFB4-E8B6-48C6-8248-DD59C525D60C}" dt="2021-05-19T08:46:45.147" v="35"/>
          <pc:sldLayoutMkLst>
            <pc:docMk/>
            <pc:sldMasterMk cId="2105595329" sldId="2147483660"/>
            <pc:sldLayoutMk cId="2684311151" sldId="2147483671"/>
          </pc:sldLayoutMkLst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2684311151" sldId="2147483671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3A57FFB4-E8B6-48C6-8248-DD59C525D60C}" dt="2021-05-19T08:46:45.147" v="35"/>
            <ac:spMkLst>
              <pc:docMk/>
              <pc:sldMasterMk cId="2105595329" sldId="2147483660"/>
              <pc:sldLayoutMk cId="2684311151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Campos, Simao" userId="a1bf0726-548b-4db8-a746-2e19b5e24da4" providerId="ADAL" clId="{3B8B7C98-8EDC-4EB8-AB22-619DE073BAF5}"/>
    <pc:docChg chg="modSld">
      <pc:chgData name="Campos, Simao" userId="a1bf0726-548b-4db8-a746-2e19b5e24da4" providerId="ADAL" clId="{3B8B7C98-8EDC-4EB8-AB22-619DE073BAF5}" dt="2021-03-18T18:04:08.476" v="10" actId="20577"/>
      <pc:docMkLst>
        <pc:docMk/>
      </pc:docMkLst>
      <pc:sldChg chg="modSp mod">
        <pc:chgData name="Campos, Simao" userId="a1bf0726-548b-4db8-a746-2e19b5e24da4" providerId="ADAL" clId="{3B8B7C98-8EDC-4EB8-AB22-619DE073BAF5}" dt="2021-03-18T18:04:08.476" v="10" actId="20577"/>
        <pc:sldMkLst>
          <pc:docMk/>
          <pc:sldMk cId="2383934936" sldId="256"/>
        </pc:sldMkLst>
        <pc:spChg chg="mod">
          <ac:chgData name="Campos, Simao" userId="a1bf0726-548b-4db8-a746-2e19b5e24da4" providerId="ADAL" clId="{3B8B7C98-8EDC-4EB8-AB22-619DE073BAF5}" dt="2021-03-18T18:04:08.476" v="10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3B8B7C98-8EDC-4EB8-AB22-619DE073BAF5}" dt="2021-03-18T18:04:03.561" v="8" actId="20577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99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61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6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08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75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644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3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31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1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476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81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36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mr.daisam.fgai4h@aiaudit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xtranet.itu.int/sites/itu-t/focusgroups/ai4h/docs/FGAI4H-K-036-R01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mr.daisam.fgai4h@aiaudit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519438" y="935321"/>
            <a:ext cx="1489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FGAI4H-L-043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233510" y="1304653"/>
            <a:ext cx="2775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19-21 May 2021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861611"/>
              </p:ext>
            </p:extLst>
          </p:nvPr>
        </p:nvGraphicFramePr>
        <p:xfrm>
          <a:off x="2457577" y="2790859"/>
          <a:ext cx="7112397" cy="3131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5081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4644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WG-DAISAM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participation in DAISAM-survey on Transparent Model Reporting for trustworthy ML4H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Jana Fehr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tmr.daisam.fgai4h@aiaudit.org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PPT contains a call for participation in the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DAISAM-survey on Transparent Model Reporting for trustworthy ML4H.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call for participation document can be found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here </a:t>
                      </a: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FGAI4H-K-036-R01</a:t>
                      </a: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1325563"/>
          </a:xfrm>
        </p:spPr>
        <p:txBody>
          <a:bodyPr/>
          <a:lstStyle/>
          <a:p>
            <a:r>
              <a:rPr lang="en-US" dirty="0"/>
              <a:t>Call for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3679" y="2445878"/>
            <a:ext cx="4812803" cy="3582060"/>
          </a:xfrm>
        </p:spPr>
        <p:txBody>
          <a:bodyPr>
            <a:normAutofit fontScale="92500"/>
          </a:bodyPr>
          <a:lstStyle/>
          <a:p>
            <a:r>
              <a:rPr lang="en-US" dirty="0"/>
              <a:t>Participate and report about your use-case in our survey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Share this call in your network</a:t>
            </a:r>
          </a:p>
          <a:p>
            <a:endParaRPr lang="en-US" dirty="0"/>
          </a:p>
          <a:p>
            <a:r>
              <a:rPr lang="en-US" dirty="0"/>
              <a:t>Contact for participation or questions: </a:t>
            </a:r>
            <a:r>
              <a:rPr lang="en-US" u="sng" dirty="0">
                <a:hlinkClick r:id="rId2"/>
              </a:rPr>
              <a:t>tmr.daisam.fgai4h@aiaudit.org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1586" y="3536671"/>
            <a:ext cx="804565" cy="8045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19908"/>
            <a:ext cx="5838092" cy="583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527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800E6AF-CB9F-4734-9A0E-EBBBB52B9F8F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106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等线</vt:lpstr>
      <vt:lpstr>Arial</vt:lpstr>
      <vt:lpstr>Calibri</vt:lpstr>
      <vt:lpstr>Calibri Light</vt:lpstr>
      <vt:lpstr>Office 主题​​</vt:lpstr>
      <vt:lpstr>PowerPoint Presentation</vt:lpstr>
      <vt:lpstr>Call for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participation in DAISAM-survey on Transparent Model Reporting for trustworthy ML4H</dc:title>
  <dc:creator>Campos, Simao</dc:creator>
  <cp:lastModifiedBy>Dabiri, Ayda</cp:lastModifiedBy>
  <cp:revision>69</cp:revision>
  <cp:lastPrinted>2019-04-04T08:49:31Z</cp:lastPrinted>
  <dcterms:created xsi:type="dcterms:W3CDTF">2019-03-31T15:53:06Z</dcterms:created>
  <dcterms:modified xsi:type="dcterms:W3CDTF">2021-05-19T08:49:02Z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