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notesMasterIdLst>
    <p:notesMasterId r:id="rId7"/>
  </p:notesMasterIdLst>
  <p:sldIdLst>
    <p:sldId id="256" r:id="rId5"/>
    <p:sldId id="257" r:id="rId6"/>
  </p:sldIdLst>
  <p:sldSz cx="12192000" cy="6858000"/>
  <p:notesSz cx="7104063" cy="102346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A57FFB4-E8B6-48C6-8248-DD59C525D60C}" v="13" dt="2021-05-19T08:48:38.47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2029" autoAdjust="0"/>
  </p:normalViewPr>
  <p:slideViewPr>
    <p:cSldViewPr snapToGrid="0">
      <p:cViewPr varScale="1">
        <p:scale>
          <a:sx n="67" d="100"/>
          <a:sy n="67" d="100"/>
        </p:scale>
        <p:origin x="64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mpos, Simao" userId="a1bf0726-548b-4db8-a746-2e19b5e24da4" providerId="ADAL" clId="{62C6CFDA-DA37-43FE-BD99-6C0A14F0B21F}"/>
  </pc:docChgLst>
  <pc:docChgLst>
    <pc:chgData name="Dabiri, Ayda" userId="b37f3988-c176-4be8-807a-107e80ddceeb" providerId="ADAL" clId="{3A57FFB4-E8B6-48C6-8248-DD59C525D60C}"/>
    <pc:docChg chg="undo custSel addSld delSld modSld modMainMaster">
      <pc:chgData name="Dabiri, Ayda" userId="b37f3988-c176-4be8-807a-107e80ddceeb" providerId="ADAL" clId="{3A57FFB4-E8B6-48C6-8248-DD59C525D60C}" dt="2021-05-19T08:49:01.106" v="74" actId="1076"/>
      <pc:docMkLst>
        <pc:docMk/>
      </pc:docMkLst>
      <pc:sldChg chg="addSp delSp modSp">
        <pc:chgData name="Dabiri, Ayda" userId="b37f3988-c176-4be8-807a-107e80ddceeb" providerId="ADAL" clId="{3A57FFB4-E8B6-48C6-8248-DD59C525D60C}" dt="2021-05-19T08:49:01.106" v="74" actId="1076"/>
        <pc:sldMkLst>
          <pc:docMk/>
          <pc:sldMk cId="2383934936" sldId="256"/>
        </pc:sldMkLst>
        <pc:spChg chg="add del">
          <ac:chgData name="Dabiri, Ayda" userId="b37f3988-c176-4be8-807a-107e80ddceeb" providerId="ADAL" clId="{3A57FFB4-E8B6-48C6-8248-DD59C525D60C}" dt="2021-05-19T08:46:32.342" v="30"/>
          <ac:spMkLst>
            <pc:docMk/>
            <pc:sldMk cId="2383934936" sldId="256"/>
            <ac:spMk id="2" creationId="{A2AE2DB2-935B-4540-8B2C-09E5A27E7E5F}"/>
          </ac:spMkLst>
        </pc:spChg>
        <pc:spChg chg="mod">
          <ac:chgData name="Dabiri, Ayda" userId="b37f3988-c176-4be8-807a-107e80ddceeb" providerId="ADAL" clId="{3A57FFB4-E8B6-48C6-8248-DD59C525D60C}" dt="2021-05-19T08:46:45.147" v="35"/>
          <ac:spMkLst>
            <pc:docMk/>
            <pc:sldMk cId="2383934936" sldId="256"/>
            <ac:spMk id="9" creationId="{8C7CA0D1-8B49-4675-8A5E-57C7F64475C1}"/>
          </ac:spMkLst>
        </pc:spChg>
        <pc:spChg chg="mod">
          <ac:chgData name="Dabiri, Ayda" userId="b37f3988-c176-4be8-807a-107e80ddceeb" providerId="ADAL" clId="{3A57FFB4-E8B6-48C6-8248-DD59C525D60C}" dt="2021-05-19T08:46:45.147" v="35"/>
          <ac:spMkLst>
            <pc:docMk/>
            <pc:sldMk cId="2383934936" sldId="256"/>
            <ac:spMk id="10" creationId="{D36F58C8-2F54-4864-94DC-A069EA8D2640}"/>
          </ac:spMkLst>
        </pc:spChg>
        <pc:graphicFrameChg chg="mod modGraphic">
          <ac:chgData name="Dabiri, Ayda" userId="b37f3988-c176-4be8-807a-107e80ddceeb" providerId="ADAL" clId="{3A57FFB4-E8B6-48C6-8248-DD59C525D60C}" dt="2021-05-19T08:49:01.106" v="74" actId="1076"/>
          <ac:graphicFrameMkLst>
            <pc:docMk/>
            <pc:sldMk cId="2383934936" sldId="256"/>
            <ac:graphicFrameMk id="14" creationId="{F23ADA95-2EB2-45F5-AA21-8B52FA9A9E11}"/>
          </ac:graphicFrameMkLst>
        </pc:graphicFrameChg>
      </pc:sldChg>
      <pc:sldChg chg="modSp add del">
        <pc:chgData name="Dabiri, Ayda" userId="b37f3988-c176-4be8-807a-107e80ddceeb" providerId="ADAL" clId="{3A57FFB4-E8B6-48C6-8248-DD59C525D60C}" dt="2021-05-19T08:46:46.194" v="36"/>
        <pc:sldMkLst>
          <pc:docMk/>
          <pc:sldMk cId="2814527420" sldId="257"/>
        </pc:sldMkLst>
        <pc:spChg chg="mod">
          <ac:chgData name="Dabiri, Ayda" userId="b37f3988-c176-4be8-807a-107e80ddceeb" providerId="ADAL" clId="{3A57FFB4-E8B6-48C6-8248-DD59C525D60C}" dt="2021-05-19T08:46:36.270" v="34"/>
          <ac:spMkLst>
            <pc:docMk/>
            <pc:sldMk cId="2814527420" sldId="257"/>
            <ac:spMk id="3" creationId="{00000000-0000-0000-0000-000000000000}"/>
          </ac:spMkLst>
        </pc:spChg>
      </pc:sldChg>
      <pc:sldMasterChg chg="modSp modSldLayout">
        <pc:chgData name="Dabiri, Ayda" userId="b37f3988-c176-4be8-807a-107e80ddceeb" providerId="ADAL" clId="{3A57FFB4-E8B6-48C6-8248-DD59C525D60C}" dt="2021-05-19T08:46:45.147" v="35"/>
        <pc:sldMasterMkLst>
          <pc:docMk/>
          <pc:sldMasterMk cId="2105595329" sldId="2147483660"/>
        </pc:sldMasterMkLst>
        <pc:spChg chg="mod">
          <ac:chgData name="Dabiri, Ayda" userId="b37f3988-c176-4be8-807a-107e80ddceeb" providerId="ADAL" clId="{3A57FFB4-E8B6-48C6-8248-DD59C525D60C}" dt="2021-05-19T08:46:45.147" v="35"/>
          <ac:spMkLst>
            <pc:docMk/>
            <pc:sldMasterMk cId="2105595329" sldId="2147483660"/>
            <ac:spMk id="2" creationId="{00000000-0000-0000-0000-000000000000}"/>
          </ac:spMkLst>
        </pc:spChg>
        <pc:spChg chg="mod">
          <ac:chgData name="Dabiri, Ayda" userId="b37f3988-c176-4be8-807a-107e80ddceeb" providerId="ADAL" clId="{3A57FFB4-E8B6-48C6-8248-DD59C525D60C}" dt="2021-05-19T08:46:45.147" v="35"/>
          <ac:spMkLst>
            <pc:docMk/>
            <pc:sldMasterMk cId="2105595329" sldId="2147483660"/>
            <ac:spMk id="3" creationId="{00000000-0000-0000-0000-000000000000}"/>
          </ac:spMkLst>
        </pc:spChg>
        <pc:spChg chg="mod">
          <ac:chgData name="Dabiri, Ayda" userId="b37f3988-c176-4be8-807a-107e80ddceeb" providerId="ADAL" clId="{3A57FFB4-E8B6-48C6-8248-DD59C525D60C}" dt="2021-05-19T08:46:45.147" v="35"/>
          <ac:spMkLst>
            <pc:docMk/>
            <pc:sldMasterMk cId="2105595329" sldId="2147483660"/>
            <ac:spMk id="4" creationId="{00000000-0000-0000-0000-000000000000}"/>
          </ac:spMkLst>
        </pc:spChg>
        <pc:spChg chg="mod">
          <ac:chgData name="Dabiri, Ayda" userId="b37f3988-c176-4be8-807a-107e80ddceeb" providerId="ADAL" clId="{3A57FFB4-E8B6-48C6-8248-DD59C525D60C}" dt="2021-05-19T08:46:45.147" v="35"/>
          <ac:spMkLst>
            <pc:docMk/>
            <pc:sldMasterMk cId="2105595329" sldId="2147483660"/>
            <ac:spMk id="5" creationId="{00000000-0000-0000-0000-000000000000}"/>
          </ac:spMkLst>
        </pc:spChg>
        <pc:spChg chg="mod">
          <ac:chgData name="Dabiri, Ayda" userId="b37f3988-c176-4be8-807a-107e80ddceeb" providerId="ADAL" clId="{3A57FFB4-E8B6-48C6-8248-DD59C525D60C}" dt="2021-05-19T08:46:45.147" v="35"/>
          <ac:spMkLst>
            <pc:docMk/>
            <pc:sldMasterMk cId="2105595329" sldId="2147483660"/>
            <ac:spMk id="6" creationId="{00000000-0000-0000-0000-000000000000}"/>
          </ac:spMkLst>
        </pc:spChg>
        <pc:sldLayoutChg chg="modSp">
          <pc:chgData name="Dabiri, Ayda" userId="b37f3988-c176-4be8-807a-107e80ddceeb" providerId="ADAL" clId="{3A57FFB4-E8B6-48C6-8248-DD59C525D60C}" dt="2021-05-19T08:46:45.147" v="35"/>
          <pc:sldLayoutMkLst>
            <pc:docMk/>
            <pc:sldMasterMk cId="2105595329" sldId="2147483660"/>
            <pc:sldLayoutMk cId="3668864939" sldId="2147483661"/>
          </pc:sldLayoutMkLst>
          <pc:spChg chg="mod">
            <ac:chgData name="Dabiri, Ayda" userId="b37f3988-c176-4be8-807a-107e80ddceeb" providerId="ADAL" clId="{3A57FFB4-E8B6-48C6-8248-DD59C525D60C}" dt="2021-05-19T08:46:45.147" v="35"/>
            <ac:spMkLst>
              <pc:docMk/>
              <pc:sldMasterMk cId="2105595329" sldId="2147483660"/>
              <pc:sldLayoutMk cId="3668864939" sldId="2147483661"/>
              <ac:spMk id="2" creationId="{00000000-0000-0000-0000-000000000000}"/>
            </ac:spMkLst>
          </pc:spChg>
          <pc:spChg chg="mod">
            <ac:chgData name="Dabiri, Ayda" userId="b37f3988-c176-4be8-807a-107e80ddceeb" providerId="ADAL" clId="{3A57FFB4-E8B6-48C6-8248-DD59C525D60C}" dt="2021-05-19T08:46:45.147" v="35"/>
            <ac:spMkLst>
              <pc:docMk/>
              <pc:sldMasterMk cId="2105595329" sldId="2147483660"/>
              <pc:sldLayoutMk cId="3668864939" sldId="2147483661"/>
              <ac:spMk id="3" creationId="{00000000-0000-0000-0000-000000000000}"/>
            </ac:spMkLst>
          </pc:spChg>
        </pc:sldLayoutChg>
        <pc:sldLayoutChg chg="modSp">
          <pc:chgData name="Dabiri, Ayda" userId="b37f3988-c176-4be8-807a-107e80ddceeb" providerId="ADAL" clId="{3A57FFB4-E8B6-48C6-8248-DD59C525D60C}" dt="2021-05-19T08:46:45.147" v="35"/>
          <pc:sldLayoutMkLst>
            <pc:docMk/>
            <pc:sldMasterMk cId="2105595329" sldId="2147483660"/>
            <pc:sldLayoutMk cId="1376907382" sldId="2147483663"/>
          </pc:sldLayoutMkLst>
          <pc:spChg chg="mod">
            <ac:chgData name="Dabiri, Ayda" userId="b37f3988-c176-4be8-807a-107e80ddceeb" providerId="ADAL" clId="{3A57FFB4-E8B6-48C6-8248-DD59C525D60C}" dt="2021-05-19T08:46:45.147" v="35"/>
            <ac:spMkLst>
              <pc:docMk/>
              <pc:sldMasterMk cId="2105595329" sldId="2147483660"/>
              <pc:sldLayoutMk cId="1376907382" sldId="2147483663"/>
              <ac:spMk id="2" creationId="{00000000-0000-0000-0000-000000000000}"/>
            </ac:spMkLst>
          </pc:spChg>
          <pc:spChg chg="mod">
            <ac:chgData name="Dabiri, Ayda" userId="b37f3988-c176-4be8-807a-107e80ddceeb" providerId="ADAL" clId="{3A57FFB4-E8B6-48C6-8248-DD59C525D60C}" dt="2021-05-19T08:46:45.147" v="35"/>
            <ac:spMkLst>
              <pc:docMk/>
              <pc:sldMasterMk cId="2105595329" sldId="2147483660"/>
              <pc:sldLayoutMk cId="1376907382" sldId="2147483663"/>
              <ac:spMk id="3" creationId="{00000000-0000-0000-0000-000000000000}"/>
            </ac:spMkLst>
          </pc:spChg>
        </pc:sldLayoutChg>
        <pc:sldLayoutChg chg="modSp">
          <pc:chgData name="Dabiri, Ayda" userId="b37f3988-c176-4be8-807a-107e80ddceeb" providerId="ADAL" clId="{3A57FFB4-E8B6-48C6-8248-DD59C525D60C}" dt="2021-05-19T08:46:45.147" v="35"/>
          <pc:sldLayoutMkLst>
            <pc:docMk/>
            <pc:sldMasterMk cId="2105595329" sldId="2147483660"/>
            <pc:sldLayoutMk cId="2985548011" sldId="2147483664"/>
          </pc:sldLayoutMkLst>
          <pc:spChg chg="mod">
            <ac:chgData name="Dabiri, Ayda" userId="b37f3988-c176-4be8-807a-107e80ddceeb" providerId="ADAL" clId="{3A57FFB4-E8B6-48C6-8248-DD59C525D60C}" dt="2021-05-19T08:46:45.147" v="35"/>
            <ac:spMkLst>
              <pc:docMk/>
              <pc:sldMasterMk cId="2105595329" sldId="2147483660"/>
              <pc:sldLayoutMk cId="2985548011" sldId="2147483664"/>
              <ac:spMk id="3" creationId="{00000000-0000-0000-0000-000000000000}"/>
            </ac:spMkLst>
          </pc:spChg>
          <pc:spChg chg="mod">
            <ac:chgData name="Dabiri, Ayda" userId="b37f3988-c176-4be8-807a-107e80ddceeb" providerId="ADAL" clId="{3A57FFB4-E8B6-48C6-8248-DD59C525D60C}" dt="2021-05-19T08:46:45.147" v="35"/>
            <ac:spMkLst>
              <pc:docMk/>
              <pc:sldMasterMk cId="2105595329" sldId="2147483660"/>
              <pc:sldLayoutMk cId="2985548011" sldId="2147483664"/>
              <ac:spMk id="4" creationId="{00000000-0000-0000-0000-000000000000}"/>
            </ac:spMkLst>
          </pc:spChg>
        </pc:sldLayoutChg>
        <pc:sldLayoutChg chg="modSp">
          <pc:chgData name="Dabiri, Ayda" userId="b37f3988-c176-4be8-807a-107e80ddceeb" providerId="ADAL" clId="{3A57FFB4-E8B6-48C6-8248-DD59C525D60C}" dt="2021-05-19T08:46:45.147" v="35"/>
          <pc:sldLayoutMkLst>
            <pc:docMk/>
            <pc:sldMasterMk cId="2105595329" sldId="2147483660"/>
            <pc:sldLayoutMk cId="1055964064" sldId="2147483665"/>
          </pc:sldLayoutMkLst>
          <pc:spChg chg="mod">
            <ac:chgData name="Dabiri, Ayda" userId="b37f3988-c176-4be8-807a-107e80ddceeb" providerId="ADAL" clId="{3A57FFB4-E8B6-48C6-8248-DD59C525D60C}" dt="2021-05-19T08:46:45.147" v="35"/>
            <ac:spMkLst>
              <pc:docMk/>
              <pc:sldMasterMk cId="2105595329" sldId="2147483660"/>
              <pc:sldLayoutMk cId="1055964064" sldId="2147483665"/>
              <ac:spMk id="2" creationId="{00000000-0000-0000-0000-000000000000}"/>
            </ac:spMkLst>
          </pc:spChg>
          <pc:spChg chg="mod">
            <ac:chgData name="Dabiri, Ayda" userId="b37f3988-c176-4be8-807a-107e80ddceeb" providerId="ADAL" clId="{3A57FFB4-E8B6-48C6-8248-DD59C525D60C}" dt="2021-05-19T08:46:45.147" v="35"/>
            <ac:spMkLst>
              <pc:docMk/>
              <pc:sldMasterMk cId="2105595329" sldId="2147483660"/>
              <pc:sldLayoutMk cId="1055964064" sldId="2147483665"/>
              <ac:spMk id="3" creationId="{00000000-0000-0000-0000-000000000000}"/>
            </ac:spMkLst>
          </pc:spChg>
          <pc:spChg chg="mod">
            <ac:chgData name="Dabiri, Ayda" userId="b37f3988-c176-4be8-807a-107e80ddceeb" providerId="ADAL" clId="{3A57FFB4-E8B6-48C6-8248-DD59C525D60C}" dt="2021-05-19T08:46:45.147" v="35"/>
            <ac:spMkLst>
              <pc:docMk/>
              <pc:sldMasterMk cId="2105595329" sldId="2147483660"/>
              <pc:sldLayoutMk cId="1055964064" sldId="2147483665"/>
              <ac:spMk id="4" creationId="{00000000-0000-0000-0000-000000000000}"/>
            </ac:spMkLst>
          </pc:spChg>
          <pc:spChg chg="mod">
            <ac:chgData name="Dabiri, Ayda" userId="b37f3988-c176-4be8-807a-107e80ddceeb" providerId="ADAL" clId="{3A57FFB4-E8B6-48C6-8248-DD59C525D60C}" dt="2021-05-19T08:46:45.147" v="35"/>
            <ac:spMkLst>
              <pc:docMk/>
              <pc:sldMasterMk cId="2105595329" sldId="2147483660"/>
              <pc:sldLayoutMk cId="1055964064" sldId="2147483665"/>
              <ac:spMk id="5" creationId="{00000000-0000-0000-0000-000000000000}"/>
            </ac:spMkLst>
          </pc:spChg>
          <pc:spChg chg="mod">
            <ac:chgData name="Dabiri, Ayda" userId="b37f3988-c176-4be8-807a-107e80ddceeb" providerId="ADAL" clId="{3A57FFB4-E8B6-48C6-8248-DD59C525D60C}" dt="2021-05-19T08:46:45.147" v="35"/>
            <ac:spMkLst>
              <pc:docMk/>
              <pc:sldMasterMk cId="2105595329" sldId="2147483660"/>
              <pc:sldLayoutMk cId="1055964064" sldId="2147483665"/>
              <ac:spMk id="6" creationId="{00000000-0000-0000-0000-000000000000}"/>
            </ac:spMkLst>
          </pc:spChg>
        </pc:sldLayoutChg>
        <pc:sldLayoutChg chg="modSp">
          <pc:chgData name="Dabiri, Ayda" userId="b37f3988-c176-4be8-807a-107e80ddceeb" providerId="ADAL" clId="{3A57FFB4-E8B6-48C6-8248-DD59C525D60C}" dt="2021-05-19T08:46:45.147" v="35"/>
          <pc:sldLayoutMkLst>
            <pc:docMk/>
            <pc:sldMasterMk cId="2105595329" sldId="2147483660"/>
            <pc:sldLayoutMk cId="3555716060" sldId="2147483668"/>
          </pc:sldLayoutMkLst>
          <pc:spChg chg="mod">
            <ac:chgData name="Dabiri, Ayda" userId="b37f3988-c176-4be8-807a-107e80ddceeb" providerId="ADAL" clId="{3A57FFB4-E8B6-48C6-8248-DD59C525D60C}" dt="2021-05-19T08:46:45.147" v="35"/>
            <ac:spMkLst>
              <pc:docMk/>
              <pc:sldMasterMk cId="2105595329" sldId="2147483660"/>
              <pc:sldLayoutMk cId="3555716060" sldId="2147483668"/>
              <ac:spMk id="2" creationId="{00000000-0000-0000-0000-000000000000}"/>
            </ac:spMkLst>
          </pc:spChg>
          <pc:spChg chg="mod">
            <ac:chgData name="Dabiri, Ayda" userId="b37f3988-c176-4be8-807a-107e80ddceeb" providerId="ADAL" clId="{3A57FFB4-E8B6-48C6-8248-DD59C525D60C}" dt="2021-05-19T08:46:45.147" v="35"/>
            <ac:spMkLst>
              <pc:docMk/>
              <pc:sldMasterMk cId="2105595329" sldId="2147483660"/>
              <pc:sldLayoutMk cId="3555716060" sldId="2147483668"/>
              <ac:spMk id="3" creationId="{00000000-0000-0000-0000-000000000000}"/>
            </ac:spMkLst>
          </pc:spChg>
          <pc:spChg chg="mod">
            <ac:chgData name="Dabiri, Ayda" userId="b37f3988-c176-4be8-807a-107e80ddceeb" providerId="ADAL" clId="{3A57FFB4-E8B6-48C6-8248-DD59C525D60C}" dt="2021-05-19T08:46:45.147" v="35"/>
            <ac:spMkLst>
              <pc:docMk/>
              <pc:sldMasterMk cId="2105595329" sldId="2147483660"/>
              <pc:sldLayoutMk cId="3555716060" sldId="2147483668"/>
              <ac:spMk id="4" creationId="{00000000-0000-0000-0000-000000000000}"/>
            </ac:spMkLst>
          </pc:spChg>
        </pc:sldLayoutChg>
        <pc:sldLayoutChg chg="modSp">
          <pc:chgData name="Dabiri, Ayda" userId="b37f3988-c176-4be8-807a-107e80ddceeb" providerId="ADAL" clId="{3A57FFB4-E8B6-48C6-8248-DD59C525D60C}" dt="2021-05-19T08:46:45.147" v="35"/>
          <pc:sldLayoutMkLst>
            <pc:docMk/>
            <pc:sldMasterMk cId="2105595329" sldId="2147483660"/>
            <pc:sldLayoutMk cId="706221108" sldId="2147483669"/>
          </pc:sldLayoutMkLst>
          <pc:spChg chg="mod">
            <ac:chgData name="Dabiri, Ayda" userId="b37f3988-c176-4be8-807a-107e80ddceeb" providerId="ADAL" clId="{3A57FFB4-E8B6-48C6-8248-DD59C525D60C}" dt="2021-05-19T08:46:45.147" v="35"/>
            <ac:spMkLst>
              <pc:docMk/>
              <pc:sldMasterMk cId="2105595329" sldId="2147483660"/>
              <pc:sldLayoutMk cId="706221108" sldId="2147483669"/>
              <ac:spMk id="2" creationId="{00000000-0000-0000-0000-000000000000}"/>
            </ac:spMkLst>
          </pc:spChg>
          <pc:spChg chg="mod">
            <ac:chgData name="Dabiri, Ayda" userId="b37f3988-c176-4be8-807a-107e80ddceeb" providerId="ADAL" clId="{3A57FFB4-E8B6-48C6-8248-DD59C525D60C}" dt="2021-05-19T08:46:45.147" v="35"/>
            <ac:spMkLst>
              <pc:docMk/>
              <pc:sldMasterMk cId="2105595329" sldId="2147483660"/>
              <pc:sldLayoutMk cId="706221108" sldId="2147483669"/>
              <ac:spMk id="3" creationId="{00000000-0000-0000-0000-000000000000}"/>
            </ac:spMkLst>
          </pc:spChg>
          <pc:spChg chg="mod">
            <ac:chgData name="Dabiri, Ayda" userId="b37f3988-c176-4be8-807a-107e80ddceeb" providerId="ADAL" clId="{3A57FFB4-E8B6-48C6-8248-DD59C525D60C}" dt="2021-05-19T08:46:45.147" v="35"/>
            <ac:spMkLst>
              <pc:docMk/>
              <pc:sldMasterMk cId="2105595329" sldId="2147483660"/>
              <pc:sldLayoutMk cId="706221108" sldId="2147483669"/>
              <ac:spMk id="4" creationId="{00000000-0000-0000-0000-000000000000}"/>
            </ac:spMkLst>
          </pc:spChg>
        </pc:sldLayoutChg>
        <pc:sldLayoutChg chg="modSp">
          <pc:chgData name="Dabiri, Ayda" userId="b37f3988-c176-4be8-807a-107e80ddceeb" providerId="ADAL" clId="{3A57FFB4-E8B6-48C6-8248-DD59C525D60C}" dt="2021-05-19T08:46:45.147" v="35"/>
          <pc:sldLayoutMkLst>
            <pc:docMk/>
            <pc:sldMasterMk cId="2105595329" sldId="2147483660"/>
            <pc:sldLayoutMk cId="2684311151" sldId="2147483671"/>
          </pc:sldLayoutMkLst>
          <pc:spChg chg="mod">
            <ac:chgData name="Dabiri, Ayda" userId="b37f3988-c176-4be8-807a-107e80ddceeb" providerId="ADAL" clId="{3A57FFB4-E8B6-48C6-8248-DD59C525D60C}" dt="2021-05-19T08:46:45.147" v="35"/>
            <ac:spMkLst>
              <pc:docMk/>
              <pc:sldMasterMk cId="2105595329" sldId="2147483660"/>
              <pc:sldLayoutMk cId="2684311151" sldId="2147483671"/>
              <ac:spMk id="2" creationId="{00000000-0000-0000-0000-000000000000}"/>
            </ac:spMkLst>
          </pc:spChg>
          <pc:spChg chg="mod">
            <ac:chgData name="Dabiri, Ayda" userId="b37f3988-c176-4be8-807a-107e80ddceeb" providerId="ADAL" clId="{3A57FFB4-E8B6-48C6-8248-DD59C525D60C}" dt="2021-05-19T08:46:45.147" v="35"/>
            <ac:spMkLst>
              <pc:docMk/>
              <pc:sldMasterMk cId="2105595329" sldId="2147483660"/>
              <pc:sldLayoutMk cId="2684311151" sldId="2147483671"/>
              <ac:spMk id="3" creationId="{00000000-0000-0000-0000-000000000000}"/>
            </ac:spMkLst>
          </pc:spChg>
        </pc:sldLayoutChg>
      </pc:sldMasterChg>
    </pc:docChg>
  </pc:docChgLst>
  <pc:docChgLst>
    <pc:chgData name="Campos, Simao" userId="a1bf0726-548b-4db8-a746-2e19b5e24da4" providerId="ADAL" clId="{3B8B7C98-8EDC-4EB8-AB22-619DE073BAF5}"/>
    <pc:docChg chg="modSld">
      <pc:chgData name="Campos, Simao" userId="a1bf0726-548b-4db8-a746-2e19b5e24da4" providerId="ADAL" clId="{3B8B7C98-8EDC-4EB8-AB22-619DE073BAF5}" dt="2021-03-18T18:04:08.476" v="10" actId="20577"/>
      <pc:docMkLst>
        <pc:docMk/>
      </pc:docMkLst>
      <pc:sldChg chg="modSp mod">
        <pc:chgData name="Campos, Simao" userId="a1bf0726-548b-4db8-a746-2e19b5e24da4" providerId="ADAL" clId="{3B8B7C98-8EDC-4EB8-AB22-619DE073BAF5}" dt="2021-03-18T18:04:08.476" v="10" actId="20577"/>
        <pc:sldMkLst>
          <pc:docMk/>
          <pc:sldMk cId="2383934936" sldId="256"/>
        </pc:sldMkLst>
        <pc:spChg chg="mod">
          <ac:chgData name="Campos, Simao" userId="a1bf0726-548b-4db8-a746-2e19b5e24da4" providerId="ADAL" clId="{3B8B7C98-8EDC-4EB8-AB22-619DE073BAF5}" dt="2021-03-18T18:04:08.476" v="10" actId="20577"/>
          <ac:spMkLst>
            <pc:docMk/>
            <pc:sldMk cId="2383934936" sldId="256"/>
            <ac:spMk id="9" creationId="{8C7CA0D1-8B49-4675-8A5E-57C7F64475C1}"/>
          </ac:spMkLst>
        </pc:spChg>
        <pc:spChg chg="mod">
          <ac:chgData name="Campos, Simao" userId="a1bf0726-548b-4db8-a746-2e19b5e24da4" providerId="ADAL" clId="{3B8B7C98-8EDC-4EB8-AB22-619DE073BAF5}" dt="2021-03-18T18:04:03.561" v="8" actId="20577"/>
          <ac:spMkLst>
            <pc:docMk/>
            <pc:sldMk cId="2383934936" sldId="256"/>
            <ac:spMk id="10" creationId="{D36F58C8-2F54-4864-94DC-A069EA8D264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l">
              <a:defRPr sz="13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3992" y="0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r">
              <a:defRPr sz="1300"/>
            </a:lvl1pPr>
          </a:lstStyle>
          <a:p>
            <a:fld id="{9378A75F-2924-419E-A2B9-0B6F81294D43}" type="datetimeFigureOut">
              <a:rPr lang="zh-CN" altLang="en-US" smtClean="0"/>
              <a:t>2021/5/19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482600" y="1279525"/>
            <a:ext cx="6138863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75" tIns="49538" rIns="99075" bIns="49538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0407" y="4925407"/>
            <a:ext cx="5683250" cy="4029879"/>
          </a:xfrm>
          <a:prstGeom prst="rect">
            <a:avLst/>
          </a:prstGeom>
        </p:spPr>
        <p:txBody>
          <a:bodyPr vert="horz" lIns="99075" tIns="49538" rIns="99075" bIns="49538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1107"/>
            <a:ext cx="3078427" cy="513507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l">
              <a:defRPr sz="13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3992" y="9721107"/>
            <a:ext cx="3078427" cy="513507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r">
              <a:defRPr sz="1300"/>
            </a:lvl1pPr>
          </a:lstStyle>
          <a:p>
            <a:fld id="{245FDEC2-DF3E-4D08-A694-69CAF3C4281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10742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482600" y="1279525"/>
            <a:ext cx="6138863" cy="34544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45FDEC2-DF3E-4D08-A694-69CAF3C42812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342845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2021/5/19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529920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2021/5/19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546125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2021/5/19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0469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2021/5/19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500839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2021/5/19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627505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2021/5/19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364426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2021/5/19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15368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2021/5/19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403162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2021/5/19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02123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2021/5/19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147657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2021/5/19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738135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24E67A-AF0E-4819-AC53-2E46C7DFBD72}" type="datetimeFigureOut">
              <a:rPr lang="zh-CN" altLang="en-US" smtClean="0"/>
              <a:t>2021/5/19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29367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tmr.daisam.fgai4h@aiaudit.org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extranet.itu.int/sites/itu-t/focusgroups/ai4h/docs/FGAI4H-K-036-R01.docx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mailto:tmr.daisam.fgai4h@aiaudit.org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6">
            <a:extLst>
              <a:ext uri="{FF2B5EF4-FFF2-40B4-BE49-F238E27FC236}">
                <a16:creationId xmlns:a16="http://schemas.microsoft.com/office/drawing/2014/main" id="{8C7CA0D1-8B49-4675-8A5E-57C7F64475C1}"/>
              </a:ext>
            </a:extLst>
          </p:cNvPr>
          <p:cNvSpPr/>
          <p:nvPr/>
        </p:nvSpPr>
        <p:spPr>
          <a:xfrm>
            <a:off x="8519438" y="935321"/>
            <a:ext cx="148944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GB" b="1" dirty="0"/>
              <a:t>FGAI4H-L-043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36F58C8-2F54-4864-94DC-A069EA8D2640}"/>
              </a:ext>
            </a:extLst>
          </p:cNvPr>
          <p:cNvSpPr/>
          <p:nvPr/>
        </p:nvSpPr>
        <p:spPr>
          <a:xfrm>
            <a:off x="7233510" y="1304653"/>
            <a:ext cx="27753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dirty="0"/>
              <a:t>E-meeting, 19-21 May 2021</a:t>
            </a:r>
            <a:endParaRPr lang="en-GB" dirty="0"/>
          </a:p>
        </p:txBody>
      </p:sp>
      <p:graphicFrame>
        <p:nvGraphicFramePr>
          <p:cNvPr id="14" name="Table 2">
            <a:extLst>
              <a:ext uri="{FF2B5EF4-FFF2-40B4-BE49-F238E27FC236}">
                <a16:creationId xmlns:a16="http://schemas.microsoft.com/office/drawing/2014/main" id="{F23ADA95-2EB2-45F5-AA21-8B52FA9A9E1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1861611"/>
              </p:ext>
            </p:extLst>
          </p:nvPr>
        </p:nvGraphicFramePr>
        <p:xfrm>
          <a:off x="2457577" y="2790859"/>
          <a:ext cx="7112397" cy="31318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39830">
                  <a:extLst>
                    <a:ext uri="{9D8B030D-6E8A-4147-A177-3AD203B41FA5}">
                      <a16:colId xmlns:a16="http://schemas.microsoft.com/office/drawing/2014/main" val="3760236376"/>
                    </a:ext>
                  </a:extLst>
                </a:gridCol>
                <a:gridCol w="2508119">
                  <a:extLst>
                    <a:ext uri="{9D8B030D-6E8A-4147-A177-3AD203B41FA5}">
                      <a16:colId xmlns:a16="http://schemas.microsoft.com/office/drawing/2014/main" val="4118390399"/>
                    </a:ext>
                  </a:extLst>
                </a:gridCol>
                <a:gridCol w="3464448">
                  <a:extLst>
                    <a:ext uri="{9D8B030D-6E8A-4147-A177-3AD203B41FA5}">
                      <a16:colId xmlns:a16="http://schemas.microsoft.com/office/drawing/2014/main" val="3689152469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chemeClr val="tx1"/>
                          </a:solidFill>
                        </a:rPr>
                        <a:t>Source:</a:t>
                      </a:r>
                      <a:endParaRPr lang="en-GB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/>
                </a:tc>
                <a:tc gridSpan="2"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WG-DAISAM</a:t>
                      </a:r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0436266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chemeClr val="tx1"/>
                          </a:solidFill>
                        </a:rPr>
                        <a:t>Title:</a:t>
                      </a:r>
                      <a:endParaRPr lang="en-GB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/>
                </a:tc>
                <a:tc gridSpan="2">
                  <a:txBody>
                    <a:bodyPr/>
                    <a:lstStyle/>
                    <a:p>
                      <a:r>
                        <a:rPr lang="en-GB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Call for participation in DAISAM-survey on Transparent Model Reporting for trustworthy ML4H</a:t>
                      </a:r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468121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chemeClr val="tx1"/>
                          </a:solidFill>
                        </a:rPr>
                        <a:t>Purpose:</a:t>
                      </a:r>
                      <a:endParaRPr lang="en-GB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Information</a:t>
                      </a:r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7445829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chemeClr val="tx1"/>
                          </a:solidFill>
                        </a:rPr>
                        <a:t>Contact:</a:t>
                      </a:r>
                      <a:endParaRPr lang="en-GB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Jana Fehr</a:t>
                      </a:r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E-mail: </a:t>
                      </a:r>
                      <a:r>
                        <a:rPr lang="en-GB" sz="1800" kern="1200" dirty="0">
                          <a:solidFill>
                            <a:schemeClr val="tx1"/>
                          </a:solidFill>
                          <a:effectLst/>
                          <a:hlinkClick r:id="rId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tmr.daisam.fgai4h@aiaudit.org</a:t>
                      </a:r>
                      <a:r>
                        <a:rPr lang="en-GB" sz="1800" kern="12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68741495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chemeClr val="tx1"/>
                          </a:solidFill>
                        </a:rPr>
                        <a:t>Abstract:</a:t>
                      </a:r>
                      <a:endParaRPr lang="en-GB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This PPT contains a call for participation in the </a:t>
                      </a:r>
                      <a:r>
                        <a:rPr lang="en-GB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DAISAM-survey on Transparent Model Reporting for trustworthy ML4H. </a:t>
                      </a: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call for participation document can be found </a:t>
                      </a:r>
                      <a:r>
                        <a:rPr lang="en-GB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here </a:t>
                      </a:r>
                      <a:r>
                        <a:rPr lang="en-US" sz="1800" u="sng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4"/>
                        </a:rPr>
                        <a:t>FGAI4H-K-036-R01</a:t>
                      </a:r>
                      <a:r>
                        <a:rPr lang="en-US" sz="1800" u="sng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79474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839349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03868"/>
            <a:ext cx="10515600" cy="1325563"/>
          </a:xfrm>
        </p:spPr>
        <p:txBody>
          <a:bodyPr/>
          <a:lstStyle/>
          <a:p>
            <a:r>
              <a:rPr lang="en-US" dirty="0"/>
              <a:t>Call for PARTICIPATION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63679" y="2445878"/>
            <a:ext cx="4812803" cy="3582060"/>
          </a:xfrm>
        </p:spPr>
        <p:txBody>
          <a:bodyPr>
            <a:normAutofit fontScale="92500"/>
          </a:bodyPr>
          <a:lstStyle/>
          <a:p>
            <a:r>
              <a:rPr lang="en-US" dirty="0"/>
              <a:t>Participate and report about your use-case in our survey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Share this call in your network</a:t>
            </a:r>
          </a:p>
          <a:p>
            <a:endParaRPr lang="en-US" dirty="0"/>
          </a:p>
          <a:p>
            <a:r>
              <a:rPr lang="en-US" dirty="0"/>
              <a:t>Contact for participation or questions: </a:t>
            </a:r>
            <a:r>
              <a:rPr lang="en-US" u="sng" dirty="0">
                <a:hlinkClick r:id="rId2"/>
              </a:rPr>
              <a:t>tmr.daisam.fgai4h@aiaudit.org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61586" y="3536671"/>
            <a:ext cx="804565" cy="80456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019908"/>
            <a:ext cx="5838092" cy="58380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45274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D863A2280E3F84C93CB7D95B3AE289B" ma:contentTypeVersion="2" ma:contentTypeDescription="Create a new document." ma:contentTypeScope="" ma:versionID="7e530ecd20c263b95f6042ee110165eb">
  <xsd:schema xmlns:xsd="http://www.w3.org/2001/XMLSchema" xmlns:xs="http://www.w3.org/2001/XMLSchema" xmlns:p="http://schemas.microsoft.com/office/2006/metadata/properties" xmlns:ns1="http://schemas.microsoft.com/sharepoint/v3" xmlns:ns2="1aaea1ea-72e4-4374-b05e-72e2f16fb7ae" targetNamespace="http://schemas.microsoft.com/office/2006/metadata/properties" ma:root="true" ma:fieldsID="55e75d33b50fbf3f19c1feb9a309975b" ns1:_="" ns2:_="">
    <xsd:import namespace="http://schemas.microsoft.com/sharepoint/v3"/>
    <xsd:import namespace="1aaea1ea-72e4-4374-b05e-72e2f16fb7ae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aaea1ea-72e4-4374-b05e-72e2f16fb7ae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1800E6AF-CB9F-4734-9A0E-EBBBB52B9F8F}"/>
</file>

<file path=customXml/itemProps2.xml><?xml version="1.0" encoding="utf-8"?>
<ds:datastoreItem xmlns:ds="http://schemas.openxmlformats.org/officeDocument/2006/customXml" ds:itemID="{263EDF69-883F-4630-8D5D-47FF3AA110B2}"/>
</file>

<file path=customXml/itemProps3.xml><?xml version="1.0" encoding="utf-8"?>
<ds:datastoreItem xmlns:ds="http://schemas.openxmlformats.org/officeDocument/2006/customXml" ds:itemID="{8D757891-533E-4B08-9CC2-432445C0232A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1779</TotalTime>
  <Words>106</Words>
  <Application>Microsoft Office PowerPoint</Application>
  <PresentationFormat>Widescreen</PresentationFormat>
  <Paragraphs>20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等线</vt:lpstr>
      <vt:lpstr>Arial</vt:lpstr>
      <vt:lpstr>Calibri</vt:lpstr>
      <vt:lpstr>Calibri Light</vt:lpstr>
      <vt:lpstr>Office 主题​​</vt:lpstr>
      <vt:lpstr>PowerPoint Presentation</vt:lpstr>
      <vt:lpstr>Call for PARTICIPATION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Call for participation in DAISAM-survey on Transparent Model Reporting for trustworthy ML4H</dc:title>
  <dc:creator>Campos, Simao</dc:creator>
  <cp:lastModifiedBy>Dabiri, Ayda</cp:lastModifiedBy>
  <cp:revision>69</cp:revision>
  <cp:lastPrinted>2019-04-04T08:49:31Z</cp:lastPrinted>
  <dcterms:created xsi:type="dcterms:W3CDTF">2019-03-31T15:53:06Z</dcterms:created>
  <dcterms:modified xsi:type="dcterms:W3CDTF">2021-05-19T08:49:02Z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0x0101002D863A2280E3F84C93CB7D95B3AE289B</vt:lpwstr>
  </property>
</Properties>
</file>