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9"/>
  </p:notesMasterIdLst>
  <p:sldIdLst>
    <p:sldId id="257" r:id="rId6"/>
    <p:sldId id="258" r:id="rId7"/>
    <p:sldId id="259" r:id="rId8"/>
    <p:sldId id="260" r:id="rId9"/>
    <p:sldId id="261" r:id="rId10"/>
    <p:sldId id="262" r:id="rId11"/>
    <p:sldId id="263" r:id="rId12"/>
    <p:sldId id="264" r:id="rId13"/>
    <p:sldId id="265" r:id="rId14"/>
    <p:sldId id="266" r:id="rId15"/>
    <p:sldId id="267" r:id="rId16"/>
    <p:sldId id="273" r:id="rId17"/>
    <p:sldId id="274" r:id="rId18"/>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CBE77D-D8F0-41D6-90A8-90F5F21AE8E0}" v="3" dt="2021-03-18T18:08:41.3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75CBE77D-D8F0-41D6-90A8-90F5F21AE8E0}"/>
    <pc:docChg chg="modSld">
      <pc:chgData name="Campos, Simao" userId="a1bf0726-548b-4db8-a746-2e19b5e24da4" providerId="ADAL" clId="{75CBE77D-D8F0-41D6-90A8-90F5F21AE8E0}" dt="2021-03-18T18:07:05.883" v="20" actId="20577"/>
      <pc:docMkLst>
        <pc:docMk/>
      </pc:docMkLst>
      <pc:sldChg chg="modSp mod">
        <pc:chgData name="Campos, Simao" userId="a1bf0726-548b-4db8-a746-2e19b5e24da4" providerId="ADAL" clId="{75CBE77D-D8F0-41D6-90A8-90F5F21AE8E0}" dt="2021-03-18T18:07:05.883" v="20" actId="20577"/>
        <pc:sldMkLst>
          <pc:docMk/>
          <pc:sldMk cId="610094566" sldId="257"/>
        </pc:sldMkLst>
        <pc:spChg chg="mod">
          <ac:chgData name="Campos, Simao" userId="a1bf0726-548b-4db8-a746-2e19b5e24da4" providerId="ADAL" clId="{75CBE77D-D8F0-41D6-90A8-90F5F21AE8E0}" dt="2021-03-18T18:05:09.227" v="3" actId="20577"/>
          <ac:spMkLst>
            <pc:docMk/>
            <pc:sldMk cId="610094566" sldId="257"/>
            <ac:spMk id="9" creationId="{8C7CA0D1-8B49-4675-8A5E-57C7F64475C1}"/>
          </ac:spMkLst>
        </pc:spChg>
        <pc:spChg chg="mod">
          <ac:chgData name="Campos, Simao" userId="a1bf0726-548b-4db8-a746-2e19b5e24da4" providerId="ADAL" clId="{75CBE77D-D8F0-41D6-90A8-90F5F21AE8E0}" dt="2021-03-18T18:07:05.883" v="20" actId="20577"/>
          <ac:spMkLst>
            <pc:docMk/>
            <pc:sldMk cId="610094566" sldId="257"/>
            <ac:spMk id="10" creationId="{D36F58C8-2F54-4864-94DC-A069EA8D2640}"/>
          </ac:spMkLst>
        </pc:spChg>
        <pc:graphicFrameChg chg="modGraphic">
          <ac:chgData name="Campos, Simao" userId="a1bf0726-548b-4db8-a746-2e19b5e24da4" providerId="ADAL" clId="{75CBE77D-D8F0-41D6-90A8-90F5F21AE8E0}" dt="2021-03-18T18:05:27.456" v="6" actId="14100"/>
          <ac:graphicFrameMkLst>
            <pc:docMk/>
            <pc:sldMk cId="610094566" sldId="257"/>
            <ac:graphicFrameMk id="8" creationId="{77EB9C60-79E2-4E8D-B95B-4EFA5ED6B17E}"/>
          </ac:graphicFrameMkLst>
        </pc:graphicFrameChg>
      </pc:sldChg>
    </pc:docChg>
  </pc:docChgLst>
  <pc:docChgLst>
    <pc:chgData name="Campos, Simao" userId="a1bf0726-548b-4db8-a746-2e19b5e24da4" providerId="ADAL" clId="{7DE5E68C-AA67-455C-8BE1-250E7F2BE365}"/>
    <pc:docChg chg="custSel modSld">
      <pc:chgData name="Campos, Simao" userId="a1bf0726-548b-4db8-a746-2e19b5e24da4" providerId="ADAL" clId="{7DE5E68C-AA67-455C-8BE1-250E7F2BE365}" dt="2020-07-31T13:07:17.796" v="14" actId="6549"/>
      <pc:docMkLst>
        <pc:docMk/>
      </pc:docMkLst>
      <pc:sldChg chg="addSp delSp modSp mod">
        <pc:chgData name="Campos, Simao" userId="a1bf0726-548b-4db8-a746-2e19b5e24da4" providerId="ADAL" clId="{7DE5E68C-AA67-455C-8BE1-250E7F2BE365}" dt="2020-07-31T13:07:17.796" v="14" actId="6549"/>
        <pc:sldMkLst>
          <pc:docMk/>
          <pc:sldMk cId="610094566" sldId="257"/>
        </pc:sldMkLst>
        <pc:spChg chg="add del">
          <ac:chgData name="Campos, Simao" userId="a1bf0726-548b-4db8-a746-2e19b5e24da4" providerId="ADAL" clId="{7DE5E68C-AA67-455C-8BE1-250E7F2BE365}" dt="2020-07-31T13:06:19.272" v="3" actId="478"/>
          <ac:spMkLst>
            <pc:docMk/>
            <pc:sldMk cId="610094566" sldId="257"/>
            <ac:spMk id="2" creationId="{746C99E3-4F60-4A4C-895C-62CF978FD49A}"/>
          </ac:spMkLst>
        </pc:spChg>
        <pc:spChg chg="add del mod">
          <ac:chgData name="Campos, Simao" userId="a1bf0726-548b-4db8-a746-2e19b5e24da4" providerId="ADAL" clId="{7DE5E68C-AA67-455C-8BE1-250E7F2BE365}" dt="2020-07-31T13:06:27.975" v="5" actId="478"/>
          <ac:spMkLst>
            <pc:docMk/>
            <pc:sldMk cId="610094566" sldId="257"/>
            <ac:spMk id="3" creationId="{D3F62636-5662-4BED-B120-4F93CEAD3758}"/>
          </ac:spMkLst>
        </pc:spChg>
        <pc:spChg chg="mod">
          <ac:chgData name="Campos, Simao" userId="a1bf0726-548b-4db8-a746-2e19b5e24da4" providerId="ADAL" clId="{7DE5E68C-AA67-455C-8BE1-250E7F2BE365}" dt="2020-07-31T13:07:17.796" v="14" actId="6549"/>
          <ac:spMkLst>
            <pc:docMk/>
            <pc:sldMk cId="610094566" sldId="257"/>
            <ac:spMk id="9" creationId="{8C7CA0D1-8B49-4675-8A5E-57C7F64475C1}"/>
          </ac:spMkLst>
        </pc:spChg>
        <pc:spChg chg="mod">
          <ac:chgData name="Campos, Simao" userId="a1bf0726-548b-4db8-a746-2e19b5e24da4" providerId="ADAL" clId="{7DE5E68C-AA67-455C-8BE1-250E7F2BE365}" dt="2020-07-31T13:06:44.946" v="10" actId="14100"/>
          <ac:spMkLst>
            <pc:docMk/>
            <pc:sldMk cId="610094566" sldId="257"/>
            <ac:spMk id="10" creationId="{D36F58C8-2F54-4864-94DC-A069EA8D2640}"/>
          </ac:spMkLst>
        </pc:spChg>
        <pc:graphicFrameChg chg="modGraphic">
          <ac:chgData name="Campos, Simao" userId="a1bf0726-548b-4db8-a746-2e19b5e24da4" providerId="ADAL" clId="{7DE5E68C-AA67-455C-8BE1-250E7F2BE365}" dt="2020-07-31T13:06:54.279" v="12" actId="6549"/>
          <ac:graphicFrameMkLst>
            <pc:docMk/>
            <pc:sldMk cId="610094566" sldId="257"/>
            <ac:graphicFrameMk id="8" creationId="{77EB9C60-79E2-4E8D-B95B-4EFA5ED6B17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2021/5/21</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dc21003214_0_1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gdc21003214_0_1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2748171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dc21003214_0_1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1" name="Google Shape;211;gdc21003214_0_1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3491143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dc21003214_0_1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1" name="Google Shape;211;gdc21003214_0_1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620059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dc21003214_0_1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gdc21003214_0_1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332142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3780703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2209228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dc21003214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8" name="Google Shape;138;gdc21003214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608722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dc21003214_0_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gdc21003214_0_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3963981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dc21003214_0_8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dc21003214_0_8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1443395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dc21003214_0_9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gdc21003214_0_9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2022766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dc21003214_0_1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gdc21003214_0_10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276601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dc21003214_0_10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7" name="Google Shape;197;gdc21003214_0_10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Tree>
    <p:extLst>
      <p:ext uri="{BB962C8B-B14F-4D97-AF65-F5344CB8AC3E}">
        <p14:creationId xmlns:p14="http://schemas.microsoft.com/office/powerpoint/2010/main" val="45930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标题幻灯片" type="title">
  <p:cSld name="标题幻灯片">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20" name="Google Shape;20;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59939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1"/>
        <p:cNvGrpSpPr/>
        <p:nvPr/>
      </p:nvGrpSpPr>
      <p:grpSpPr>
        <a:xfrm>
          <a:off x="0" y="0"/>
          <a:ext cx="0" cy="0"/>
          <a:chOff x="0" y="0"/>
          <a:chExt cx="0" cy="0"/>
        </a:xfrm>
      </p:grpSpPr>
      <p:sp>
        <p:nvSpPr>
          <p:cNvPr id="22" name="Google Shape;22;p3"/>
          <p:cNvSpPr/>
          <p:nvPr/>
        </p:nvSpPr>
        <p:spPr>
          <a:xfrm flipH="1">
            <a:off x="-75" y="0"/>
            <a:ext cx="669600" cy="6858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23" name="Google Shape;23;p3"/>
          <p:cNvSpPr/>
          <p:nvPr/>
        </p:nvSpPr>
        <p:spPr>
          <a:xfrm flipH="1">
            <a:off x="-75" y="0"/>
            <a:ext cx="669600" cy="15200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24" name="Google Shape;24;p3"/>
          <p:cNvSpPr txBox="1">
            <a:spLocks noGrp="1"/>
          </p:cNvSpPr>
          <p:nvPr>
            <p:ph type="title"/>
          </p:nvPr>
        </p:nvSpPr>
        <p:spPr>
          <a:xfrm>
            <a:off x="844425" y="7464"/>
            <a:ext cx="3552600" cy="1520000"/>
          </a:xfrm>
          <a:prstGeom prst="rect">
            <a:avLst/>
          </a:prstGeom>
          <a:noFill/>
          <a:ln>
            <a:noFill/>
          </a:ln>
        </p:spPr>
        <p:txBody>
          <a:bodyPr spcFirstLastPara="1" wrap="square" lIns="91425" tIns="91425" rIns="91425" bIns="91425" anchor="b" anchorCtr="0">
            <a:noAutofit/>
          </a:bodyPr>
          <a:lstStyle>
            <a:lvl1pPr lvl="0" algn="l">
              <a:lnSpc>
                <a:spcPct val="90000"/>
              </a:lnSpc>
              <a:spcBef>
                <a:spcPts val="0"/>
              </a:spcBef>
              <a:spcAft>
                <a:spcPts val="0"/>
              </a:spcAft>
              <a:buClr>
                <a:schemeClr val="dk1"/>
              </a:buClr>
              <a:buSzPts val="2400"/>
              <a:buFont typeface="Calibri"/>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5" name="Google Shape;25;p3"/>
          <p:cNvSpPr txBox="1">
            <a:spLocks noGrp="1"/>
          </p:cNvSpPr>
          <p:nvPr>
            <p:ph type="body" idx="1"/>
          </p:nvPr>
        </p:nvSpPr>
        <p:spPr>
          <a:xfrm>
            <a:off x="844425" y="2045676"/>
            <a:ext cx="2804700" cy="4428800"/>
          </a:xfrm>
          <a:prstGeom prst="rect">
            <a:avLst/>
          </a:prstGeom>
          <a:noFill/>
          <a:ln>
            <a:noFill/>
          </a:ln>
        </p:spPr>
        <p:txBody>
          <a:bodyPr spcFirstLastPara="1" wrap="square" lIns="91425" tIns="91425" rIns="91425" bIns="91425" anchor="t" anchorCtr="0">
            <a:noAutofit/>
          </a:bodyPr>
          <a:lstStyle>
            <a:lvl1pPr marL="457200" lvl="0" indent="-355600" algn="l">
              <a:lnSpc>
                <a:spcPct val="90000"/>
              </a:lnSpc>
              <a:spcBef>
                <a:spcPts val="600"/>
              </a:spcBef>
              <a:spcAft>
                <a:spcPts val="0"/>
              </a:spcAft>
              <a:buClr>
                <a:schemeClr val="dk1"/>
              </a:buClr>
              <a:buSzPts val="2000"/>
              <a:buChar char="▹"/>
              <a:defRPr sz="2000"/>
            </a:lvl1pPr>
            <a:lvl2pPr marL="914400" lvl="1" indent="-355600" algn="l">
              <a:lnSpc>
                <a:spcPct val="90000"/>
              </a:lnSpc>
              <a:spcBef>
                <a:spcPts val="0"/>
              </a:spcBef>
              <a:spcAft>
                <a:spcPts val="0"/>
              </a:spcAft>
              <a:buClr>
                <a:schemeClr val="dk1"/>
              </a:buClr>
              <a:buSzPts val="2000"/>
              <a:buChar char="▸"/>
              <a:defRPr sz="2000"/>
            </a:lvl2pPr>
            <a:lvl3pPr marL="1371600" lvl="2" indent="-355600" algn="l">
              <a:lnSpc>
                <a:spcPct val="90000"/>
              </a:lnSpc>
              <a:spcBef>
                <a:spcPts val="0"/>
              </a:spcBef>
              <a:spcAft>
                <a:spcPts val="0"/>
              </a:spcAft>
              <a:buClr>
                <a:schemeClr val="dk1"/>
              </a:buClr>
              <a:buSzPts val="2000"/>
              <a:buChar char="⬩"/>
              <a:defRPr sz="2000"/>
            </a:lvl3pPr>
            <a:lvl4pPr marL="1828800" lvl="3" indent="-355600" algn="l">
              <a:lnSpc>
                <a:spcPct val="90000"/>
              </a:lnSpc>
              <a:spcBef>
                <a:spcPts val="0"/>
              </a:spcBef>
              <a:spcAft>
                <a:spcPts val="0"/>
              </a:spcAft>
              <a:buClr>
                <a:schemeClr val="dk1"/>
              </a:buClr>
              <a:buSzPts val="2000"/>
              <a:buChar char="⬞"/>
              <a:defRPr sz="2000"/>
            </a:lvl4pPr>
            <a:lvl5pPr marL="2286000" lvl="4" indent="-355600" algn="l">
              <a:lnSpc>
                <a:spcPct val="90000"/>
              </a:lnSpc>
              <a:spcBef>
                <a:spcPts val="0"/>
              </a:spcBef>
              <a:spcAft>
                <a:spcPts val="0"/>
              </a:spcAft>
              <a:buClr>
                <a:schemeClr val="dk1"/>
              </a:buClr>
              <a:buSzPts val="2000"/>
              <a:buChar char="○"/>
              <a:defRPr sz="2000"/>
            </a:lvl5pPr>
            <a:lvl6pPr marL="2743200" lvl="5" indent="-355600" algn="l">
              <a:lnSpc>
                <a:spcPct val="90000"/>
              </a:lnSpc>
              <a:spcBef>
                <a:spcPts val="0"/>
              </a:spcBef>
              <a:spcAft>
                <a:spcPts val="0"/>
              </a:spcAft>
              <a:buClr>
                <a:schemeClr val="dk1"/>
              </a:buClr>
              <a:buSzPts val="2000"/>
              <a:buChar char="■"/>
              <a:defRPr sz="2000"/>
            </a:lvl6pPr>
            <a:lvl7pPr marL="3200400" lvl="6" indent="-355600" algn="l">
              <a:lnSpc>
                <a:spcPct val="90000"/>
              </a:lnSpc>
              <a:spcBef>
                <a:spcPts val="0"/>
              </a:spcBef>
              <a:spcAft>
                <a:spcPts val="0"/>
              </a:spcAft>
              <a:buClr>
                <a:schemeClr val="dk1"/>
              </a:buClr>
              <a:buSzPts val="2000"/>
              <a:buChar char="●"/>
              <a:defRPr sz="2000"/>
            </a:lvl7pPr>
            <a:lvl8pPr marL="3657600" lvl="7" indent="-355600" algn="l">
              <a:lnSpc>
                <a:spcPct val="90000"/>
              </a:lnSpc>
              <a:spcBef>
                <a:spcPts val="0"/>
              </a:spcBef>
              <a:spcAft>
                <a:spcPts val="0"/>
              </a:spcAft>
              <a:buClr>
                <a:schemeClr val="dk1"/>
              </a:buClr>
              <a:buSzPts val="2000"/>
              <a:buChar char="○"/>
              <a:defRPr sz="2000"/>
            </a:lvl8pPr>
            <a:lvl9pPr marL="4114800" lvl="8" indent="-355600" algn="l">
              <a:lnSpc>
                <a:spcPct val="90000"/>
              </a:lnSpc>
              <a:spcBef>
                <a:spcPts val="0"/>
              </a:spcBef>
              <a:spcAft>
                <a:spcPts val="0"/>
              </a:spcAft>
              <a:buClr>
                <a:schemeClr val="dk1"/>
              </a:buClr>
              <a:buSzPts val="2000"/>
              <a:buChar char="■"/>
              <a:defRPr sz="2000"/>
            </a:lvl9pPr>
          </a:lstStyle>
          <a:p>
            <a:endParaRPr/>
          </a:p>
        </p:txBody>
      </p:sp>
      <p:sp>
        <p:nvSpPr>
          <p:cNvPr id="26" name="Google Shape;26;p3"/>
          <p:cNvSpPr txBox="1">
            <a:spLocks noGrp="1"/>
          </p:cNvSpPr>
          <p:nvPr>
            <p:ph type="body" idx="2"/>
          </p:nvPr>
        </p:nvSpPr>
        <p:spPr>
          <a:xfrm>
            <a:off x="3818123" y="2045676"/>
            <a:ext cx="2804700" cy="4428800"/>
          </a:xfrm>
          <a:prstGeom prst="rect">
            <a:avLst/>
          </a:prstGeom>
          <a:noFill/>
          <a:ln>
            <a:noFill/>
          </a:ln>
        </p:spPr>
        <p:txBody>
          <a:bodyPr spcFirstLastPara="1" wrap="square" lIns="91425" tIns="91425" rIns="91425" bIns="91425" anchor="t" anchorCtr="0">
            <a:noAutofit/>
          </a:bodyPr>
          <a:lstStyle>
            <a:lvl1pPr marL="457200" lvl="0" indent="-355600" algn="l">
              <a:lnSpc>
                <a:spcPct val="90000"/>
              </a:lnSpc>
              <a:spcBef>
                <a:spcPts val="600"/>
              </a:spcBef>
              <a:spcAft>
                <a:spcPts val="0"/>
              </a:spcAft>
              <a:buClr>
                <a:schemeClr val="dk1"/>
              </a:buClr>
              <a:buSzPts val="2000"/>
              <a:buChar char="▹"/>
              <a:defRPr sz="2000"/>
            </a:lvl1pPr>
            <a:lvl2pPr marL="914400" lvl="1" indent="-355600" algn="l">
              <a:lnSpc>
                <a:spcPct val="90000"/>
              </a:lnSpc>
              <a:spcBef>
                <a:spcPts val="0"/>
              </a:spcBef>
              <a:spcAft>
                <a:spcPts val="0"/>
              </a:spcAft>
              <a:buClr>
                <a:schemeClr val="dk1"/>
              </a:buClr>
              <a:buSzPts val="2000"/>
              <a:buChar char="▸"/>
              <a:defRPr sz="2000"/>
            </a:lvl2pPr>
            <a:lvl3pPr marL="1371600" lvl="2" indent="-355600" algn="l">
              <a:lnSpc>
                <a:spcPct val="90000"/>
              </a:lnSpc>
              <a:spcBef>
                <a:spcPts val="0"/>
              </a:spcBef>
              <a:spcAft>
                <a:spcPts val="0"/>
              </a:spcAft>
              <a:buClr>
                <a:schemeClr val="dk1"/>
              </a:buClr>
              <a:buSzPts val="2000"/>
              <a:buChar char="⬩"/>
              <a:defRPr sz="2000"/>
            </a:lvl3pPr>
            <a:lvl4pPr marL="1828800" lvl="3" indent="-355600" algn="l">
              <a:lnSpc>
                <a:spcPct val="90000"/>
              </a:lnSpc>
              <a:spcBef>
                <a:spcPts val="0"/>
              </a:spcBef>
              <a:spcAft>
                <a:spcPts val="0"/>
              </a:spcAft>
              <a:buClr>
                <a:schemeClr val="dk1"/>
              </a:buClr>
              <a:buSzPts val="2000"/>
              <a:buChar char="⬞"/>
              <a:defRPr sz="2000"/>
            </a:lvl4pPr>
            <a:lvl5pPr marL="2286000" lvl="4" indent="-355600" algn="l">
              <a:lnSpc>
                <a:spcPct val="90000"/>
              </a:lnSpc>
              <a:spcBef>
                <a:spcPts val="0"/>
              </a:spcBef>
              <a:spcAft>
                <a:spcPts val="0"/>
              </a:spcAft>
              <a:buClr>
                <a:schemeClr val="dk1"/>
              </a:buClr>
              <a:buSzPts val="2000"/>
              <a:buChar char="○"/>
              <a:defRPr sz="2000"/>
            </a:lvl5pPr>
            <a:lvl6pPr marL="2743200" lvl="5" indent="-355600" algn="l">
              <a:lnSpc>
                <a:spcPct val="90000"/>
              </a:lnSpc>
              <a:spcBef>
                <a:spcPts val="0"/>
              </a:spcBef>
              <a:spcAft>
                <a:spcPts val="0"/>
              </a:spcAft>
              <a:buClr>
                <a:schemeClr val="dk1"/>
              </a:buClr>
              <a:buSzPts val="2000"/>
              <a:buChar char="■"/>
              <a:defRPr sz="2000"/>
            </a:lvl6pPr>
            <a:lvl7pPr marL="3200400" lvl="6" indent="-355600" algn="l">
              <a:lnSpc>
                <a:spcPct val="90000"/>
              </a:lnSpc>
              <a:spcBef>
                <a:spcPts val="0"/>
              </a:spcBef>
              <a:spcAft>
                <a:spcPts val="0"/>
              </a:spcAft>
              <a:buClr>
                <a:schemeClr val="dk1"/>
              </a:buClr>
              <a:buSzPts val="2000"/>
              <a:buChar char="●"/>
              <a:defRPr sz="2000"/>
            </a:lvl7pPr>
            <a:lvl8pPr marL="3657600" lvl="7" indent="-355600" algn="l">
              <a:lnSpc>
                <a:spcPct val="90000"/>
              </a:lnSpc>
              <a:spcBef>
                <a:spcPts val="0"/>
              </a:spcBef>
              <a:spcAft>
                <a:spcPts val="0"/>
              </a:spcAft>
              <a:buClr>
                <a:schemeClr val="dk1"/>
              </a:buClr>
              <a:buSzPts val="2000"/>
              <a:buChar char="○"/>
              <a:defRPr sz="2000"/>
            </a:lvl8pPr>
            <a:lvl9pPr marL="4114800" lvl="8" indent="-355600" algn="l">
              <a:lnSpc>
                <a:spcPct val="90000"/>
              </a:lnSpc>
              <a:spcBef>
                <a:spcPts val="0"/>
              </a:spcBef>
              <a:spcAft>
                <a:spcPts val="0"/>
              </a:spcAft>
              <a:buClr>
                <a:schemeClr val="dk1"/>
              </a:buClr>
              <a:buSzPts val="2000"/>
              <a:buChar char="■"/>
              <a:defRPr sz="2000"/>
            </a:lvl9pPr>
          </a:lstStyle>
          <a:p>
            <a:endParaRPr/>
          </a:p>
        </p:txBody>
      </p:sp>
      <p:sp>
        <p:nvSpPr>
          <p:cNvPr id="27" name="Google Shape;27;p3"/>
          <p:cNvSpPr txBox="1">
            <a:spLocks noGrp="1"/>
          </p:cNvSpPr>
          <p:nvPr>
            <p:ph type="sldNum" idx="12"/>
          </p:nvPr>
        </p:nvSpPr>
        <p:spPr>
          <a:xfrm>
            <a:off x="-75" y="0"/>
            <a:ext cx="669600" cy="1520000"/>
          </a:xfrm>
          <a:prstGeom prst="rect">
            <a:avLst/>
          </a:prstGeom>
          <a:noFill/>
          <a:ln>
            <a:noFill/>
          </a:ln>
        </p:spPr>
        <p:txBody>
          <a:bodyPr spcFirstLastPara="1" wrap="square" lIns="91425" tIns="91425" rIns="91425" bIns="91425" anchor="b" anchorCtr="0">
            <a:noAutofit/>
          </a:bodyPr>
          <a:lstStyle>
            <a:lvl1pPr marL="0" marR="0" lvl="0"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1pPr>
            <a:lvl2pPr marL="0" marR="0" lvl="1"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2pPr>
            <a:lvl3pPr marL="0" marR="0" lvl="2"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3pPr>
            <a:lvl4pPr marL="0" marR="0" lvl="3"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4pPr>
            <a:lvl5pPr marL="0" marR="0" lvl="4"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5pPr>
            <a:lvl6pPr marL="0" marR="0" lvl="5"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6pPr>
            <a:lvl7pPr marL="0" marR="0" lvl="6"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7pPr>
            <a:lvl8pPr marL="0" marR="0" lvl="7"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8pPr>
            <a:lvl9pPr marL="0" marR="0" lvl="8" indent="0" algn="ctr">
              <a:buClr>
                <a:srgbClr val="888888"/>
              </a:buClr>
              <a:buSzPts val="2400"/>
              <a:buFont typeface="Calibri"/>
              <a:buNone/>
              <a:defRPr sz="2400" b="0" i="0" u="none" strike="noStrike" cap="none">
                <a:solidFill>
                  <a:srgbClr val="888888"/>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90362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空白" type="blank">
  <p:cSld name="空白">
    <p:spTree>
      <p:nvGrpSpPr>
        <p:cNvPr id="1" name="Shape 28"/>
        <p:cNvGrpSpPr/>
        <p:nvPr/>
      </p:nvGrpSpPr>
      <p:grpSpPr>
        <a:xfrm>
          <a:off x="0" y="0"/>
          <a:ext cx="0" cy="0"/>
          <a:chOff x="0" y="0"/>
          <a:chExt cx="0" cy="0"/>
        </a:xfrm>
      </p:grpSpPr>
      <p:sp>
        <p:nvSpPr>
          <p:cNvPr id="29" name="Google Shape;29;p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31" name="Google Shape;31;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018291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节标题" type="secHead">
  <p:cSld name="节标题">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1" name="Google Shape;41;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43" name="Google Shape;43;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908750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两栏内容" type="twoObj">
  <p:cSld name="两栏内容">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50" name="Google Shape;50;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7550409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比较" type="twoTxTwoObj">
  <p:cSld name="比较">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8"/>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 name="Google Shape;54;p8"/>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8"/>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6" name="Google Shape;56;p8"/>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59" name="Google Shape;59;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141153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内容与标题" type="objTx">
  <p:cSld name="内容与标题">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8" name="Google Shape;68;p10"/>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043289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图片与标题" type="picTx">
  <p:cSld name="图片与标题">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78" name="Google Shape;78;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128644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标题和竖排文字" type="vertTx">
  <p:cSld name="标题和竖排文字">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2"/>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84" name="Google Shape;84;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394966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竖排标题与文本" type="vertTitleAndTx">
  <p:cSld name="竖排标题与文本">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13"/>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1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Att.1: Presentation FGAI4H-L-042, E-meeting, 19-21 May 2021</a:t>
            </a:r>
            <a:endParaRPr/>
          </a:p>
        </p:txBody>
      </p:sp>
      <p:sp>
        <p:nvSpPr>
          <p:cNvPr id="90" name="Google Shape;90;p1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24729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2021/5/21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r>
              <a:rPr lang="en-US"/>
              <a:t>Att.1: Presentation FGAI4H-L-042, E-meeting, 19-21 May 2021</a:t>
            </a:r>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277331933"/>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5617030" y="844428"/>
            <a:ext cx="2500748" cy="369332"/>
          </a:xfrm>
          <a:prstGeom prst="rect">
            <a:avLst/>
          </a:prstGeom>
        </p:spPr>
        <p:txBody>
          <a:bodyPr wrap="square">
            <a:spAutoFit/>
          </a:bodyPr>
          <a:lstStyle/>
          <a:p>
            <a:pPr algn="r"/>
            <a:r>
              <a:rPr lang="en-GB" b="1" dirty="0"/>
              <a:t>FGAI4H-L-042-A01</a:t>
            </a:r>
          </a:p>
        </p:txBody>
      </p:sp>
      <p:sp>
        <p:nvSpPr>
          <p:cNvPr id="10" name="Rectangle 9">
            <a:extLst>
              <a:ext uri="{FF2B5EF4-FFF2-40B4-BE49-F238E27FC236}">
                <a16:creationId xmlns:a16="http://schemas.microsoft.com/office/drawing/2014/main" id="{D36F58C8-2F54-4864-94DC-A069EA8D2640}"/>
              </a:ext>
            </a:extLst>
          </p:cNvPr>
          <p:cNvSpPr/>
          <p:nvPr/>
        </p:nvSpPr>
        <p:spPr>
          <a:xfrm>
            <a:off x="3883231" y="1209419"/>
            <a:ext cx="4234548" cy="369332"/>
          </a:xfrm>
          <a:prstGeom prst="rect">
            <a:avLst/>
          </a:prstGeom>
        </p:spPr>
        <p:txBody>
          <a:bodyPr wrap="square">
            <a:spAutoFit/>
          </a:bodyPr>
          <a:lstStyle/>
          <a:p>
            <a:pPr algn="r"/>
            <a:r>
              <a:rPr lang="en-US" dirty="0"/>
              <a:t>E-meeting, 19-21 May 2021</a:t>
            </a:r>
            <a:endParaRPr lang="en-GB" dirty="0"/>
          </a:p>
        </p:txBody>
      </p:sp>
      <p:graphicFrame>
        <p:nvGraphicFramePr>
          <p:cNvPr id="8" name="Table 2">
            <a:extLst>
              <a:ext uri="{FF2B5EF4-FFF2-40B4-BE49-F238E27FC236}">
                <a16:creationId xmlns:a16="http://schemas.microsoft.com/office/drawing/2014/main" id="{77EB9C60-79E2-4E8D-B95B-4EFA5ED6B17E}"/>
              </a:ext>
            </a:extLst>
          </p:cNvPr>
          <p:cNvGraphicFramePr>
            <a:graphicFrameLocks noGrp="1"/>
          </p:cNvGraphicFramePr>
          <p:nvPr>
            <p:extLst>
              <p:ext uri="{D42A27DB-BD31-4B8C-83A1-F6EECF244321}">
                <p14:modId xmlns:p14="http://schemas.microsoft.com/office/powerpoint/2010/main" val="229412017"/>
              </p:ext>
            </p:extLst>
          </p:nvPr>
        </p:nvGraphicFramePr>
        <p:xfrm>
          <a:off x="786922" y="2211996"/>
          <a:ext cx="7206019" cy="4183400"/>
        </p:xfrm>
        <a:graphic>
          <a:graphicData uri="http://schemas.openxmlformats.org/drawingml/2006/table">
            <a:tbl>
              <a:tblPr firstRow="1" bandRow="1">
                <a:tableStyleId>{2D5ABB26-0587-4C30-8999-92F81FD0307C}</a:tableStyleId>
              </a:tblPr>
              <a:tblGrid>
                <a:gridCol w="1154834">
                  <a:extLst>
                    <a:ext uri="{9D8B030D-6E8A-4147-A177-3AD203B41FA5}">
                      <a16:colId xmlns:a16="http://schemas.microsoft.com/office/drawing/2014/main" val="3760236376"/>
                    </a:ext>
                  </a:extLst>
                </a:gridCol>
                <a:gridCol w="2981961">
                  <a:extLst>
                    <a:ext uri="{9D8B030D-6E8A-4147-A177-3AD203B41FA5}">
                      <a16:colId xmlns:a16="http://schemas.microsoft.com/office/drawing/2014/main" val="4118390399"/>
                    </a:ext>
                  </a:extLst>
                </a:gridCol>
                <a:gridCol w="3069224">
                  <a:extLst>
                    <a:ext uri="{9D8B030D-6E8A-4147-A177-3AD203B41FA5}">
                      <a16:colId xmlns:a16="http://schemas.microsoft.com/office/drawing/2014/main" val="3689152469"/>
                    </a:ext>
                  </a:extLst>
                </a:gridCol>
              </a:tblGrid>
              <a:tr h="365760">
                <a:tc>
                  <a:txBody>
                    <a:bodyPr/>
                    <a:lstStyle/>
                    <a:p>
                      <a:r>
                        <a:rPr lang="en-US" sz="1800" b="1" dirty="0">
                          <a:solidFill>
                            <a:schemeClr val="tx1"/>
                          </a:solidFill>
                        </a:rPr>
                        <a:t>Source:</a:t>
                      </a:r>
                      <a:endParaRPr lang="en-GB" sz="1800" b="1" dirty="0">
                        <a:solidFill>
                          <a:schemeClr val="tx1"/>
                        </a:solidFill>
                      </a:endParaRPr>
                    </a:p>
                  </a:txBody>
                  <a:tcPr marL="68580" marR="68580" marT="34290" marB="34290"/>
                </a:tc>
                <a:tc gridSpan="2">
                  <a:txBody>
                    <a:bodyPr/>
                    <a:lstStyle/>
                    <a:p>
                      <a:r>
                        <a:rPr lang="en-US" sz="1800" b="0" i="0" kern="1200" dirty="0">
                          <a:solidFill>
                            <a:schemeClr val="tx1"/>
                          </a:solidFill>
                          <a:effectLst/>
                          <a:latin typeface="+mn-lt"/>
                          <a:ea typeface="+mn-ea"/>
                          <a:cs typeface="+mn-cs"/>
                        </a:rPr>
                        <a:t>TU Dresden, Germany</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solidFill>
                            <a:schemeClr val="tx1"/>
                          </a:solidFill>
                        </a:rPr>
                        <a:t>Title:</a:t>
                      </a:r>
                      <a:endParaRPr lang="en-GB" sz="1800" b="1" dirty="0">
                        <a:solidFill>
                          <a:schemeClr val="tx1"/>
                        </a:solidFill>
                      </a:endParaRPr>
                    </a:p>
                  </a:txBody>
                  <a:tcPr marL="68580" marR="68580" marT="34290" marB="34290"/>
                </a:tc>
                <a:tc gridSpan="2">
                  <a:txBody>
                    <a:bodyPr/>
                    <a:lstStyle/>
                    <a:p>
                      <a:r>
                        <a:rPr lang="en-GB" sz="1800" b="0" i="0" kern="1200" dirty="0">
                          <a:solidFill>
                            <a:schemeClr val="tx1"/>
                          </a:solidFill>
                          <a:effectLst/>
                          <a:latin typeface="+mn-lt"/>
                          <a:ea typeface="+mn-ea"/>
                          <a:cs typeface="+mn-cs"/>
                        </a:rPr>
                        <a:t>New topic group proposal: Using voice as a biomarker in preventing, predicting and monitoring disease – Att.1: Presentation</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solidFill>
                            <a:schemeClr val="tx1"/>
                          </a:solidFill>
                        </a:rPr>
                        <a:t>Purpose:</a:t>
                      </a:r>
                      <a:endParaRPr lang="en-GB" sz="1800" b="1"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solidFill>
                            <a:schemeClr val="tx1"/>
                          </a:solidFill>
                        </a:rPr>
                        <a:t>Discussion</a:t>
                      </a:r>
                      <a:endParaRPr lang="en-GB" sz="1800"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solidFill>
                            <a:schemeClr val="tx1"/>
                          </a:solidFill>
                        </a:rPr>
                        <a:t>Contact: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US" sz="1700" dirty="0">
                          <a:solidFill>
                            <a:schemeClr val="tx1"/>
                          </a:solidFill>
                        </a:rPr>
                        <a:t>Dominik </a:t>
                      </a:r>
                      <a:r>
                        <a:rPr lang="en-US" sz="1700" dirty="0" err="1">
                          <a:solidFill>
                            <a:schemeClr val="tx1"/>
                          </a:solidFill>
                        </a:rPr>
                        <a:t>Stosik</a:t>
                      </a:r>
                      <a:endParaRPr sz="1700" dirty="0">
                        <a:solidFill>
                          <a:schemeClr val="tx1"/>
                        </a:solidFill>
                      </a:endParaRPr>
                    </a:p>
                  </a:txBody>
                  <a:tcPr marL="68575" marR="68575" marT="34300" marB="3430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US" sz="1700" dirty="0">
                          <a:solidFill>
                            <a:schemeClr val="tx1"/>
                          </a:solidFill>
                        </a:rPr>
                        <a:t>E-mail: </a:t>
                      </a:r>
                      <a:r>
                        <a:rPr lang="en-US" sz="1700" dirty="0">
                          <a:solidFill>
                            <a:schemeClr val="tx1"/>
                          </a:solidFill>
                          <a:latin typeface="Calibri"/>
                          <a:ea typeface="Calibri"/>
                          <a:cs typeface="Calibri"/>
                          <a:sym typeface="Calibri"/>
                        </a:rPr>
                        <a:t>dominik.stosik@mailbox.tu-dresden.de</a:t>
                      </a:r>
                      <a:r>
                        <a:rPr lang="en-US" sz="1700" dirty="0">
                          <a:solidFill>
                            <a:schemeClr val="tx1"/>
                          </a:solidFill>
                        </a:rPr>
                        <a:t> </a:t>
                      </a:r>
                      <a:endParaRPr sz="1700" dirty="0">
                        <a:solidFill>
                          <a:schemeClr val="tx1"/>
                        </a:solidFill>
                      </a:endParaRPr>
                    </a:p>
                  </a:txBody>
                  <a:tcPr marL="68575" marR="68575" marT="34300" marB="3430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solidFill>
                            <a:schemeClr val="tx1"/>
                          </a:solidFill>
                        </a:rPr>
                        <a:t>Abstract: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This PPT </a:t>
                      </a:r>
                      <a:r>
                        <a:rPr lang="en-US" sz="1800" b="0" i="0" u="none" strike="noStrike" dirty="0">
                          <a:solidFill>
                            <a:schemeClr val="tx1"/>
                          </a:solidFill>
                          <a:latin typeface="+mn-lt"/>
                          <a:ea typeface="Calibri"/>
                          <a:cs typeface="Calibri"/>
                          <a:sym typeface="Calibri"/>
                        </a:rPr>
                        <a:t>summarizes the content of L-042 with a proposal for a new topic group on AI for human voice for presentation and discussion during the meeting. The topic group on AI for human voice will address challenges and considerations that should be assessed when developing AI solutions for clinical applications. </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61009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3"/>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a:solidFill>
                  <a:srgbClr val="0A8E98"/>
                </a:solidFill>
              </a:rPr>
              <a:t>Realigning the wheel</a:t>
            </a:r>
            <a:endParaRPr sz="3500">
              <a:solidFill>
                <a:srgbClr val="0A8E98"/>
              </a:solidFill>
            </a:endParaRPr>
          </a:p>
        </p:txBody>
      </p:sp>
      <p:graphicFrame>
        <p:nvGraphicFramePr>
          <p:cNvPr id="208" name="Google Shape;208;p23"/>
          <p:cNvGraphicFramePr/>
          <p:nvPr/>
        </p:nvGraphicFramePr>
        <p:xfrm>
          <a:off x="952500" y="2167570"/>
          <a:ext cx="7627500" cy="3920445"/>
        </p:xfrm>
        <a:graphic>
          <a:graphicData uri="http://schemas.openxmlformats.org/drawingml/2006/table">
            <a:tbl>
              <a:tblPr>
                <a:noFill/>
              </a:tblPr>
              <a:tblGrid>
                <a:gridCol w="4129125">
                  <a:extLst>
                    <a:ext uri="{9D8B030D-6E8A-4147-A177-3AD203B41FA5}">
                      <a16:colId xmlns:a16="http://schemas.microsoft.com/office/drawing/2014/main" val="20000"/>
                    </a:ext>
                  </a:extLst>
                </a:gridCol>
                <a:gridCol w="3498375">
                  <a:extLst>
                    <a:ext uri="{9D8B030D-6E8A-4147-A177-3AD203B41FA5}">
                      <a16:colId xmlns:a16="http://schemas.microsoft.com/office/drawing/2014/main" val="20001"/>
                    </a:ext>
                  </a:extLst>
                </a:gridCol>
              </a:tblGrid>
              <a:tr h="550375">
                <a:tc>
                  <a:txBody>
                    <a:bodyPr/>
                    <a:lstStyle/>
                    <a:p>
                      <a:pPr marL="0" lvl="0" indent="0" algn="ctr" rtl="0">
                        <a:spcBef>
                          <a:spcPts val="0"/>
                        </a:spcBef>
                        <a:spcAft>
                          <a:spcPts val="0"/>
                        </a:spcAft>
                        <a:buNone/>
                      </a:pPr>
                      <a:r>
                        <a:rPr lang="en-US" sz="2000" dirty="0"/>
                        <a:t>What we need</a:t>
                      </a:r>
                      <a:endParaRPr sz="20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2000"/>
                        <a:t>How do we get it?</a:t>
                      </a:r>
                      <a:endParaRPr sz="2000"/>
                    </a:p>
                  </a:txBody>
                  <a:tcPr marL="91425" marR="91425"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0"/>
                  </a:ext>
                </a:extLst>
              </a:tr>
              <a:tr h="1600525">
                <a:tc>
                  <a:txBody>
                    <a:bodyPr/>
                    <a:lstStyle/>
                    <a:p>
                      <a:pPr marL="0" lvl="0" indent="0" algn="l" rtl="0">
                        <a:spcBef>
                          <a:spcPts val="0"/>
                        </a:spcBef>
                        <a:spcAft>
                          <a:spcPts val="0"/>
                        </a:spcAft>
                        <a:buNone/>
                      </a:pPr>
                      <a:r>
                        <a:rPr lang="en-US" sz="1700"/>
                        <a:t>do not try to outcompete them, but use frameworks that work on top of these </a:t>
                      </a:r>
                      <a:endParaRPr sz="17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US" sz="1700" dirty="0"/>
                        <a:t>lots of these are publicly available and would only be needed as a comparative value</a:t>
                      </a:r>
                      <a:endParaRPr sz="1700" dirty="0"/>
                    </a:p>
                  </a:txBody>
                  <a:tcPr marL="91425" marR="91425"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1"/>
                  </a:ext>
                </a:extLst>
              </a:tr>
              <a:tr h="1143125">
                <a:tc>
                  <a:txBody>
                    <a:bodyPr/>
                    <a:lstStyle/>
                    <a:p>
                      <a:pPr marL="0" lvl="0" indent="0" algn="l" rtl="0">
                        <a:spcBef>
                          <a:spcPts val="0"/>
                        </a:spcBef>
                        <a:spcAft>
                          <a:spcPts val="0"/>
                        </a:spcAft>
                        <a:buNone/>
                      </a:pPr>
                      <a:r>
                        <a:rPr lang="en-US" sz="1700" dirty="0"/>
                        <a:t>data that has not been seen by any algorithm before</a:t>
                      </a:r>
                      <a:endParaRPr sz="17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US" sz="1700" dirty="0"/>
                        <a:t>by taking advantage of the more and more popular medical tele- and video consultations (in University Hospital environments)</a:t>
                      </a:r>
                      <a:endParaRPr sz="1700" dirty="0"/>
                    </a:p>
                  </a:txBody>
                  <a:tcPr marL="91425" marR="91425"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2"/>
                  </a:ext>
                </a:extLst>
              </a:tr>
              <a:tr h="550375">
                <a:tc>
                  <a:txBody>
                    <a:bodyPr/>
                    <a:lstStyle/>
                    <a:p>
                      <a:pPr marL="0" lvl="0" indent="0" algn="l" rtl="0">
                        <a:spcBef>
                          <a:spcPts val="0"/>
                        </a:spcBef>
                        <a:spcAft>
                          <a:spcPts val="0"/>
                        </a:spcAft>
                        <a:buNone/>
                      </a:pPr>
                      <a:r>
                        <a:rPr lang="en-US" sz="1700"/>
                        <a:t>Big </a:t>
                      </a:r>
                      <a:r>
                        <a:rPr lang="en-US" sz="1700" b="1"/>
                        <a:t>structured </a:t>
                      </a:r>
                      <a:r>
                        <a:rPr lang="en-US" sz="1700"/>
                        <a:t>Data</a:t>
                      </a:r>
                      <a:endParaRPr sz="17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US" sz="1700" dirty="0"/>
                        <a:t>it’s already there</a:t>
                      </a:r>
                      <a:endParaRPr sz="1700" dirty="0"/>
                    </a:p>
                  </a:txBody>
                  <a:tcPr marL="91425" marR="91425" marT="91425" marB="91425">
                    <a:lnL w="9525" cap="flat" cmpd="sng">
                      <a:solidFill>
                        <a:srgbClr val="9E9E9E"/>
                      </a:solidFill>
                      <a:prstDash val="solid"/>
                      <a:round/>
                      <a:headEnd type="none" w="sm" len="sm"/>
                      <a:tailEnd type="none" w="sm" len="sm"/>
                    </a:lnL>
                  </a:tcPr>
                </a:tc>
                <a:extLst>
                  <a:ext uri="{0D108BD9-81ED-4DB2-BD59-A6C34878D82A}">
                    <a16:rowId xmlns:a16="http://schemas.microsoft.com/office/drawing/2014/main" val="10003"/>
                  </a:ext>
                </a:extLst>
              </a:tr>
            </a:tbl>
          </a:graphicData>
        </a:graphic>
      </p:graphicFrame>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10</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7"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4"/>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a:solidFill>
                  <a:srgbClr val="0A8E98"/>
                </a:solidFill>
              </a:rPr>
              <a:t>Possible obstacles and difficulties</a:t>
            </a:r>
            <a:endParaRPr sz="3500">
              <a:solidFill>
                <a:srgbClr val="0A8E98"/>
              </a:solidFill>
            </a:endParaRPr>
          </a:p>
        </p:txBody>
      </p:sp>
      <p:sp>
        <p:nvSpPr>
          <p:cNvPr id="215" name="Google Shape;215;p24"/>
          <p:cNvSpPr txBox="1"/>
          <p:nvPr/>
        </p:nvSpPr>
        <p:spPr>
          <a:xfrm>
            <a:off x="1229525" y="1612050"/>
            <a:ext cx="7172100" cy="1493100"/>
          </a:xfrm>
          <a:prstGeom prst="rect">
            <a:avLst/>
          </a:prstGeom>
          <a:noFill/>
          <a:ln>
            <a:noFill/>
          </a:ln>
        </p:spPr>
        <p:txBody>
          <a:bodyPr spcFirstLastPara="1" wrap="square" lIns="91425" tIns="91425" rIns="91425" bIns="91425" anchor="t" anchorCtr="0">
            <a:spAutoFit/>
          </a:bodyPr>
          <a:lstStyle/>
          <a:p>
            <a:pPr marL="457200" marR="0" lvl="0" indent="-336550" algn="l" defTabSz="914400" rtl="0" eaLnBrk="1" fontAlgn="auto" latinLnBrk="0" hangingPunct="1">
              <a:lnSpc>
                <a:spcPct val="100000"/>
              </a:lnSpc>
              <a:spcBef>
                <a:spcPts val="0"/>
              </a:spcBef>
              <a:spcAft>
                <a:spcPts val="0"/>
              </a:spcAft>
              <a:buClr>
                <a:srgbClr val="000000"/>
              </a:buClr>
              <a:buSzPts val="1700"/>
              <a:buFont typeface="Calibri"/>
              <a:buChar char="-"/>
              <a:tabLst/>
              <a:defRPr/>
            </a:pPr>
            <a:r>
              <a:rPr kumimoji="0" lang="en-US" sz="1700" b="0" i="0" u="none" strike="noStrike" kern="0" cap="none" spc="0" normalizeH="0" baseline="0" noProof="0">
                <a:ln>
                  <a:noFill/>
                </a:ln>
                <a:solidFill>
                  <a:srgbClr val="000000"/>
                </a:solidFill>
                <a:effectLst/>
                <a:uLnTx/>
                <a:uFillTx/>
                <a:latin typeface="Calibri"/>
                <a:ea typeface="Calibri"/>
                <a:cs typeface="Calibri"/>
                <a:sym typeface="Calibri"/>
              </a:rPr>
              <a:t>language barriers </a:t>
            </a:r>
            <a:endParaRPr kumimoji="0" sz="1700" b="0" i="0" u="none" strike="noStrike" kern="0" cap="none" spc="0" normalizeH="0" baseline="0" noProof="0">
              <a:ln>
                <a:noFill/>
              </a:ln>
              <a:solidFill>
                <a:srgbClr val="000000"/>
              </a:solidFill>
              <a:effectLst/>
              <a:uLnTx/>
              <a:uFillTx/>
              <a:latin typeface="Calibri"/>
              <a:ea typeface="Calibri"/>
              <a:cs typeface="Calibri"/>
              <a:sym typeface="Calibri"/>
            </a:endParaRPr>
          </a:p>
          <a:p>
            <a:pPr marL="457200" marR="0" lvl="0" indent="-336550" algn="l" defTabSz="914400" rtl="0" eaLnBrk="1" fontAlgn="auto" latinLnBrk="0" hangingPunct="1">
              <a:lnSpc>
                <a:spcPct val="100000"/>
              </a:lnSpc>
              <a:spcBef>
                <a:spcPts val="0"/>
              </a:spcBef>
              <a:spcAft>
                <a:spcPts val="0"/>
              </a:spcAft>
              <a:buClr>
                <a:srgbClr val="000000"/>
              </a:buClr>
              <a:buSzPts val="1700"/>
              <a:buFont typeface="Calibri"/>
              <a:buChar char="-"/>
              <a:tabLst/>
              <a:defRPr/>
            </a:pPr>
            <a:r>
              <a:rPr kumimoji="0" lang="en-US" sz="1700" b="0" i="0" u="none" strike="noStrike" kern="0" cap="none" spc="0" normalizeH="0" baseline="0" noProof="0">
                <a:ln>
                  <a:noFill/>
                </a:ln>
                <a:solidFill>
                  <a:srgbClr val="000000"/>
                </a:solidFill>
                <a:effectLst/>
                <a:uLnTx/>
                <a:uFillTx/>
                <a:latin typeface="Calibri"/>
                <a:ea typeface="Calibri"/>
                <a:cs typeface="Calibri"/>
                <a:sym typeface="Calibri"/>
              </a:rPr>
              <a:t>Privacy and Data protection</a:t>
            </a:r>
            <a:endParaRPr kumimoji="0" sz="1700" b="0" i="0" u="none" strike="noStrike" kern="0" cap="none" spc="0" normalizeH="0" baseline="0" noProof="0">
              <a:ln>
                <a:noFill/>
              </a:ln>
              <a:solidFill>
                <a:srgbClr val="000000"/>
              </a:solidFill>
              <a:effectLst/>
              <a:uLnTx/>
              <a:uFillTx/>
              <a:latin typeface="Calibri"/>
              <a:ea typeface="Calibri"/>
              <a:cs typeface="Calibri"/>
              <a:sym typeface="Calibri"/>
            </a:endParaRPr>
          </a:p>
          <a:p>
            <a:pPr marL="457200" marR="0" lvl="0" indent="-336550" algn="l" defTabSz="914400" rtl="0" eaLnBrk="1" fontAlgn="auto" latinLnBrk="0" hangingPunct="1">
              <a:lnSpc>
                <a:spcPct val="100000"/>
              </a:lnSpc>
              <a:spcBef>
                <a:spcPts val="0"/>
              </a:spcBef>
              <a:spcAft>
                <a:spcPts val="0"/>
              </a:spcAft>
              <a:buClr>
                <a:srgbClr val="000000"/>
              </a:buClr>
              <a:buSzPts val="1700"/>
              <a:buFont typeface="Calibri"/>
              <a:buChar char="-"/>
              <a:tabLst/>
              <a:defRPr/>
            </a:pPr>
            <a:r>
              <a:rPr kumimoji="0" lang="en-US" sz="1700" b="0" i="0" u="none" strike="noStrike" kern="0" cap="none" spc="0" normalizeH="0" baseline="0" noProof="0">
                <a:ln>
                  <a:noFill/>
                </a:ln>
                <a:solidFill>
                  <a:srgbClr val="000000"/>
                </a:solidFill>
                <a:effectLst/>
                <a:uLnTx/>
                <a:uFillTx/>
                <a:latin typeface="Calibri"/>
                <a:ea typeface="Calibri"/>
                <a:cs typeface="Calibri"/>
                <a:sym typeface="Calibri"/>
              </a:rPr>
              <a:t>International Standards in Anonymisation and Pseudonymisation of Data</a:t>
            </a:r>
            <a:endParaRPr kumimoji="0" sz="1700" b="0" i="0" u="none" strike="noStrike" kern="0" cap="none" spc="0" normalizeH="0" baseline="0" noProof="0">
              <a:ln>
                <a:noFill/>
              </a:ln>
              <a:solidFill>
                <a:srgbClr val="000000"/>
              </a:solidFill>
              <a:effectLst/>
              <a:uLnTx/>
              <a:uFillTx/>
              <a:latin typeface="Calibri"/>
              <a:ea typeface="Calibri"/>
              <a:cs typeface="Calibri"/>
              <a:sym typeface="Calibri"/>
            </a:endParaRPr>
          </a:p>
          <a:p>
            <a:pPr marL="457200" marR="0" lvl="0" indent="-336550" algn="l" defTabSz="914400" rtl="0" eaLnBrk="1" fontAlgn="auto" latinLnBrk="0" hangingPunct="1">
              <a:lnSpc>
                <a:spcPct val="100000"/>
              </a:lnSpc>
              <a:spcBef>
                <a:spcPts val="0"/>
              </a:spcBef>
              <a:spcAft>
                <a:spcPts val="0"/>
              </a:spcAft>
              <a:buClr>
                <a:srgbClr val="000000"/>
              </a:buClr>
              <a:buSzPts val="1700"/>
              <a:buFont typeface="Calibri"/>
              <a:buChar char="-"/>
              <a:tabLst/>
              <a:defRPr/>
            </a:pPr>
            <a:r>
              <a:rPr kumimoji="0" lang="en-US" sz="1700" b="0" i="0" u="none" strike="noStrike" kern="0" cap="none" spc="0" normalizeH="0" baseline="0" noProof="0">
                <a:ln>
                  <a:noFill/>
                </a:ln>
                <a:solidFill>
                  <a:srgbClr val="000000"/>
                </a:solidFill>
                <a:effectLst/>
                <a:uLnTx/>
                <a:uFillTx/>
                <a:latin typeface="Calibri"/>
                <a:ea typeface="Calibri"/>
                <a:cs typeface="Calibri"/>
                <a:sym typeface="Calibri"/>
              </a:rPr>
              <a:t>(“Institut für Qualitätssicherung und Sicherheit im Gesundheitswesen </a:t>
            </a:r>
            <a:endParaRPr kumimoji="0" sz="1700" b="0" i="0" u="none" strike="noStrike" kern="0" cap="none" spc="0" normalizeH="0" baseline="0" noProof="0">
              <a:ln>
                <a:noFill/>
              </a:ln>
              <a:solidFill>
                <a:srgbClr val="000000"/>
              </a:solidFill>
              <a:effectLst/>
              <a:uLnTx/>
              <a:uFillTx/>
              <a:latin typeface="Calibri"/>
              <a:ea typeface="Calibri"/>
              <a:cs typeface="Calibri"/>
              <a:sym typeface="Calibri"/>
            </a:endParaRPr>
          </a:p>
          <a:p>
            <a:pPr marL="457200" marR="0" lvl="0" indent="-336550" algn="l" defTabSz="914400" rtl="0" eaLnBrk="1" fontAlgn="auto" latinLnBrk="0" hangingPunct="1">
              <a:lnSpc>
                <a:spcPct val="100000"/>
              </a:lnSpc>
              <a:spcBef>
                <a:spcPts val="0"/>
              </a:spcBef>
              <a:spcAft>
                <a:spcPts val="0"/>
              </a:spcAft>
              <a:buClr>
                <a:srgbClr val="000000"/>
              </a:buClr>
              <a:buSzPts val="1700"/>
              <a:buFont typeface="Calibri"/>
              <a:buChar char="-"/>
              <a:tabLst/>
              <a:defRPr/>
            </a:pPr>
            <a:r>
              <a:rPr kumimoji="0" lang="en-US" sz="1700" b="0" i="0" u="none" strike="noStrike" kern="0" cap="none" spc="0" normalizeH="0" baseline="0" noProof="0">
                <a:ln>
                  <a:noFill/>
                </a:ln>
                <a:solidFill>
                  <a:srgbClr val="000000"/>
                </a:solidFill>
                <a:effectLst/>
                <a:uLnTx/>
                <a:uFillTx/>
                <a:latin typeface="Calibri"/>
                <a:ea typeface="Calibri"/>
                <a:cs typeface="Calibri"/>
                <a:sym typeface="Calibri"/>
              </a:rPr>
              <a:t>[Institute for Quality Assurance and Safety in Health Care]”)</a:t>
            </a:r>
            <a:endParaRPr kumimoji="0" sz="17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216" name="Google Shape;216;p24"/>
          <p:cNvPicPr preferRelativeResize="0"/>
          <p:nvPr/>
        </p:nvPicPr>
        <p:blipFill>
          <a:blip r:embed="rId3">
            <a:alphaModFix/>
          </a:blip>
          <a:stretch>
            <a:fillRect/>
          </a:stretch>
        </p:blipFill>
        <p:spPr>
          <a:xfrm>
            <a:off x="1340550" y="3213461"/>
            <a:ext cx="7383602" cy="3328214"/>
          </a:xfrm>
          <a:prstGeom prst="rect">
            <a:avLst/>
          </a:prstGeom>
          <a:noFill/>
          <a:ln>
            <a:noFill/>
          </a:ln>
        </p:spPr>
      </p:pic>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11</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8"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4"/>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dirty="0">
                <a:solidFill>
                  <a:srgbClr val="0A8E98"/>
                </a:solidFill>
              </a:rPr>
              <a:t>Interconnected AI Algorithms </a:t>
            </a:r>
            <a:br>
              <a:rPr lang="en-US" sz="3500" dirty="0">
                <a:solidFill>
                  <a:srgbClr val="0A8E98"/>
                </a:solidFill>
              </a:rPr>
            </a:br>
            <a:r>
              <a:rPr lang="en-US" sz="3500" dirty="0">
                <a:solidFill>
                  <a:srgbClr val="0A8E98"/>
                </a:solidFill>
              </a:rPr>
              <a:t>(with a little help from EHRs)</a:t>
            </a:r>
            <a:endParaRPr sz="3500" dirty="0">
              <a:solidFill>
                <a:srgbClr val="0A8E98"/>
              </a:solidFill>
            </a:endParaRPr>
          </a:p>
        </p:txBody>
      </p:sp>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12</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8"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grpSp>
        <p:nvGrpSpPr>
          <p:cNvPr id="7" name="Google Shape;185;p20"/>
          <p:cNvGrpSpPr/>
          <p:nvPr/>
        </p:nvGrpSpPr>
        <p:grpSpPr>
          <a:xfrm>
            <a:off x="3708063" y="1811311"/>
            <a:ext cx="1922109" cy="4205381"/>
            <a:chOff x="6310600" y="1679550"/>
            <a:chExt cx="883850" cy="1933775"/>
          </a:xfrm>
        </p:grpSpPr>
        <p:sp>
          <p:nvSpPr>
            <p:cNvPr id="9" name="Google Shape;186;p20"/>
            <p:cNvSpPr/>
            <p:nvPr/>
          </p:nvSpPr>
          <p:spPr>
            <a:xfrm>
              <a:off x="6310600" y="1679550"/>
              <a:ext cx="883850" cy="1933775"/>
            </a:xfrm>
            <a:custGeom>
              <a:avLst/>
              <a:gdLst/>
              <a:ahLst/>
              <a:cxnLst/>
              <a:rect l="l" t="t" r="r" b="b"/>
              <a:pathLst>
                <a:path w="35354" h="77351" extrusionOk="0">
                  <a:moveTo>
                    <a:pt x="17860" y="37487"/>
                  </a:moveTo>
                  <a:lnTo>
                    <a:pt x="17799" y="39376"/>
                  </a:lnTo>
                  <a:lnTo>
                    <a:pt x="17738" y="41327"/>
                  </a:lnTo>
                  <a:lnTo>
                    <a:pt x="17738" y="41815"/>
                  </a:lnTo>
                  <a:lnTo>
                    <a:pt x="17738" y="41876"/>
                  </a:lnTo>
                  <a:lnTo>
                    <a:pt x="17677" y="42302"/>
                  </a:lnTo>
                  <a:lnTo>
                    <a:pt x="17616" y="39925"/>
                  </a:lnTo>
                  <a:lnTo>
                    <a:pt x="17555" y="37487"/>
                  </a:lnTo>
                  <a:close/>
                  <a:moveTo>
                    <a:pt x="17677" y="44436"/>
                  </a:moveTo>
                  <a:lnTo>
                    <a:pt x="17738" y="45837"/>
                  </a:lnTo>
                  <a:lnTo>
                    <a:pt x="17799" y="47178"/>
                  </a:lnTo>
                  <a:lnTo>
                    <a:pt x="17799" y="48641"/>
                  </a:lnTo>
                  <a:lnTo>
                    <a:pt x="17738" y="50043"/>
                  </a:lnTo>
                  <a:lnTo>
                    <a:pt x="17738" y="51628"/>
                  </a:lnTo>
                  <a:lnTo>
                    <a:pt x="17799" y="53213"/>
                  </a:lnTo>
                  <a:lnTo>
                    <a:pt x="17982" y="54737"/>
                  </a:lnTo>
                  <a:lnTo>
                    <a:pt x="18043" y="55102"/>
                  </a:lnTo>
                  <a:lnTo>
                    <a:pt x="17982" y="55529"/>
                  </a:lnTo>
                  <a:lnTo>
                    <a:pt x="17921" y="56321"/>
                  </a:lnTo>
                  <a:lnTo>
                    <a:pt x="17799" y="57967"/>
                  </a:lnTo>
                  <a:lnTo>
                    <a:pt x="17738" y="59552"/>
                  </a:lnTo>
                  <a:lnTo>
                    <a:pt x="17677" y="61198"/>
                  </a:lnTo>
                  <a:lnTo>
                    <a:pt x="17738" y="62782"/>
                  </a:lnTo>
                  <a:lnTo>
                    <a:pt x="17860" y="64306"/>
                  </a:lnTo>
                  <a:lnTo>
                    <a:pt x="17982" y="65891"/>
                  </a:lnTo>
                  <a:lnTo>
                    <a:pt x="18104" y="67476"/>
                  </a:lnTo>
                  <a:lnTo>
                    <a:pt x="18165" y="69061"/>
                  </a:lnTo>
                  <a:lnTo>
                    <a:pt x="18104" y="70828"/>
                  </a:lnTo>
                  <a:lnTo>
                    <a:pt x="18104" y="71438"/>
                  </a:lnTo>
                  <a:lnTo>
                    <a:pt x="18104" y="71743"/>
                  </a:lnTo>
                  <a:lnTo>
                    <a:pt x="18043" y="71986"/>
                  </a:lnTo>
                  <a:lnTo>
                    <a:pt x="17677" y="72535"/>
                  </a:lnTo>
                  <a:lnTo>
                    <a:pt x="17616" y="72474"/>
                  </a:lnTo>
                  <a:lnTo>
                    <a:pt x="17555" y="72352"/>
                  </a:lnTo>
                  <a:lnTo>
                    <a:pt x="17433" y="72108"/>
                  </a:lnTo>
                  <a:lnTo>
                    <a:pt x="17311" y="71864"/>
                  </a:lnTo>
                  <a:lnTo>
                    <a:pt x="17251" y="71743"/>
                  </a:lnTo>
                  <a:lnTo>
                    <a:pt x="17251" y="71499"/>
                  </a:lnTo>
                  <a:lnTo>
                    <a:pt x="17251" y="71133"/>
                  </a:lnTo>
                  <a:lnTo>
                    <a:pt x="17251" y="69792"/>
                  </a:lnTo>
                  <a:lnTo>
                    <a:pt x="17251" y="68329"/>
                  </a:lnTo>
                  <a:lnTo>
                    <a:pt x="17311" y="66805"/>
                  </a:lnTo>
                  <a:lnTo>
                    <a:pt x="17433" y="65221"/>
                  </a:lnTo>
                  <a:lnTo>
                    <a:pt x="17616" y="63636"/>
                  </a:lnTo>
                  <a:lnTo>
                    <a:pt x="17677" y="62051"/>
                  </a:lnTo>
                  <a:lnTo>
                    <a:pt x="17677" y="60405"/>
                  </a:lnTo>
                  <a:lnTo>
                    <a:pt x="17616" y="58820"/>
                  </a:lnTo>
                  <a:lnTo>
                    <a:pt x="17494" y="57175"/>
                  </a:lnTo>
                  <a:lnTo>
                    <a:pt x="17372" y="55529"/>
                  </a:lnTo>
                  <a:lnTo>
                    <a:pt x="17311" y="55163"/>
                  </a:lnTo>
                  <a:lnTo>
                    <a:pt x="17372" y="54798"/>
                  </a:lnTo>
                  <a:lnTo>
                    <a:pt x="17433" y="54066"/>
                  </a:lnTo>
                  <a:lnTo>
                    <a:pt x="17616" y="52481"/>
                  </a:lnTo>
                  <a:lnTo>
                    <a:pt x="17677" y="50897"/>
                  </a:lnTo>
                  <a:lnTo>
                    <a:pt x="17616" y="49129"/>
                  </a:lnTo>
                  <a:lnTo>
                    <a:pt x="17555" y="48215"/>
                  </a:lnTo>
                  <a:lnTo>
                    <a:pt x="17555" y="47300"/>
                  </a:lnTo>
                  <a:lnTo>
                    <a:pt x="17616" y="45898"/>
                  </a:lnTo>
                  <a:lnTo>
                    <a:pt x="17677" y="44436"/>
                  </a:lnTo>
                  <a:close/>
                  <a:moveTo>
                    <a:pt x="17555" y="1"/>
                  </a:moveTo>
                  <a:lnTo>
                    <a:pt x="16824" y="123"/>
                  </a:lnTo>
                  <a:lnTo>
                    <a:pt x="16214" y="245"/>
                  </a:lnTo>
                  <a:lnTo>
                    <a:pt x="15666" y="488"/>
                  </a:lnTo>
                  <a:lnTo>
                    <a:pt x="15178" y="854"/>
                  </a:lnTo>
                  <a:lnTo>
                    <a:pt x="14751" y="1281"/>
                  </a:lnTo>
                  <a:lnTo>
                    <a:pt x="14508" y="1586"/>
                  </a:lnTo>
                  <a:lnTo>
                    <a:pt x="14325" y="1951"/>
                  </a:lnTo>
                  <a:lnTo>
                    <a:pt x="14020" y="2683"/>
                  </a:lnTo>
                  <a:lnTo>
                    <a:pt x="13837" y="3475"/>
                  </a:lnTo>
                  <a:lnTo>
                    <a:pt x="13776" y="4268"/>
                  </a:lnTo>
                  <a:lnTo>
                    <a:pt x="13776" y="5060"/>
                  </a:lnTo>
                  <a:lnTo>
                    <a:pt x="13837" y="5852"/>
                  </a:lnTo>
                  <a:lnTo>
                    <a:pt x="13959" y="6645"/>
                  </a:lnTo>
                  <a:lnTo>
                    <a:pt x="14142" y="7376"/>
                  </a:lnTo>
                  <a:lnTo>
                    <a:pt x="14386" y="8108"/>
                  </a:lnTo>
                  <a:lnTo>
                    <a:pt x="14751" y="8839"/>
                  </a:lnTo>
                  <a:lnTo>
                    <a:pt x="15056" y="9388"/>
                  </a:lnTo>
                  <a:lnTo>
                    <a:pt x="15300" y="9631"/>
                  </a:lnTo>
                  <a:lnTo>
                    <a:pt x="15544" y="9875"/>
                  </a:lnTo>
                  <a:lnTo>
                    <a:pt x="15605" y="9997"/>
                  </a:lnTo>
                  <a:lnTo>
                    <a:pt x="15605" y="10119"/>
                  </a:lnTo>
                  <a:lnTo>
                    <a:pt x="15605" y="10424"/>
                  </a:lnTo>
                  <a:lnTo>
                    <a:pt x="15605" y="11155"/>
                  </a:lnTo>
                  <a:lnTo>
                    <a:pt x="15544" y="11399"/>
                  </a:lnTo>
                  <a:lnTo>
                    <a:pt x="15422" y="11643"/>
                  </a:lnTo>
                  <a:lnTo>
                    <a:pt x="15239" y="11887"/>
                  </a:lnTo>
                  <a:lnTo>
                    <a:pt x="15056" y="12070"/>
                  </a:lnTo>
                  <a:lnTo>
                    <a:pt x="14690" y="12252"/>
                  </a:lnTo>
                  <a:lnTo>
                    <a:pt x="14325" y="12313"/>
                  </a:lnTo>
                  <a:lnTo>
                    <a:pt x="13532" y="12496"/>
                  </a:lnTo>
                  <a:lnTo>
                    <a:pt x="12801" y="12740"/>
                  </a:lnTo>
                  <a:lnTo>
                    <a:pt x="12069" y="12984"/>
                  </a:lnTo>
                  <a:lnTo>
                    <a:pt x="11399" y="13350"/>
                  </a:lnTo>
                  <a:lnTo>
                    <a:pt x="10729" y="13776"/>
                  </a:lnTo>
                  <a:lnTo>
                    <a:pt x="10180" y="14325"/>
                  </a:lnTo>
                  <a:lnTo>
                    <a:pt x="9753" y="14873"/>
                  </a:lnTo>
                  <a:lnTo>
                    <a:pt x="9570" y="15239"/>
                  </a:lnTo>
                  <a:lnTo>
                    <a:pt x="9388" y="15544"/>
                  </a:lnTo>
                  <a:lnTo>
                    <a:pt x="9266" y="15971"/>
                  </a:lnTo>
                  <a:lnTo>
                    <a:pt x="9205" y="16336"/>
                  </a:lnTo>
                  <a:lnTo>
                    <a:pt x="9144" y="16946"/>
                  </a:lnTo>
                  <a:lnTo>
                    <a:pt x="9083" y="17555"/>
                  </a:lnTo>
                  <a:lnTo>
                    <a:pt x="9022" y="18348"/>
                  </a:lnTo>
                  <a:lnTo>
                    <a:pt x="8961" y="19140"/>
                  </a:lnTo>
                  <a:lnTo>
                    <a:pt x="8778" y="19932"/>
                  </a:lnTo>
                  <a:lnTo>
                    <a:pt x="8108" y="23102"/>
                  </a:lnTo>
                  <a:lnTo>
                    <a:pt x="7803" y="24687"/>
                  </a:lnTo>
                  <a:lnTo>
                    <a:pt x="7742" y="25235"/>
                  </a:lnTo>
                  <a:lnTo>
                    <a:pt x="7559" y="25784"/>
                  </a:lnTo>
                  <a:lnTo>
                    <a:pt x="7376" y="26211"/>
                  </a:lnTo>
                  <a:lnTo>
                    <a:pt x="7071" y="26637"/>
                  </a:lnTo>
                  <a:lnTo>
                    <a:pt x="6767" y="27003"/>
                  </a:lnTo>
                  <a:lnTo>
                    <a:pt x="6523" y="27430"/>
                  </a:lnTo>
                  <a:lnTo>
                    <a:pt x="6218" y="27917"/>
                  </a:lnTo>
                  <a:lnTo>
                    <a:pt x="5974" y="28405"/>
                  </a:lnTo>
                  <a:lnTo>
                    <a:pt x="5608" y="29502"/>
                  </a:lnTo>
                  <a:lnTo>
                    <a:pt x="5304" y="30599"/>
                  </a:lnTo>
                  <a:lnTo>
                    <a:pt x="5060" y="31696"/>
                  </a:lnTo>
                  <a:lnTo>
                    <a:pt x="4755" y="33037"/>
                  </a:lnTo>
                  <a:lnTo>
                    <a:pt x="4572" y="33647"/>
                  </a:lnTo>
                  <a:lnTo>
                    <a:pt x="4389" y="34256"/>
                  </a:lnTo>
                  <a:lnTo>
                    <a:pt x="4267" y="34561"/>
                  </a:lnTo>
                  <a:lnTo>
                    <a:pt x="4085" y="34927"/>
                  </a:lnTo>
                  <a:lnTo>
                    <a:pt x="4024" y="35049"/>
                  </a:lnTo>
                  <a:lnTo>
                    <a:pt x="3902" y="35110"/>
                  </a:lnTo>
                  <a:lnTo>
                    <a:pt x="3597" y="35110"/>
                  </a:lnTo>
                  <a:lnTo>
                    <a:pt x="3292" y="35232"/>
                  </a:lnTo>
                  <a:lnTo>
                    <a:pt x="2987" y="35354"/>
                  </a:lnTo>
                  <a:lnTo>
                    <a:pt x="2683" y="35536"/>
                  </a:lnTo>
                  <a:lnTo>
                    <a:pt x="2439" y="35719"/>
                  </a:lnTo>
                  <a:lnTo>
                    <a:pt x="1890" y="36268"/>
                  </a:lnTo>
                  <a:lnTo>
                    <a:pt x="1464" y="36755"/>
                  </a:lnTo>
                  <a:lnTo>
                    <a:pt x="1037" y="37243"/>
                  </a:lnTo>
                  <a:lnTo>
                    <a:pt x="793" y="37426"/>
                  </a:lnTo>
                  <a:lnTo>
                    <a:pt x="488" y="37609"/>
                  </a:lnTo>
                  <a:lnTo>
                    <a:pt x="245" y="37792"/>
                  </a:lnTo>
                  <a:lnTo>
                    <a:pt x="123" y="37914"/>
                  </a:lnTo>
                  <a:lnTo>
                    <a:pt x="1" y="38036"/>
                  </a:lnTo>
                  <a:lnTo>
                    <a:pt x="1" y="38218"/>
                  </a:lnTo>
                  <a:lnTo>
                    <a:pt x="123" y="38401"/>
                  </a:lnTo>
                  <a:lnTo>
                    <a:pt x="366" y="38523"/>
                  </a:lnTo>
                  <a:lnTo>
                    <a:pt x="671" y="38523"/>
                  </a:lnTo>
                  <a:lnTo>
                    <a:pt x="976" y="38462"/>
                  </a:lnTo>
                  <a:lnTo>
                    <a:pt x="1220" y="38401"/>
                  </a:lnTo>
                  <a:lnTo>
                    <a:pt x="1464" y="38218"/>
                  </a:lnTo>
                  <a:lnTo>
                    <a:pt x="1646" y="38036"/>
                  </a:lnTo>
                  <a:lnTo>
                    <a:pt x="1829" y="37853"/>
                  </a:lnTo>
                  <a:lnTo>
                    <a:pt x="1890" y="37792"/>
                  </a:lnTo>
                  <a:lnTo>
                    <a:pt x="1951" y="37792"/>
                  </a:lnTo>
                  <a:lnTo>
                    <a:pt x="1890" y="38036"/>
                  </a:lnTo>
                  <a:lnTo>
                    <a:pt x="1829" y="38218"/>
                  </a:lnTo>
                  <a:lnTo>
                    <a:pt x="1403" y="39011"/>
                  </a:lnTo>
                  <a:lnTo>
                    <a:pt x="915" y="39803"/>
                  </a:lnTo>
                  <a:lnTo>
                    <a:pt x="427" y="40596"/>
                  </a:lnTo>
                  <a:lnTo>
                    <a:pt x="366" y="40778"/>
                  </a:lnTo>
                  <a:lnTo>
                    <a:pt x="305" y="40961"/>
                  </a:lnTo>
                  <a:lnTo>
                    <a:pt x="366" y="41144"/>
                  </a:lnTo>
                  <a:lnTo>
                    <a:pt x="488" y="41266"/>
                  </a:lnTo>
                  <a:lnTo>
                    <a:pt x="671" y="41266"/>
                  </a:lnTo>
                  <a:lnTo>
                    <a:pt x="854" y="41144"/>
                  </a:lnTo>
                  <a:lnTo>
                    <a:pt x="1098" y="40900"/>
                  </a:lnTo>
                  <a:lnTo>
                    <a:pt x="2012" y="39620"/>
                  </a:lnTo>
                  <a:lnTo>
                    <a:pt x="1281" y="41083"/>
                  </a:lnTo>
                  <a:lnTo>
                    <a:pt x="1098" y="41510"/>
                  </a:lnTo>
                  <a:lnTo>
                    <a:pt x="1037" y="41754"/>
                  </a:lnTo>
                  <a:lnTo>
                    <a:pt x="1037" y="41997"/>
                  </a:lnTo>
                  <a:lnTo>
                    <a:pt x="1098" y="42119"/>
                  </a:lnTo>
                  <a:lnTo>
                    <a:pt x="1220" y="42241"/>
                  </a:lnTo>
                  <a:lnTo>
                    <a:pt x="1403" y="42241"/>
                  </a:lnTo>
                  <a:lnTo>
                    <a:pt x="1525" y="42180"/>
                  </a:lnTo>
                  <a:lnTo>
                    <a:pt x="1707" y="42058"/>
                  </a:lnTo>
                  <a:lnTo>
                    <a:pt x="1829" y="41936"/>
                  </a:lnTo>
                  <a:lnTo>
                    <a:pt x="2012" y="41571"/>
                  </a:lnTo>
                  <a:lnTo>
                    <a:pt x="2317" y="40839"/>
                  </a:lnTo>
                  <a:lnTo>
                    <a:pt x="2561" y="40230"/>
                  </a:lnTo>
                  <a:lnTo>
                    <a:pt x="2744" y="39925"/>
                  </a:lnTo>
                  <a:lnTo>
                    <a:pt x="2926" y="39620"/>
                  </a:lnTo>
                  <a:lnTo>
                    <a:pt x="2866" y="39925"/>
                  </a:lnTo>
                  <a:lnTo>
                    <a:pt x="2805" y="40230"/>
                  </a:lnTo>
                  <a:lnTo>
                    <a:pt x="2561" y="40778"/>
                  </a:lnTo>
                  <a:lnTo>
                    <a:pt x="2256" y="41571"/>
                  </a:lnTo>
                  <a:lnTo>
                    <a:pt x="2134" y="41876"/>
                  </a:lnTo>
                  <a:lnTo>
                    <a:pt x="2134" y="42058"/>
                  </a:lnTo>
                  <a:lnTo>
                    <a:pt x="2195" y="42241"/>
                  </a:lnTo>
                  <a:lnTo>
                    <a:pt x="2317" y="42363"/>
                  </a:lnTo>
                  <a:lnTo>
                    <a:pt x="2622" y="42363"/>
                  </a:lnTo>
                  <a:lnTo>
                    <a:pt x="2744" y="42241"/>
                  </a:lnTo>
                  <a:lnTo>
                    <a:pt x="2926" y="41997"/>
                  </a:lnTo>
                  <a:lnTo>
                    <a:pt x="3109" y="41693"/>
                  </a:lnTo>
                  <a:lnTo>
                    <a:pt x="3414" y="40900"/>
                  </a:lnTo>
                  <a:lnTo>
                    <a:pt x="3719" y="40108"/>
                  </a:lnTo>
                  <a:lnTo>
                    <a:pt x="3597" y="40717"/>
                  </a:lnTo>
                  <a:lnTo>
                    <a:pt x="3536" y="41022"/>
                  </a:lnTo>
                  <a:lnTo>
                    <a:pt x="3536" y="41388"/>
                  </a:lnTo>
                  <a:lnTo>
                    <a:pt x="3536" y="41571"/>
                  </a:lnTo>
                  <a:lnTo>
                    <a:pt x="3597" y="41754"/>
                  </a:lnTo>
                  <a:lnTo>
                    <a:pt x="3780" y="41815"/>
                  </a:lnTo>
                  <a:lnTo>
                    <a:pt x="3902" y="41815"/>
                  </a:lnTo>
                  <a:lnTo>
                    <a:pt x="3963" y="41754"/>
                  </a:lnTo>
                  <a:lnTo>
                    <a:pt x="4085" y="41632"/>
                  </a:lnTo>
                  <a:lnTo>
                    <a:pt x="4206" y="41449"/>
                  </a:lnTo>
                  <a:lnTo>
                    <a:pt x="4328" y="41144"/>
                  </a:lnTo>
                  <a:lnTo>
                    <a:pt x="4694" y="39864"/>
                  </a:lnTo>
                  <a:lnTo>
                    <a:pt x="4938" y="39316"/>
                  </a:lnTo>
                  <a:lnTo>
                    <a:pt x="5243" y="38767"/>
                  </a:lnTo>
                  <a:lnTo>
                    <a:pt x="5547" y="37975"/>
                  </a:lnTo>
                  <a:lnTo>
                    <a:pt x="5730" y="37548"/>
                  </a:lnTo>
                  <a:lnTo>
                    <a:pt x="5852" y="37121"/>
                  </a:lnTo>
                  <a:lnTo>
                    <a:pt x="5852" y="36755"/>
                  </a:lnTo>
                  <a:lnTo>
                    <a:pt x="5852" y="36390"/>
                  </a:lnTo>
                  <a:lnTo>
                    <a:pt x="5791" y="36329"/>
                  </a:lnTo>
                  <a:lnTo>
                    <a:pt x="5791" y="36268"/>
                  </a:lnTo>
                  <a:lnTo>
                    <a:pt x="5913" y="36085"/>
                  </a:lnTo>
                  <a:lnTo>
                    <a:pt x="6218" y="35597"/>
                  </a:lnTo>
                  <a:lnTo>
                    <a:pt x="7620" y="33464"/>
                  </a:lnTo>
                  <a:lnTo>
                    <a:pt x="8351" y="32245"/>
                  </a:lnTo>
                  <a:lnTo>
                    <a:pt x="9083" y="30965"/>
                  </a:lnTo>
                  <a:lnTo>
                    <a:pt x="9388" y="30355"/>
                  </a:lnTo>
                  <a:lnTo>
                    <a:pt x="9692" y="29746"/>
                  </a:lnTo>
                  <a:lnTo>
                    <a:pt x="9936" y="29075"/>
                  </a:lnTo>
                  <a:lnTo>
                    <a:pt x="10119" y="28405"/>
                  </a:lnTo>
                  <a:lnTo>
                    <a:pt x="10241" y="27673"/>
                  </a:lnTo>
                  <a:lnTo>
                    <a:pt x="10363" y="27369"/>
                  </a:lnTo>
                  <a:lnTo>
                    <a:pt x="10546" y="27003"/>
                  </a:lnTo>
                  <a:lnTo>
                    <a:pt x="10911" y="26333"/>
                  </a:lnTo>
                  <a:lnTo>
                    <a:pt x="11277" y="25601"/>
                  </a:lnTo>
                  <a:lnTo>
                    <a:pt x="11765" y="24321"/>
                  </a:lnTo>
                  <a:lnTo>
                    <a:pt x="12252" y="22980"/>
                  </a:lnTo>
                  <a:lnTo>
                    <a:pt x="12496" y="24016"/>
                  </a:lnTo>
                  <a:lnTo>
                    <a:pt x="12740" y="25113"/>
                  </a:lnTo>
                  <a:lnTo>
                    <a:pt x="12862" y="25662"/>
                  </a:lnTo>
                  <a:lnTo>
                    <a:pt x="12923" y="26272"/>
                  </a:lnTo>
                  <a:lnTo>
                    <a:pt x="12923" y="26881"/>
                  </a:lnTo>
                  <a:lnTo>
                    <a:pt x="12801" y="27430"/>
                  </a:lnTo>
                  <a:lnTo>
                    <a:pt x="12618" y="28222"/>
                  </a:lnTo>
                  <a:lnTo>
                    <a:pt x="12374" y="29014"/>
                  </a:lnTo>
                  <a:lnTo>
                    <a:pt x="11765" y="30477"/>
                  </a:lnTo>
                  <a:lnTo>
                    <a:pt x="11155" y="32001"/>
                  </a:lnTo>
                  <a:lnTo>
                    <a:pt x="10729" y="33525"/>
                  </a:lnTo>
                  <a:lnTo>
                    <a:pt x="10546" y="34317"/>
                  </a:lnTo>
                  <a:lnTo>
                    <a:pt x="10363" y="35171"/>
                  </a:lnTo>
                  <a:lnTo>
                    <a:pt x="10302" y="35963"/>
                  </a:lnTo>
                  <a:lnTo>
                    <a:pt x="10241" y="36755"/>
                  </a:lnTo>
                  <a:lnTo>
                    <a:pt x="10180" y="37609"/>
                  </a:lnTo>
                  <a:lnTo>
                    <a:pt x="10241" y="38401"/>
                  </a:lnTo>
                  <a:lnTo>
                    <a:pt x="10302" y="39255"/>
                  </a:lnTo>
                  <a:lnTo>
                    <a:pt x="10424" y="40047"/>
                  </a:lnTo>
                  <a:lnTo>
                    <a:pt x="10668" y="41693"/>
                  </a:lnTo>
                  <a:lnTo>
                    <a:pt x="11033" y="43338"/>
                  </a:lnTo>
                  <a:lnTo>
                    <a:pt x="11948" y="46508"/>
                  </a:lnTo>
                  <a:lnTo>
                    <a:pt x="12374" y="48093"/>
                  </a:lnTo>
                  <a:lnTo>
                    <a:pt x="12740" y="49678"/>
                  </a:lnTo>
                  <a:lnTo>
                    <a:pt x="12984" y="51323"/>
                  </a:lnTo>
                  <a:lnTo>
                    <a:pt x="13045" y="52116"/>
                  </a:lnTo>
                  <a:lnTo>
                    <a:pt x="13106" y="52908"/>
                  </a:lnTo>
                  <a:lnTo>
                    <a:pt x="13045" y="54249"/>
                  </a:lnTo>
                  <a:lnTo>
                    <a:pt x="12984" y="55529"/>
                  </a:lnTo>
                  <a:lnTo>
                    <a:pt x="12801" y="57175"/>
                  </a:lnTo>
                  <a:lnTo>
                    <a:pt x="12679" y="58028"/>
                  </a:lnTo>
                  <a:lnTo>
                    <a:pt x="12618" y="58820"/>
                  </a:lnTo>
                  <a:lnTo>
                    <a:pt x="12618" y="59674"/>
                  </a:lnTo>
                  <a:lnTo>
                    <a:pt x="12679" y="60527"/>
                  </a:lnTo>
                  <a:lnTo>
                    <a:pt x="12801" y="61320"/>
                  </a:lnTo>
                  <a:lnTo>
                    <a:pt x="12923" y="62173"/>
                  </a:lnTo>
                  <a:lnTo>
                    <a:pt x="13289" y="63819"/>
                  </a:lnTo>
                  <a:lnTo>
                    <a:pt x="13654" y="65464"/>
                  </a:lnTo>
                  <a:lnTo>
                    <a:pt x="14447" y="68756"/>
                  </a:lnTo>
                  <a:lnTo>
                    <a:pt x="14812" y="70402"/>
                  </a:lnTo>
                  <a:lnTo>
                    <a:pt x="14934" y="71255"/>
                  </a:lnTo>
                  <a:lnTo>
                    <a:pt x="15056" y="72047"/>
                  </a:lnTo>
                  <a:lnTo>
                    <a:pt x="15117" y="72474"/>
                  </a:lnTo>
                  <a:lnTo>
                    <a:pt x="15056" y="72840"/>
                  </a:lnTo>
                  <a:lnTo>
                    <a:pt x="14873" y="73632"/>
                  </a:lnTo>
                  <a:lnTo>
                    <a:pt x="14569" y="74363"/>
                  </a:lnTo>
                  <a:lnTo>
                    <a:pt x="14203" y="75034"/>
                  </a:lnTo>
                  <a:lnTo>
                    <a:pt x="13837" y="75522"/>
                  </a:lnTo>
                  <a:lnTo>
                    <a:pt x="13410" y="75887"/>
                  </a:lnTo>
                  <a:lnTo>
                    <a:pt x="13289" y="76070"/>
                  </a:lnTo>
                  <a:lnTo>
                    <a:pt x="13289" y="76253"/>
                  </a:lnTo>
                  <a:lnTo>
                    <a:pt x="13289" y="76497"/>
                  </a:lnTo>
                  <a:lnTo>
                    <a:pt x="13410" y="76619"/>
                  </a:lnTo>
                  <a:lnTo>
                    <a:pt x="13593" y="76741"/>
                  </a:lnTo>
                  <a:lnTo>
                    <a:pt x="13776" y="76802"/>
                  </a:lnTo>
                  <a:lnTo>
                    <a:pt x="14264" y="76802"/>
                  </a:lnTo>
                  <a:lnTo>
                    <a:pt x="14508" y="76984"/>
                  </a:lnTo>
                  <a:lnTo>
                    <a:pt x="14812" y="77045"/>
                  </a:lnTo>
                  <a:lnTo>
                    <a:pt x="15239" y="77167"/>
                  </a:lnTo>
                  <a:lnTo>
                    <a:pt x="15605" y="77167"/>
                  </a:lnTo>
                  <a:lnTo>
                    <a:pt x="15971" y="77106"/>
                  </a:lnTo>
                  <a:lnTo>
                    <a:pt x="16092" y="77106"/>
                  </a:lnTo>
                  <a:lnTo>
                    <a:pt x="16214" y="77167"/>
                  </a:lnTo>
                  <a:lnTo>
                    <a:pt x="16397" y="77289"/>
                  </a:lnTo>
                  <a:lnTo>
                    <a:pt x="16580" y="77289"/>
                  </a:lnTo>
                  <a:lnTo>
                    <a:pt x="16946" y="77350"/>
                  </a:lnTo>
                  <a:lnTo>
                    <a:pt x="17311" y="77289"/>
                  </a:lnTo>
                  <a:lnTo>
                    <a:pt x="17433" y="77228"/>
                  </a:lnTo>
                  <a:lnTo>
                    <a:pt x="17494" y="77106"/>
                  </a:lnTo>
                  <a:lnTo>
                    <a:pt x="17555" y="76863"/>
                  </a:lnTo>
                  <a:lnTo>
                    <a:pt x="17677" y="76131"/>
                  </a:lnTo>
                  <a:lnTo>
                    <a:pt x="17677" y="75339"/>
                  </a:lnTo>
                  <a:lnTo>
                    <a:pt x="17738" y="76131"/>
                  </a:lnTo>
                  <a:lnTo>
                    <a:pt x="17799" y="76924"/>
                  </a:lnTo>
                  <a:lnTo>
                    <a:pt x="17860" y="77106"/>
                  </a:lnTo>
                  <a:lnTo>
                    <a:pt x="17921" y="77228"/>
                  </a:lnTo>
                  <a:lnTo>
                    <a:pt x="18043" y="77289"/>
                  </a:lnTo>
                  <a:lnTo>
                    <a:pt x="18226" y="77350"/>
                  </a:lnTo>
                  <a:lnTo>
                    <a:pt x="18470" y="77350"/>
                  </a:lnTo>
                  <a:lnTo>
                    <a:pt x="18835" y="77289"/>
                  </a:lnTo>
                  <a:lnTo>
                    <a:pt x="19140" y="77167"/>
                  </a:lnTo>
                  <a:lnTo>
                    <a:pt x="19262" y="77106"/>
                  </a:lnTo>
                  <a:lnTo>
                    <a:pt x="19384" y="77106"/>
                  </a:lnTo>
                  <a:lnTo>
                    <a:pt x="19750" y="77167"/>
                  </a:lnTo>
                  <a:lnTo>
                    <a:pt x="20176" y="77167"/>
                  </a:lnTo>
                  <a:lnTo>
                    <a:pt x="20542" y="77106"/>
                  </a:lnTo>
                  <a:lnTo>
                    <a:pt x="20847" y="76924"/>
                  </a:lnTo>
                  <a:lnTo>
                    <a:pt x="21152" y="76802"/>
                  </a:lnTo>
                  <a:lnTo>
                    <a:pt x="21578" y="76802"/>
                  </a:lnTo>
                  <a:lnTo>
                    <a:pt x="21761" y="76741"/>
                  </a:lnTo>
                  <a:lnTo>
                    <a:pt x="21944" y="76619"/>
                  </a:lnTo>
                  <a:lnTo>
                    <a:pt x="22066" y="76436"/>
                  </a:lnTo>
                  <a:lnTo>
                    <a:pt x="22127" y="76253"/>
                  </a:lnTo>
                  <a:lnTo>
                    <a:pt x="22066" y="76070"/>
                  </a:lnTo>
                  <a:lnTo>
                    <a:pt x="21883" y="75887"/>
                  </a:lnTo>
                  <a:lnTo>
                    <a:pt x="21639" y="75704"/>
                  </a:lnTo>
                  <a:lnTo>
                    <a:pt x="21395" y="75461"/>
                  </a:lnTo>
                  <a:lnTo>
                    <a:pt x="21030" y="74851"/>
                  </a:lnTo>
                  <a:lnTo>
                    <a:pt x="20725" y="74242"/>
                  </a:lnTo>
                  <a:lnTo>
                    <a:pt x="20481" y="73571"/>
                  </a:lnTo>
                  <a:lnTo>
                    <a:pt x="20298" y="72901"/>
                  </a:lnTo>
                  <a:lnTo>
                    <a:pt x="20237" y="72718"/>
                  </a:lnTo>
                  <a:lnTo>
                    <a:pt x="20237" y="72474"/>
                  </a:lnTo>
                  <a:lnTo>
                    <a:pt x="20298" y="72047"/>
                  </a:lnTo>
                  <a:lnTo>
                    <a:pt x="20420" y="71194"/>
                  </a:lnTo>
                  <a:lnTo>
                    <a:pt x="20603" y="70402"/>
                  </a:lnTo>
                  <a:lnTo>
                    <a:pt x="20908" y="68756"/>
                  </a:lnTo>
                  <a:lnTo>
                    <a:pt x="21334" y="67110"/>
                  </a:lnTo>
                  <a:lnTo>
                    <a:pt x="22127" y="63819"/>
                  </a:lnTo>
                  <a:lnTo>
                    <a:pt x="22432" y="62173"/>
                  </a:lnTo>
                  <a:lnTo>
                    <a:pt x="22736" y="60527"/>
                  </a:lnTo>
                  <a:lnTo>
                    <a:pt x="22736" y="59674"/>
                  </a:lnTo>
                  <a:lnTo>
                    <a:pt x="22736" y="58820"/>
                  </a:lnTo>
                  <a:lnTo>
                    <a:pt x="22675" y="57967"/>
                  </a:lnTo>
                  <a:lnTo>
                    <a:pt x="22554" y="57114"/>
                  </a:lnTo>
                  <a:lnTo>
                    <a:pt x="22371" y="55468"/>
                  </a:lnTo>
                  <a:lnTo>
                    <a:pt x="22310" y="53822"/>
                  </a:lnTo>
                  <a:lnTo>
                    <a:pt x="22310" y="52359"/>
                  </a:lnTo>
                  <a:lnTo>
                    <a:pt x="22432" y="50958"/>
                  </a:lnTo>
                  <a:lnTo>
                    <a:pt x="22675" y="49556"/>
                  </a:lnTo>
                  <a:lnTo>
                    <a:pt x="22980" y="48154"/>
                  </a:lnTo>
                  <a:lnTo>
                    <a:pt x="23894" y="44923"/>
                  </a:lnTo>
                  <a:lnTo>
                    <a:pt x="24321" y="43338"/>
                  </a:lnTo>
                  <a:lnTo>
                    <a:pt x="24687" y="41693"/>
                  </a:lnTo>
                  <a:lnTo>
                    <a:pt x="24931" y="40047"/>
                  </a:lnTo>
                  <a:lnTo>
                    <a:pt x="25114" y="38401"/>
                  </a:lnTo>
                  <a:lnTo>
                    <a:pt x="25175" y="37609"/>
                  </a:lnTo>
                  <a:lnTo>
                    <a:pt x="25175" y="36755"/>
                  </a:lnTo>
                  <a:lnTo>
                    <a:pt x="25114" y="35902"/>
                  </a:lnTo>
                  <a:lnTo>
                    <a:pt x="24992" y="35049"/>
                  </a:lnTo>
                  <a:lnTo>
                    <a:pt x="24870" y="34256"/>
                  </a:lnTo>
                  <a:lnTo>
                    <a:pt x="24626" y="33464"/>
                  </a:lnTo>
                  <a:lnTo>
                    <a:pt x="24199" y="31940"/>
                  </a:lnTo>
                  <a:lnTo>
                    <a:pt x="23894" y="31209"/>
                  </a:lnTo>
                  <a:lnTo>
                    <a:pt x="23590" y="30477"/>
                  </a:lnTo>
                  <a:lnTo>
                    <a:pt x="23285" y="29746"/>
                  </a:lnTo>
                  <a:lnTo>
                    <a:pt x="22980" y="29014"/>
                  </a:lnTo>
                  <a:lnTo>
                    <a:pt x="22736" y="28222"/>
                  </a:lnTo>
                  <a:lnTo>
                    <a:pt x="22554" y="27430"/>
                  </a:lnTo>
                  <a:lnTo>
                    <a:pt x="22432" y="26576"/>
                  </a:lnTo>
                  <a:lnTo>
                    <a:pt x="22493" y="25784"/>
                  </a:lnTo>
                  <a:lnTo>
                    <a:pt x="22614" y="25174"/>
                  </a:lnTo>
                  <a:lnTo>
                    <a:pt x="22736" y="24565"/>
                  </a:lnTo>
                  <a:lnTo>
                    <a:pt x="23163" y="22980"/>
                  </a:lnTo>
                  <a:lnTo>
                    <a:pt x="23529" y="24138"/>
                  </a:lnTo>
                  <a:lnTo>
                    <a:pt x="23955" y="25296"/>
                  </a:lnTo>
                  <a:lnTo>
                    <a:pt x="24260" y="25967"/>
                  </a:lnTo>
                  <a:lnTo>
                    <a:pt x="24565" y="26576"/>
                  </a:lnTo>
                  <a:lnTo>
                    <a:pt x="24870" y="27125"/>
                  </a:lnTo>
                  <a:lnTo>
                    <a:pt x="25114" y="27734"/>
                  </a:lnTo>
                  <a:lnTo>
                    <a:pt x="25418" y="29075"/>
                  </a:lnTo>
                  <a:lnTo>
                    <a:pt x="25662" y="29685"/>
                  </a:lnTo>
                  <a:lnTo>
                    <a:pt x="25967" y="30355"/>
                  </a:lnTo>
                  <a:lnTo>
                    <a:pt x="26637" y="31635"/>
                  </a:lnTo>
                  <a:lnTo>
                    <a:pt x="27369" y="32855"/>
                  </a:lnTo>
                  <a:lnTo>
                    <a:pt x="28832" y="35171"/>
                  </a:lnTo>
                  <a:lnTo>
                    <a:pt x="29441" y="36085"/>
                  </a:lnTo>
                  <a:lnTo>
                    <a:pt x="29563" y="36207"/>
                  </a:lnTo>
                  <a:lnTo>
                    <a:pt x="29563" y="36329"/>
                  </a:lnTo>
                  <a:lnTo>
                    <a:pt x="29502" y="36390"/>
                  </a:lnTo>
                  <a:lnTo>
                    <a:pt x="29502" y="36755"/>
                  </a:lnTo>
                  <a:lnTo>
                    <a:pt x="29502" y="37121"/>
                  </a:lnTo>
                  <a:lnTo>
                    <a:pt x="29624" y="37487"/>
                  </a:lnTo>
                  <a:lnTo>
                    <a:pt x="29868" y="38157"/>
                  </a:lnTo>
                  <a:lnTo>
                    <a:pt x="30538" y="39498"/>
                  </a:lnTo>
                  <a:lnTo>
                    <a:pt x="30660" y="39803"/>
                  </a:lnTo>
                  <a:lnTo>
                    <a:pt x="30721" y="40108"/>
                  </a:lnTo>
                  <a:lnTo>
                    <a:pt x="30904" y="40717"/>
                  </a:lnTo>
                  <a:lnTo>
                    <a:pt x="31026" y="41205"/>
                  </a:lnTo>
                  <a:lnTo>
                    <a:pt x="31148" y="41449"/>
                  </a:lnTo>
                  <a:lnTo>
                    <a:pt x="31270" y="41632"/>
                  </a:lnTo>
                  <a:lnTo>
                    <a:pt x="31453" y="41754"/>
                  </a:lnTo>
                  <a:lnTo>
                    <a:pt x="31636" y="41815"/>
                  </a:lnTo>
                  <a:lnTo>
                    <a:pt x="31757" y="41693"/>
                  </a:lnTo>
                  <a:lnTo>
                    <a:pt x="31879" y="41449"/>
                  </a:lnTo>
                  <a:lnTo>
                    <a:pt x="31818" y="41144"/>
                  </a:lnTo>
                  <a:lnTo>
                    <a:pt x="31757" y="40778"/>
                  </a:lnTo>
                  <a:lnTo>
                    <a:pt x="31636" y="40108"/>
                  </a:lnTo>
                  <a:lnTo>
                    <a:pt x="31940" y="40900"/>
                  </a:lnTo>
                  <a:lnTo>
                    <a:pt x="32245" y="41632"/>
                  </a:lnTo>
                  <a:lnTo>
                    <a:pt x="32428" y="41997"/>
                  </a:lnTo>
                  <a:lnTo>
                    <a:pt x="32611" y="42241"/>
                  </a:lnTo>
                  <a:lnTo>
                    <a:pt x="32733" y="42363"/>
                  </a:lnTo>
                  <a:lnTo>
                    <a:pt x="33038" y="42363"/>
                  </a:lnTo>
                  <a:lnTo>
                    <a:pt x="33159" y="42241"/>
                  </a:lnTo>
                  <a:lnTo>
                    <a:pt x="33220" y="42058"/>
                  </a:lnTo>
                  <a:lnTo>
                    <a:pt x="33220" y="41876"/>
                  </a:lnTo>
                  <a:lnTo>
                    <a:pt x="33098" y="41571"/>
                  </a:lnTo>
                  <a:lnTo>
                    <a:pt x="32794" y="40778"/>
                  </a:lnTo>
                  <a:lnTo>
                    <a:pt x="32550" y="40230"/>
                  </a:lnTo>
                  <a:lnTo>
                    <a:pt x="32489" y="39925"/>
                  </a:lnTo>
                  <a:lnTo>
                    <a:pt x="32428" y="39620"/>
                  </a:lnTo>
                  <a:lnTo>
                    <a:pt x="32611" y="39925"/>
                  </a:lnTo>
                  <a:lnTo>
                    <a:pt x="32794" y="40230"/>
                  </a:lnTo>
                  <a:lnTo>
                    <a:pt x="33098" y="40900"/>
                  </a:lnTo>
                  <a:lnTo>
                    <a:pt x="33403" y="41632"/>
                  </a:lnTo>
                  <a:lnTo>
                    <a:pt x="33586" y="41936"/>
                  </a:lnTo>
                  <a:lnTo>
                    <a:pt x="33708" y="42119"/>
                  </a:lnTo>
                  <a:lnTo>
                    <a:pt x="33830" y="42180"/>
                  </a:lnTo>
                  <a:lnTo>
                    <a:pt x="34013" y="42241"/>
                  </a:lnTo>
                  <a:lnTo>
                    <a:pt x="34135" y="42180"/>
                  </a:lnTo>
                  <a:lnTo>
                    <a:pt x="34257" y="42119"/>
                  </a:lnTo>
                  <a:lnTo>
                    <a:pt x="34318" y="41936"/>
                  </a:lnTo>
                  <a:lnTo>
                    <a:pt x="34318" y="41754"/>
                  </a:lnTo>
                  <a:lnTo>
                    <a:pt x="34257" y="41510"/>
                  </a:lnTo>
                  <a:lnTo>
                    <a:pt x="34074" y="41083"/>
                  </a:lnTo>
                  <a:lnTo>
                    <a:pt x="33342" y="39620"/>
                  </a:lnTo>
                  <a:lnTo>
                    <a:pt x="34257" y="40839"/>
                  </a:lnTo>
                  <a:lnTo>
                    <a:pt x="34500" y="41144"/>
                  </a:lnTo>
                  <a:lnTo>
                    <a:pt x="34683" y="41266"/>
                  </a:lnTo>
                  <a:lnTo>
                    <a:pt x="34866" y="41266"/>
                  </a:lnTo>
                  <a:lnTo>
                    <a:pt x="34927" y="41205"/>
                  </a:lnTo>
                  <a:lnTo>
                    <a:pt x="34988" y="41144"/>
                  </a:lnTo>
                  <a:lnTo>
                    <a:pt x="35049" y="40961"/>
                  </a:lnTo>
                  <a:lnTo>
                    <a:pt x="34988" y="40778"/>
                  </a:lnTo>
                  <a:lnTo>
                    <a:pt x="34927" y="40596"/>
                  </a:lnTo>
                  <a:lnTo>
                    <a:pt x="34439" y="39803"/>
                  </a:lnTo>
                  <a:lnTo>
                    <a:pt x="34013" y="39011"/>
                  </a:lnTo>
                  <a:lnTo>
                    <a:pt x="33586" y="38218"/>
                  </a:lnTo>
                  <a:lnTo>
                    <a:pt x="33464" y="38036"/>
                  </a:lnTo>
                  <a:lnTo>
                    <a:pt x="33403" y="37792"/>
                  </a:lnTo>
                  <a:lnTo>
                    <a:pt x="33525" y="37792"/>
                  </a:lnTo>
                  <a:lnTo>
                    <a:pt x="33647" y="37914"/>
                  </a:lnTo>
                  <a:lnTo>
                    <a:pt x="33830" y="38218"/>
                  </a:lnTo>
                  <a:lnTo>
                    <a:pt x="34074" y="38340"/>
                  </a:lnTo>
                  <a:lnTo>
                    <a:pt x="34257" y="38401"/>
                  </a:lnTo>
                  <a:lnTo>
                    <a:pt x="34744" y="38523"/>
                  </a:lnTo>
                  <a:lnTo>
                    <a:pt x="35049" y="38523"/>
                  </a:lnTo>
                  <a:lnTo>
                    <a:pt x="35171" y="38462"/>
                  </a:lnTo>
                  <a:lnTo>
                    <a:pt x="35293" y="38340"/>
                  </a:lnTo>
                  <a:lnTo>
                    <a:pt x="35354" y="38157"/>
                  </a:lnTo>
                  <a:lnTo>
                    <a:pt x="35293" y="38036"/>
                  </a:lnTo>
                  <a:lnTo>
                    <a:pt x="35232" y="37853"/>
                  </a:lnTo>
                  <a:lnTo>
                    <a:pt x="35049" y="37731"/>
                  </a:lnTo>
                  <a:lnTo>
                    <a:pt x="34744" y="37548"/>
                  </a:lnTo>
                  <a:lnTo>
                    <a:pt x="34500" y="37365"/>
                  </a:lnTo>
                  <a:lnTo>
                    <a:pt x="34013" y="36877"/>
                  </a:lnTo>
                  <a:lnTo>
                    <a:pt x="33586" y="36390"/>
                  </a:lnTo>
                  <a:lnTo>
                    <a:pt x="33098" y="35902"/>
                  </a:lnTo>
                  <a:lnTo>
                    <a:pt x="32550" y="35415"/>
                  </a:lnTo>
                  <a:lnTo>
                    <a:pt x="32184" y="35293"/>
                  </a:lnTo>
                  <a:lnTo>
                    <a:pt x="31879" y="35110"/>
                  </a:lnTo>
                  <a:lnTo>
                    <a:pt x="31392" y="35110"/>
                  </a:lnTo>
                  <a:lnTo>
                    <a:pt x="31270" y="34988"/>
                  </a:lnTo>
                  <a:lnTo>
                    <a:pt x="31148" y="34805"/>
                  </a:lnTo>
                  <a:lnTo>
                    <a:pt x="31026" y="34439"/>
                  </a:lnTo>
                  <a:lnTo>
                    <a:pt x="30721" y="33647"/>
                  </a:lnTo>
                  <a:lnTo>
                    <a:pt x="30538" y="32794"/>
                  </a:lnTo>
                  <a:lnTo>
                    <a:pt x="30112" y="31026"/>
                  </a:lnTo>
                  <a:lnTo>
                    <a:pt x="29868" y="29990"/>
                  </a:lnTo>
                  <a:lnTo>
                    <a:pt x="29563" y="28954"/>
                  </a:lnTo>
                  <a:lnTo>
                    <a:pt x="29380" y="28405"/>
                  </a:lnTo>
                  <a:lnTo>
                    <a:pt x="29136" y="27917"/>
                  </a:lnTo>
                  <a:lnTo>
                    <a:pt x="28893" y="27430"/>
                  </a:lnTo>
                  <a:lnTo>
                    <a:pt x="28588" y="27003"/>
                  </a:lnTo>
                  <a:lnTo>
                    <a:pt x="28222" y="26515"/>
                  </a:lnTo>
                  <a:lnTo>
                    <a:pt x="28039" y="26272"/>
                  </a:lnTo>
                  <a:lnTo>
                    <a:pt x="27856" y="25967"/>
                  </a:lnTo>
                  <a:lnTo>
                    <a:pt x="27674" y="25479"/>
                  </a:lnTo>
                  <a:lnTo>
                    <a:pt x="27552" y="24931"/>
                  </a:lnTo>
                  <a:lnTo>
                    <a:pt x="27308" y="23468"/>
                  </a:lnTo>
                  <a:lnTo>
                    <a:pt x="27003" y="22066"/>
                  </a:lnTo>
                  <a:lnTo>
                    <a:pt x="26698" y="20664"/>
                  </a:lnTo>
                  <a:lnTo>
                    <a:pt x="26455" y="19262"/>
                  </a:lnTo>
                  <a:lnTo>
                    <a:pt x="26333" y="18470"/>
                  </a:lnTo>
                  <a:lnTo>
                    <a:pt x="26272" y="17616"/>
                  </a:lnTo>
                  <a:lnTo>
                    <a:pt x="26211" y="17129"/>
                  </a:lnTo>
                  <a:lnTo>
                    <a:pt x="26211" y="16580"/>
                  </a:lnTo>
                  <a:lnTo>
                    <a:pt x="26028" y="15849"/>
                  </a:lnTo>
                  <a:lnTo>
                    <a:pt x="25906" y="15483"/>
                  </a:lnTo>
                  <a:lnTo>
                    <a:pt x="25784" y="15178"/>
                  </a:lnTo>
                  <a:lnTo>
                    <a:pt x="25540" y="14812"/>
                  </a:lnTo>
                  <a:lnTo>
                    <a:pt x="25357" y="14508"/>
                  </a:lnTo>
                  <a:lnTo>
                    <a:pt x="24809" y="13959"/>
                  </a:lnTo>
                  <a:lnTo>
                    <a:pt x="24199" y="13471"/>
                  </a:lnTo>
                  <a:lnTo>
                    <a:pt x="23468" y="13106"/>
                  </a:lnTo>
                  <a:lnTo>
                    <a:pt x="22797" y="12801"/>
                  </a:lnTo>
                  <a:lnTo>
                    <a:pt x="22005" y="12557"/>
                  </a:lnTo>
                  <a:lnTo>
                    <a:pt x="21273" y="12374"/>
                  </a:lnTo>
                  <a:lnTo>
                    <a:pt x="20908" y="12313"/>
                  </a:lnTo>
                  <a:lnTo>
                    <a:pt x="20542" y="12191"/>
                  </a:lnTo>
                  <a:lnTo>
                    <a:pt x="20237" y="12009"/>
                  </a:lnTo>
                  <a:lnTo>
                    <a:pt x="19993" y="11765"/>
                  </a:lnTo>
                  <a:lnTo>
                    <a:pt x="19811" y="11521"/>
                  </a:lnTo>
                  <a:lnTo>
                    <a:pt x="19750" y="11155"/>
                  </a:lnTo>
                  <a:lnTo>
                    <a:pt x="19689" y="10850"/>
                  </a:lnTo>
                  <a:lnTo>
                    <a:pt x="19689" y="10485"/>
                  </a:lnTo>
                  <a:lnTo>
                    <a:pt x="19689" y="10119"/>
                  </a:lnTo>
                  <a:lnTo>
                    <a:pt x="19750" y="9997"/>
                  </a:lnTo>
                  <a:lnTo>
                    <a:pt x="19872" y="9875"/>
                  </a:lnTo>
                  <a:lnTo>
                    <a:pt x="20359" y="9327"/>
                  </a:lnTo>
                  <a:lnTo>
                    <a:pt x="20664" y="8717"/>
                  </a:lnTo>
                  <a:lnTo>
                    <a:pt x="21030" y="8047"/>
                  </a:lnTo>
                  <a:lnTo>
                    <a:pt x="21273" y="7315"/>
                  </a:lnTo>
                  <a:lnTo>
                    <a:pt x="21395" y="6523"/>
                  </a:lnTo>
                  <a:lnTo>
                    <a:pt x="21517" y="5730"/>
                  </a:lnTo>
                  <a:lnTo>
                    <a:pt x="21578" y="4938"/>
                  </a:lnTo>
                  <a:lnTo>
                    <a:pt x="21578" y="4085"/>
                  </a:lnTo>
                  <a:lnTo>
                    <a:pt x="21456" y="3292"/>
                  </a:lnTo>
                  <a:lnTo>
                    <a:pt x="21273" y="2500"/>
                  </a:lnTo>
                  <a:lnTo>
                    <a:pt x="21030" y="1951"/>
                  </a:lnTo>
                  <a:lnTo>
                    <a:pt x="20725" y="1403"/>
                  </a:lnTo>
                  <a:lnTo>
                    <a:pt x="20298" y="976"/>
                  </a:lnTo>
                  <a:lnTo>
                    <a:pt x="19811" y="610"/>
                  </a:lnTo>
                  <a:lnTo>
                    <a:pt x="19506" y="428"/>
                  </a:lnTo>
                  <a:lnTo>
                    <a:pt x="19140" y="245"/>
                  </a:lnTo>
                  <a:lnTo>
                    <a:pt x="18774" y="123"/>
                  </a:lnTo>
                  <a:lnTo>
                    <a:pt x="18348" y="62"/>
                  </a:lnTo>
                  <a:lnTo>
                    <a:pt x="17555"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 name="Google Shape;187;p20"/>
            <p:cNvSpPr/>
            <p:nvPr/>
          </p:nvSpPr>
          <p:spPr>
            <a:xfrm>
              <a:off x="6310600" y="1679550"/>
              <a:ext cx="883850" cy="1933775"/>
            </a:xfrm>
            <a:custGeom>
              <a:avLst/>
              <a:gdLst/>
              <a:ahLst/>
              <a:cxnLst/>
              <a:rect l="l" t="t" r="r" b="b"/>
              <a:pathLst>
                <a:path w="35354" h="77351" extrusionOk="0">
                  <a:moveTo>
                    <a:pt x="17433" y="367"/>
                  </a:moveTo>
                  <a:lnTo>
                    <a:pt x="18165" y="428"/>
                  </a:lnTo>
                  <a:lnTo>
                    <a:pt x="18896" y="549"/>
                  </a:lnTo>
                  <a:lnTo>
                    <a:pt x="19201" y="671"/>
                  </a:lnTo>
                  <a:lnTo>
                    <a:pt x="19567" y="854"/>
                  </a:lnTo>
                  <a:lnTo>
                    <a:pt x="19872" y="1037"/>
                  </a:lnTo>
                  <a:lnTo>
                    <a:pt x="20115" y="1281"/>
                  </a:lnTo>
                  <a:lnTo>
                    <a:pt x="20359" y="1525"/>
                  </a:lnTo>
                  <a:lnTo>
                    <a:pt x="20542" y="1768"/>
                  </a:lnTo>
                  <a:lnTo>
                    <a:pt x="20847" y="2378"/>
                  </a:lnTo>
                  <a:lnTo>
                    <a:pt x="21091" y="3048"/>
                  </a:lnTo>
                  <a:lnTo>
                    <a:pt x="21213" y="3719"/>
                  </a:lnTo>
                  <a:lnTo>
                    <a:pt x="21273" y="4389"/>
                  </a:lnTo>
                  <a:lnTo>
                    <a:pt x="21273" y="5121"/>
                  </a:lnTo>
                  <a:lnTo>
                    <a:pt x="21273" y="5852"/>
                  </a:lnTo>
                  <a:lnTo>
                    <a:pt x="21152" y="6584"/>
                  </a:lnTo>
                  <a:lnTo>
                    <a:pt x="21030" y="7315"/>
                  </a:lnTo>
                  <a:lnTo>
                    <a:pt x="20786" y="7986"/>
                  </a:lnTo>
                  <a:lnTo>
                    <a:pt x="20481" y="8656"/>
                  </a:lnTo>
                  <a:lnTo>
                    <a:pt x="20115" y="9266"/>
                  </a:lnTo>
                  <a:lnTo>
                    <a:pt x="19628" y="9814"/>
                  </a:lnTo>
                  <a:lnTo>
                    <a:pt x="19018" y="10302"/>
                  </a:lnTo>
                  <a:lnTo>
                    <a:pt x="18470" y="10607"/>
                  </a:lnTo>
                  <a:lnTo>
                    <a:pt x="18104" y="10729"/>
                  </a:lnTo>
                  <a:lnTo>
                    <a:pt x="17799" y="10790"/>
                  </a:lnTo>
                  <a:lnTo>
                    <a:pt x="17251" y="10668"/>
                  </a:lnTo>
                  <a:lnTo>
                    <a:pt x="16946" y="10607"/>
                  </a:lnTo>
                  <a:lnTo>
                    <a:pt x="16702" y="10485"/>
                  </a:lnTo>
                  <a:lnTo>
                    <a:pt x="16336" y="10302"/>
                  </a:lnTo>
                  <a:lnTo>
                    <a:pt x="16031" y="10058"/>
                  </a:lnTo>
                  <a:lnTo>
                    <a:pt x="15483" y="9570"/>
                  </a:lnTo>
                  <a:lnTo>
                    <a:pt x="15056" y="8961"/>
                  </a:lnTo>
                  <a:lnTo>
                    <a:pt x="14751" y="8351"/>
                  </a:lnTo>
                  <a:lnTo>
                    <a:pt x="14508" y="7742"/>
                  </a:lnTo>
                  <a:lnTo>
                    <a:pt x="14325" y="7071"/>
                  </a:lnTo>
                  <a:lnTo>
                    <a:pt x="14142" y="6340"/>
                  </a:lnTo>
                  <a:lnTo>
                    <a:pt x="14081" y="5548"/>
                  </a:lnTo>
                  <a:lnTo>
                    <a:pt x="14081" y="4816"/>
                  </a:lnTo>
                  <a:lnTo>
                    <a:pt x="14081" y="4085"/>
                  </a:lnTo>
                  <a:lnTo>
                    <a:pt x="14203" y="3414"/>
                  </a:lnTo>
                  <a:lnTo>
                    <a:pt x="14386" y="2744"/>
                  </a:lnTo>
                  <a:lnTo>
                    <a:pt x="14630" y="2134"/>
                  </a:lnTo>
                  <a:lnTo>
                    <a:pt x="14812" y="1829"/>
                  </a:lnTo>
                  <a:lnTo>
                    <a:pt x="14995" y="1525"/>
                  </a:lnTo>
                  <a:lnTo>
                    <a:pt x="15239" y="1281"/>
                  </a:lnTo>
                  <a:lnTo>
                    <a:pt x="15483" y="1037"/>
                  </a:lnTo>
                  <a:lnTo>
                    <a:pt x="15788" y="854"/>
                  </a:lnTo>
                  <a:lnTo>
                    <a:pt x="16092" y="671"/>
                  </a:lnTo>
                  <a:lnTo>
                    <a:pt x="16763" y="488"/>
                  </a:lnTo>
                  <a:lnTo>
                    <a:pt x="17433" y="367"/>
                  </a:lnTo>
                  <a:close/>
                  <a:moveTo>
                    <a:pt x="17494" y="29197"/>
                  </a:moveTo>
                  <a:lnTo>
                    <a:pt x="17372" y="29319"/>
                  </a:lnTo>
                  <a:lnTo>
                    <a:pt x="17311" y="29502"/>
                  </a:lnTo>
                  <a:lnTo>
                    <a:pt x="17311" y="29685"/>
                  </a:lnTo>
                  <a:lnTo>
                    <a:pt x="17311" y="29807"/>
                  </a:lnTo>
                  <a:lnTo>
                    <a:pt x="17433" y="29929"/>
                  </a:lnTo>
                  <a:lnTo>
                    <a:pt x="17738" y="29929"/>
                  </a:lnTo>
                  <a:lnTo>
                    <a:pt x="17799" y="29807"/>
                  </a:lnTo>
                  <a:lnTo>
                    <a:pt x="17799" y="29746"/>
                  </a:lnTo>
                  <a:lnTo>
                    <a:pt x="17799" y="29563"/>
                  </a:lnTo>
                  <a:lnTo>
                    <a:pt x="17677" y="29746"/>
                  </a:lnTo>
                  <a:lnTo>
                    <a:pt x="17555" y="29746"/>
                  </a:lnTo>
                  <a:lnTo>
                    <a:pt x="17494" y="29563"/>
                  </a:lnTo>
                  <a:lnTo>
                    <a:pt x="17494" y="29380"/>
                  </a:lnTo>
                  <a:lnTo>
                    <a:pt x="17555" y="29319"/>
                  </a:lnTo>
                  <a:lnTo>
                    <a:pt x="17616" y="29258"/>
                  </a:lnTo>
                  <a:lnTo>
                    <a:pt x="17555" y="29197"/>
                  </a:lnTo>
                  <a:close/>
                  <a:moveTo>
                    <a:pt x="30599" y="35963"/>
                  </a:moveTo>
                  <a:lnTo>
                    <a:pt x="30599" y="35963"/>
                  </a:lnTo>
                  <a:lnTo>
                    <a:pt x="30599" y="35963"/>
                  </a:lnTo>
                  <a:close/>
                  <a:moveTo>
                    <a:pt x="4755" y="35963"/>
                  </a:moveTo>
                  <a:lnTo>
                    <a:pt x="4511" y="36268"/>
                  </a:lnTo>
                  <a:lnTo>
                    <a:pt x="4206" y="36695"/>
                  </a:lnTo>
                  <a:lnTo>
                    <a:pt x="3841" y="37121"/>
                  </a:lnTo>
                  <a:lnTo>
                    <a:pt x="3414" y="37426"/>
                  </a:lnTo>
                  <a:lnTo>
                    <a:pt x="3170" y="37548"/>
                  </a:lnTo>
                  <a:lnTo>
                    <a:pt x="2926" y="37670"/>
                  </a:lnTo>
                  <a:lnTo>
                    <a:pt x="3292" y="37670"/>
                  </a:lnTo>
                  <a:lnTo>
                    <a:pt x="3597" y="37609"/>
                  </a:lnTo>
                  <a:lnTo>
                    <a:pt x="3902" y="37426"/>
                  </a:lnTo>
                  <a:lnTo>
                    <a:pt x="4146" y="37182"/>
                  </a:lnTo>
                  <a:lnTo>
                    <a:pt x="4328" y="36877"/>
                  </a:lnTo>
                  <a:lnTo>
                    <a:pt x="4511" y="36573"/>
                  </a:lnTo>
                  <a:lnTo>
                    <a:pt x="4633" y="36268"/>
                  </a:lnTo>
                  <a:lnTo>
                    <a:pt x="4755" y="35963"/>
                  </a:lnTo>
                  <a:close/>
                  <a:moveTo>
                    <a:pt x="30599" y="35963"/>
                  </a:moveTo>
                  <a:lnTo>
                    <a:pt x="30721" y="36268"/>
                  </a:lnTo>
                  <a:lnTo>
                    <a:pt x="30843" y="36573"/>
                  </a:lnTo>
                  <a:lnTo>
                    <a:pt x="31026" y="36877"/>
                  </a:lnTo>
                  <a:lnTo>
                    <a:pt x="31209" y="37182"/>
                  </a:lnTo>
                  <a:lnTo>
                    <a:pt x="31453" y="37365"/>
                  </a:lnTo>
                  <a:lnTo>
                    <a:pt x="31757" y="37548"/>
                  </a:lnTo>
                  <a:lnTo>
                    <a:pt x="32123" y="37670"/>
                  </a:lnTo>
                  <a:lnTo>
                    <a:pt x="32428" y="37670"/>
                  </a:lnTo>
                  <a:lnTo>
                    <a:pt x="32123" y="37548"/>
                  </a:lnTo>
                  <a:lnTo>
                    <a:pt x="31879" y="37426"/>
                  </a:lnTo>
                  <a:lnTo>
                    <a:pt x="31514" y="37121"/>
                  </a:lnTo>
                  <a:lnTo>
                    <a:pt x="31209" y="36755"/>
                  </a:lnTo>
                  <a:lnTo>
                    <a:pt x="30599" y="35963"/>
                  </a:lnTo>
                  <a:close/>
                  <a:moveTo>
                    <a:pt x="17860" y="37487"/>
                  </a:moveTo>
                  <a:lnTo>
                    <a:pt x="17799" y="39681"/>
                  </a:lnTo>
                  <a:lnTo>
                    <a:pt x="17738" y="41815"/>
                  </a:lnTo>
                  <a:lnTo>
                    <a:pt x="17738" y="41876"/>
                  </a:lnTo>
                  <a:lnTo>
                    <a:pt x="17677" y="42302"/>
                  </a:lnTo>
                  <a:lnTo>
                    <a:pt x="17616" y="39925"/>
                  </a:lnTo>
                  <a:lnTo>
                    <a:pt x="17555" y="37487"/>
                  </a:lnTo>
                  <a:close/>
                  <a:moveTo>
                    <a:pt x="18774" y="54980"/>
                  </a:moveTo>
                  <a:lnTo>
                    <a:pt x="18774" y="54980"/>
                  </a:lnTo>
                  <a:lnTo>
                    <a:pt x="18774" y="54980"/>
                  </a:lnTo>
                  <a:close/>
                  <a:moveTo>
                    <a:pt x="13959" y="53457"/>
                  </a:moveTo>
                  <a:lnTo>
                    <a:pt x="13898" y="53761"/>
                  </a:lnTo>
                  <a:lnTo>
                    <a:pt x="13837" y="54066"/>
                  </a:lnTo>
                  <a:lnTo>
                    <a:pt x="13837" y="54432"/>
                  </a:lnTo>
                  <a:lnTo>
                    <a:pt x="13898" y="54737"/>
                  </a:lnTo>
                  <a:lnTo>
                    <a:pt x="14020" y="55041"/>
                  </a:lnTo>
                  <a:lnTo>
                    <a:pt x="14142" y="55346"/>
                  </a:lnTo>
                  <a:lnTo>
                    <a:pt x="14386" y="55590"/>
                  </a:lnTo>
                  <a:lnTo>
                    <a:pt x="14690" y="55712"/>
                  </a:lnTo>
                  <a:lnTo>
                    <a:pt x="14934" y="55834"/>
                  </a:lnTo>
                  <a:lnTo>
                    <a:pt x="15483" y="55834"/>
                  </a:lnTo>
                  <a:lnTo>
                    <a:pt x="15788" y="55773"/>
                  </a:lnTo>
                  <a:lnTo>
                    <a:pt x="16092" y="55651"/>
                  </a:lnTo>
                  <a:lnTo>
                    <a:pt x="16336" y="55468"/>
                  </a:lnTo>
                  <a:lnTo>
                    <a:pt x="16458" y="55285"/>
                  </a:lnTo>
                  <a:lnTo>
                    <a:pt x="16580" y="54980"/>
                  </a:lnTo>
                  <a:lnTo>
                    <a:pt x="16458" y="55163"/>
                  </a:lnTo>
                  <a:lnTo>
                    <a:pt x="16336" y="55285"/>
                  </a:lnTo>
                  <a:lnTo>
                    <a:pt x="16092" y="55468"/>
                  </a:lnTo>
                  <a:lnTo>
                    <a:pt x="15849" y="55590"/>
                  </a:lnTo>
                  <a:lnTo>
                    <a:pt x="14934" y="55590"/>
                  </a:lnTo>
                  <a:lnTo>
                    <a:pt x="14690" y="55468"/>
                  </a:lnTo>
                  <a:lnTo>
                    <a:pt x="14508" y="55346"/>
                  </a:lnTo>
                  <a:lnTo>
                    <a:pt x="14325" y="55163"/>
                  </a:lnTo>
                  <a:lnTo>
                    <a:pt x="14142" y="54798"/>
                  </a:lnTo>
                  <a:lnTo>
                    <a:pt x="14020" y="54371"/>
                  </a:lnTo>
                  <a:lnTo>
                    <a:pt x="13959" y="53883"/>
                  </a:lnTo>
                  <a:lnTo>
                    <a:pt x="13959" y="53457"/>
                  </a:lnTo>
                  <a:close/>
                  <a:moveTo>
                    <a:pt x="21395" y="53457"/>
                  </a:moveTo>
                  <a:lnTo>
                    <a:pt x="21395" y="54005"/>
                  </a:lnTo>
                  <a:lnTo>
                    <a:pt x="21334" y="54554"/>
                  </a:lnTo>
                  <a:lnTo>
                    <a:pt x="21213" y="54798"/>
                  </a:lnTo>
                  <a:lnTo>
                    <a:pt x="21091" y="55041"/>
                  </a:lnTo>
                  <a:lnTo>
                    <a:pt x="20908" y="55285"/>
                  </a:lnTo>
                  <a:lnTo>
                    <a:pt x="20725" y="55468"/>
                  </a:lnTo>
                  <a:lnTo>
                    <a:pt x="20481" y="55529"/>
                  </a:lnTo>
                  <a:lnTo>
                    <a:pt x="20237" y="55590"/>
                  </a:lnTo>
                  <a:lnTo>
                    <a:pt x="19933" y="55651"/>
                  </a:lnTo>
                  <a:lnTo>
                    <a:pt x="19628" y="55590"/>
                  </a:lnTo>
                  <a:lnTo>
                    <a:pt x="19384" y="55529"/>
                  </a:lnTo>
                  <a:lnTo>
                    <a:pt x="19140" y="55407"/>
                  </a:lnTo>
                  <a:lnTo>
                    <a:pt x="18957" y="55224"/>
                  </a:lnTo>
                  <a:lnTo>
                    <a:pt x="18774" y="54980"/>
                  </a:lnTo>
                  <a:lnTo>
                    <a:pt x="18896" y="55285"/>
                  </a:lnTo>
                  <a:lnTo>
                    <a:pt x="19079" y="55468"/>
                  </a:lnTo>
                  <a:lnTo>
                    <a:pt x="19262" y="55651"/>
                  </a:lnTo>
                  <a:lnTo>
                    <a:pt x="19567" y="55773"/>
                  </a:lnTo>
                  <a:lnTo>
                    <a:pt x="19872" y="55834"/>
                  </a:lnTo>
                  <a:lnTo>
                    <a:pt x="20420" y="55834"/>
                  </a:lnTo>
                  <a:lnTo>
                    <a:pt x="20725" y="55712"/>
                  </a:lnTo>
                  <a:lnTo>
                    <a:pt x="20969" y="55590"/>
                  </a:lnTo>
                  <a:lnTo>
                    <a:pt x="21213" y="55346"/>
                  </a:lnTo>
                  <a:lnTo>
                    <a:pt x="21334" y="55041"/>
                  </a:lnTo>
                  <a:lnTo>
                    <a:pt x="21456" y="54737"/>
                  </a:lnTo>
                  <a:lnTo>
                    <a:pt x="21517" y="54432"/>
                  </a:lnTo>
                  <a:lnTo>
                    <a:pt x="21517" y="54066"/>
                  </a:lnTo>
                  <a:lnTo>
                    <a:pt x="21456" y="53761"/>
                  </a:lnTo>
                  <a:lnTo>
                    <a:pt x="21395" y="53457"/>
                  </a:lnTo>
                  <a:close/>
                  <a:moveTo>
                    <a:pt x="17677" y="44436"/>
                  </a:moveTo>
                  <a:lnTo>
                    <a:pt x="17738" y="45837"/>
                  </a:lnTo>
                  <a:lnTo>
                    <a:pt x="17799" y="47178"/>
                  </a:lnTo>
                  <a:lnTo>
                    <a:pt x="17799" y="48641"/>
                  </a:lnTo>
                  <a:lnTo>
                    <a:pt x="17738" y="50043"/>
                  </a:lnTo>
                  <a:lnTo>
                    <a:pt x="17738" y="51628"/>
                  </a:lnTo>
                  <a:lnTo>
                    <a:pt x="17799" y="53213"/>
                  </a:lnTo>
                  <a:lnTo>
                    <a:pt x="17982" y="54737"/>
                  </a:lnTo>
                  <a:lnTo>
                    <a:pt x="18043" y="55102"/>
                  </a:lnTo>
                  <a:lnTo>
                    <a:pt x="17982" y="55529"/>
                  </a:lnTo>
                  <a:lnTo>
                    <a:pt x="17921" y="56321"/>
                  </a:lnTo>
                  <a:lnTo>
                    <a:pt x="17799" y="57967"/>
                  </a:lnTo>
                  <a:lnTo>
                    <a:pt x="17738" y="59552"/>
                  </a:lnTo>
                  <a:lnTo>
                    <a:pt x="17677" y="61198"/>
                  </a:lnTo>
                  <a:lnTo>
                    <a:pt x="17738" y="62782"/>
                  </a:lnTo>
                  <a:lnTo>
                    <a:pt x="17860" y="64306"/>
                  </a:lnTo>
                  <a:lnTo>
                    <a:pt x="17982" y="65891"/>
                  </a:lnTo>
                  <a:lnTo>
                    <a:pt x="18104" y="67476"/>
                  </a:lnTo>
                  <a:lnTo>
                    <a:pt x="18165" y="69061"/>
                  </a:lnTo>
                  <a:lnTo>
                    <a:pt x="18104" y="70828"/>
                  </a:lnTo>
                  <a:lnTo>
                    <a:pt x="18104" y="71438"/>
                  </a:lnTo>
                  <a:lnTo>
                    <a:pt x="18104" y="71743"/>
                  </a:lnTo>
                  <a:lnTo>
                    <a:pt x="18043" y="71986"/>
                  </a:lnTo>
                  <a:lnTo>
                    <a:pt x="17677" y="72535"/>
                  </a:lnTo>
                  <a:lnTo>
                    <a:pt x="17616" y="72474"/>
                  </a:lnTo>
                  <a:lnTo>
                    <a:pt x="17555" y="72352"/>
                  </a:lnTo>
                  <a:lnTo>
                    <a:pt x="17433" y="72108"/>
                  </a:lnTo>
                  <a:lnTo>
                    <a:pt x="17311" y="71864"/>
                  </a:lnTo>
                  <a:lnTo>
                    <a:pt x="17251" y="71743"/>
                  </a:lnTo>
                  <a:lnTo>
                    <a:pt x="17251" y="71499"/>
                  </a:lnTo>
                  <a:lnTo>
                    <a:pt x="17251" y="71133"/>
                  </a:lnTo>
                  <a:lnTo>
                    <a:pt x="17251" y="69792"/>
                  </a:lnTo>
                  <a:lnTo>
                    <a:pt x="17251" y="68329"/>
                  </a:lnTo>
                  <a:lnTo>
                    <a:pt x="17311" y="66805"/>
                  </a:lnTo>
                  <a:lnTo>
                    <a:pt x="17433" y="65221"/>
                  </a:lnTo>
                  <a:lnTo>
                    <a:pt x="17616" y="63636"/>
                  </a:lnTo>
                  <a:lnTo>
                    <a:pt x="17677" y="62051"/>
                  </a:lnTo>
                  <a:lnTo>
                    <a:pt x="17677" y="60405"/>
                  </a:lnTo>
                  <a:lnTo>
                    <a:pt x="17616" y="58820"/>
                  </a:lnTo>
                  <a:lnTo>
                    <a:pt x="17494" y="57175"/>
                  </a:lnTo>
                  <a:lnTo>
                    <a:pt x="17372" y="55529"/>
                  </a:lnTo>
                  <a:lnTo>
                    <a:pt x="17311" y="55163"/>
                  </a:lnTo>
                  <a:lnTo>
                    <a:pt x="17372" y="54798"/>
                  </a:lnTo>
                  <a:lnTo>
                    <a:pt x="17433" y="54066"/>
                  </a:lnTo>
                  <a:lnTo>
                    <a:pt x="17616" y="52481"/>
                  </a:lnTo>
                  <a:lnTo>
                    <a:pt x="17677" y="50897"/>
                  </a:lnTo>
                  <a:lnTo>
                    <a:pt x="17616" y="49129"/>
                  </a:lnTo>
                  <a:lnTo>
                    <a:pt x="17555" y="48215"/>
                  </a:lnTo>
                  <a:lnTo>
                    <a:pt x="17555" y="47300"/>
                  </a:lnTo>
                  <a:lnTo>
                    <a:pt x="17616" y="45898"/>
                  </a:lnTo>
                  <a:lnTo>
                    <a:pt x="17677" y="44436"/>
                  </a:lnTo>
                  <a:close/>
                  <a:moveTo>
                    <a:pt x="15788" y="10180"/>
                  </a:moveTo>
                  <a:lnTo>
                    <a:pt x="16214" y="10485"/>
                  </a:lnTo>
                  <a:lnTo>
                    <a:pt x="16702" y="10729"/>
                  </a:lnTo>
                  <a:lnTo>
                    <a:pt x="17190" y="10911"/>
                  </a:lnTo>
                  <a:lnTo>
                    <a:pt x="17677" y="10972"/>
                  </a:lnTo>
                  <a:lnTo>
                    <a:pt x="18165" y="10911"/>
                  </a:lnTo>
                  <a:lnTo>
                    <a:pt x="18652" y="10790"/>
                  </a:lnTo>
                  <a:lnTo>
                    <a:pt x="19079" y="10546"/>
                  </a:lnTo>
                  <a:lnTo>
                    <a:pt x="19506" y="10241"/>
                  </a:lnTo>
                  <a:lnTo>
                    <a:pt x="19506" y="11033"/>
                  </a:lnTo>
                  <a:lnTo>
                    <a:pt x="19567" y="11399"/>
                  </a:lnTo>
                  <a:lnTo>
                    <a:pt x="19750" y="11765"/>
                  </a:lnTo>
                  <a:lnTo>
                    <a:pt x="19993" y="12070"/>
                  </a:lnTo>
                  <a:lnTo>
                    <a:pt x="20298" y="12313"/>
                  </a:lnTo>
                  <a:lnTo>
                    <a:pt x="20664" y="12496"/>
                  </a:lnTo>
                  <a:lnTo>
                    <a:pt x="21030" y="12557"/>
                  </a:lnTo>
                  <a:lnTo>
                    <a:pt x="21883" y="12801"/>
                  </a:lnTo>
                  <a:lnTo>
                    <a:pt x="22736" y="13106"/>
                  </a:lnTo>
                  <a:lnTo>
                    <a:pt x="23468" y="13410"/>
                  </a:lnTo>
                  <a:lnTo>
                    <a:pt x="24138" y="13837"/>
                  </a:lnTo>
                  <a:lnTo>
                    <a:pt x="24748" y="14325"/>
                  </a:lnTo>
                  <a:lnTo>
                    <a:pt x="24992" y="14630"/>
                  </a:lnTo>
                  <a:lnTo>
                    <a:pt x="25235" y="14934"/>
                  </a:lnTo>
                  <a:lnTo>
                    <a:pt x="25479" y="15300"/>
                  </a:lnTo>
                  <a:lnTo>
                    <a:pt x="25601" y="15605"/>
                  </a:lnTo>
                  <a:lnTo>
                    <a:pt x="25723" y="15971"/>
                  </a:lnTo>
                  <a:lnTo>
                    <a:pt x="25845" y="16336"/>
                  </a:lnTo>
                  <a:lnTo>
                    <a:pt x="25906" y="16946"/>
                  </a:lnTo>
                  <a:lnTo>
                    <a:pt x="25906" y="17555"/>
                  </a:lnTo>
                  <a:lnTo>
                    <a:pt x="26028" y="18957"/>
                  </a:lnTo>
                  <a:lnTo>
                    <a:pt x="26272" y="20298"/>
                  </a:lnTo>
                  <a:lnTo>
                    <a:pt x="26820" y="22980"/>
                  </a:lnTo>
                  <a:lnTo>
                    <a:pt x="27186" y="24870"/>
                  </a:lnTo>
                  <a:lnTo>
                    <a:pt x="27308" y="25418"/>
                  </a:lnTo>
                  <a:lnTo>
                    <a:pt x="27491" y="25967"/>
                  </a:lnTo>
                  <a:lnTo>
                    <a:pt x="27735" y="26454"/>
                  </a:lnTo>
                  <a:lnTo>
                    <a:pt x="28039" y="26881"/>
                  </a:lnTo>
                  <a:lnTo>
                    <a:pt x="28405" y="27308"/>
                  </a:lnTo>
                  <a:lnTo>
                    <a:pt x="28649" y="27795"/>
                  </a:lnTo>
                  <a:lnTo>
                    <a:pt x="29076" y="28710"/>
                  </a:lnTo>
                  <a:lnTo>
                    <a:pt x="29441" y="29624"/>
                  </a:lnTo>
                  <a:lnTo>
                    <a:pt x="29685" y="30599"/>
                  </a:lnTo>
                  <a:lnTo>
                    <a:pt x="29929" y="31574"/>
                  </a:lnTo>
                  <a:lnTo>
                    <a:pt x="30477" y="33586"/>
                  </a:lnTo>
                  <a:lnTo>
                    <a:pt x="30782" y="34439"/>
                  </a:lnTo>
                  <a:lnTo>
                    <a:pt x="30965" y="34805"/>
                  </a:lnTo>
                  <a:lnTo>
                    <a:pt x="31148" y="35171"/>
                  </a:lnTo>
                  <a:lnTo>
                    <a:pt x="30843" y="35293"/>
                  </a:lnTo>
                  <a:lnTo>
                    <a:pt x="30721" y="35415"/>
                  </a:lnTo>
                  <a:lnTo>
                    <a:pt x="30660" y="35475"/>
                  </a:lnTo>
                  <a:lnTo>
                    <a:pt x="30660" y="35536"/>
                  </a:lnTo>
                  <a:lnTo>
                    <a:pt x="30721" y="35658"/>
                  </a:lnTo>
                  <a:lnTo>
                    <a:pt x="30782" y="35658"/>
                  </a:lnTo>
                  <a:lnTo>
                    <a:pt x="30965" y="35536"/>
                  </a:lnTo>
                  <a:lnTo>
                    <a:pt x="31209" y="35354"/>
                  </a:lnTo>
                  <a:lnTo>
                    <a:pt x="31514" y="35354"/>
                  </a:lnTo>
                  <a:lnTo>
                    <a:pt x="31818" y="35415"/>
                  </a:lnTo>
                  <a:lnTo>
                    <a:pt x="32123" y="35475"/>
                  </a:lnTo>
                  <a:lnTo>
                    <a:pt x="32550" y="35780"/>
                  </a:lnTo>
                  <a:lnTo>
                    <a:pt x="32977" y="36146"/>
                  </a:lnTo>
                  <a:lnTo>
                    <a:pt x="33708" y="36877"/>
                  </a:lnTo>
                  <a:lnTo>
                    <a:pt x="34013" y="37243"/>
                  </a:lnTo>
                  <a:lnTo>
                    <a:pt x="34378" y="37548"/>
                  </a:lnTo>
                  <a:lnTo>
                    <a:pt x="34805" y="37914"/>
                  </a:lnTo>
                  <a:lnTo>
                    <a:pt x="34988" y="37975"/>
                  </a:lnTo>
                  <a:lnTo>
                    <a:pt x="35110" y="38096"/>
                  </a:lnTo>
                  <a:lnTo>
                    <a:pt x="35110" y="38157"/>
                  </a:lnTo>
                  <a:lnTo>
                    <a:pt x="34988" y="38279"/>
                  </a:lnTo>
                  <a:lnTo>
                    <a:pt x="34805" y="38279"/>
                  </a:lnTo>
                  <a:lnTo>
                    <a:pt x="34500" y="38218"/>
                  </a:lnTo>
                  <a:lnTo>
                    <a:pt x="34257" y="38157"/>
                  </a:lnTo>
                  <a:lnTo>
                    <a:pt x="34013" y="38036"/>
                  </a:lnTo>
                  <a:lnTo>
                    <a:pt x="33708" y="37670"/>
                  </a:lnTo>
                  <a:lnTo>
                    <a:pt x="33525" y="37548"/>
                  </a:lnTo>
                  <a:lnTo>
                    <a:pt x="33342" y="37548"/>
                  </a:lnTo>
                  <a:lnTo>
                    <a:pt x="33220" y="37609"/>
                  </a:lnTo>
                  <a:lnTo>
                    <a:pt x="33159" y="37670"/>
                  </a:lnTo>
                  <a:lnTo>
                    <a:pt x="33159" y="37731"/>
                  </a:lnTo>
                  <a:lnTo>
                    <a:pt x="33220" y="38036"/>
                  </a:lnTo>
                  <a:lnTo>
                    <a:pt x="33281" y="38218"/>
                  </a:lnTo>
                  <a:lnTo>
                    <a:pt x="33647" y="38950"/>
                  </a:lnTo>
                  <a:lnTo>
                    <a:pt x="34074" y="39681"/>
                  </a:lnTo>
                  <a:lnTo>
                    <a:pt x="34439" y="40291"/>
                  </a:lnTo>
                  <a:lnTo>
                    <a:pt x="34683" y="40596"/>
                  </a:lnTo>
                  <a:lnTo>
                    <a:pt x="34805" y="40778"/>
                  </a:lnTo>
                  <a:lnTo>
                    <a:pt x="34805" y="40961"/>
                  </a:lnTo>
                  <a:lnTo>
                    <a:pt x="34805" y="41022"/>
                  </a:lnTo>
                  <a:lnTo>
                    <a:pt x="34744" y="41022"/>
                  </a:lnTo>
                  <a:lnTo>
                    <a:pt x="34683" y="40961"/>
                  </a:lnTo>
                  <a:lnTo>
                    <a:pt x="34500" y="40778"/>
                  </a:lnTo>
                  <a:lnTo>
                    <a:pt x="33830" y="39864"/>
                  </a:lnTo>
                  <a:lnTo>
                    <a:pt x="33464" y="39316"/>
                  </a:lnTo>
                  <a:lnTo>
                    <a:pt x="33342" y="39194"/>
                  </a:lnTo>
                  <a:lnTo>
                    <a:pt x="33220" y="39072"/>
                  </a:lnTo>
                  <a:lnTo>
                    <a:pt x="33098" y="39072"/>
                  </a:lnTo>
                  <a:lnTo>
                    <a:pt x="32977" y="39133"/>
                  </a:lnTo>
                  <a:lnTo>
                    <a:pt x="32977" y="39255"/>
                  </a:lnTo>
                  <a:lnTo>
                    <a:pt x="32977" y="39376"/>
                  </a:lnTo>
                  <a:lnTo>
                    <a:pt x="33038" y="39620"/>
                  </a:lnTo>
                  <a:lnTo>
                    <a:pt x="33281" y="40047"/>
                  </a:lnTo>
                  <a:lnTo>
                    <a:pt x="33708" y="40839"/>
                  </a:lnTo>
                  <a:lnTo>
                    <a:pt x="33891" y="41266"/>
                  </a:lnTo>
                  <a:lnTo>
                    <a:pt x="34013" y="41693"/>
                  </a:lnTo>
                  <a:lnTo>
                    <a:pt x="34074" y="41936"/>
                  </a:lnTo>
                  <a:lnTo>
                    <a:pt x="34013" y="41997"/>
                  </a:lnTo>
                  <a:lnTo>
                    <a:pt x="33891" y="41936"/>
                  </a:lnTo>
                  <a:lnTo>
                    <a:pt x="33769" y="41815"/>
                  </a:lnTo>
                  <a:lnTo>
                    <a:pt x="33647" y="41632"/>
                  </a:lnTo>
                  <a:lnTo>
                    <a:pt x="33525" y="41266"/>
                  </a:lnTo>
                  <a:lnTo>
                    <a:pt x="33098" y="40413"/>
                  </a:lnTo>
                  <a:lnTo>
                    <a:pt x="32916" y="39986"/>
                  </a:lnTo>
                  <a:lnTo>
                    <a:pt x="32672" y="39559"/>
                  </a:lnTo>
                  <a:lnTo>
                    <a:pt x="32489" y="39376"/>
                  </a:lnTo>
                  <a:lnTo>
                    <a:pt x="32367" y="39316"/>
                  </a:lnTo>
                  <a:lnTo>
                    <a:pt x="32245" y="39376"/>
                  </a:lnTo>
                  <a:lnTo>
                    <a:pt x="32184" y="39498"/>
                  </a:lnTo>
                  <a:lnTo>
                    <a:pt x="32184" y="39681"/>
                  </a:lnTo>
                  <a:lnTo>
                    <a:pt x="32245" y="40108"/>
                  </a:lnTo>
                  <a:lnTo>
                    <a:pt x="32428" y="40535"/>
                  </a:lnTo>
                  <a:lnTo>
                    <a:pt x="32794" y="41388"/>
                  </a:lnTo>
                  <a:lnTo>
                    <a:pt x="32916" y="41693"/>
                  </a:lnTo>
                  <a:lnTo>
                    <a:pt x="32977" y="41876"/>
                  </a:lnTo>
                  <a:lnTo>
                    <a:pt x="32977" y="42058"/>
                  </a:lnTo>
                  <a:lnTo>
                    <a:pt x="32916" y="42119"/>
                  </a:lnTo>
                  <a:lnTo>
                    <a:pt x="32855" y="42119"/>
                  </a:lnTo>
                  <a:lnTo>
                    <a:pt x="32733" y="42058"/>
                  </a:lnTo>
                  <a:lnTo>
                    <a:pt x="32611" y="41876"/>
                  </a:lnTo>
                  <a:lnTo>
                    <a:pt x="32489" y="41632"/>
                  </a:lnTo>
                  <a:lnTo>
                    <a:pt x="32367" y="41205"/>
                  </a:lnTo>
                  <a:lnTo>
                    <a:pt x="31940" y="40291"/>
                  </a:lnTo>
                  <a:lnTo>
                    <a:pt x="31757" y="39864"/>
                  </a:lnTo>
                  <a:lnTo>
                    <a:pt x="31697" y="39681"/>
                  </a:lnTo>
                  <a:lnTo>
                    <a:pt x="31514" y="39620"/>
                  </a:lnTo>
                  <a:lnTo>
                    <a:pt x="31392" y="39620"/>
                  </a:lnTo>
                  <a:lnTo>
                    <a:pt x="31331" y="39681"/>
                  </a:lnTo>
                  <a:lnTo>
                    <a:pt x="31331" y="39803"/>
                  </a:lnTo>
                  <a:lnTo>
                    <a:pt x="31331" y="39925"/>
                  </a:lnTo>
                  <a:lnTo>
                    <a:pt x="31453" y="40474"/>
                  </a:lnTo>
                  <a:lnTo>
                    <a:pt x="31514" y="40839"/>
                  </a:lnTo>
                  <a:lnTo>
                    <a:pt x="31575" y="41266"/>
                  </a:lnTo>
                  <a:lnTo>
                    <a:pt x="31575" y="41510"/>
                  </a:lnTo>
                  <a:lnTo>
                    <a:pt x="31514" y="41510"/>
                  </a:lnTo>
                  <a:lnTo>
                    <a:pt x="31453" y="41449"/>
                  </a:lnTo>
                  <a:lnTo>
                    <a:pt x="31209" y="40961"/>
                  </a:lnTo>
                  <a:lnTo>
                    <a:pt x="31087" y="40413"/>
                  </a:lnTo>
                  <a:lnTo>
                    <a:pt x="30965" y="39925"/>
                  </a:lnTo>
                  <a:lnTo>
                    <a:pt x="30782" y="39437"/>
                  </a:lnTo>
                  <a:lnTo>
                    <a:pt x="30417" y="38706"/>
                  </a:lnTo>
                  <a:lnTo>
                    <a:pt x="30051" y="38036"/>
                  </a:lnTo>
                  <a:lnTo>
                    <a:pt x="29807" y="37304"/>
                  </a:lnTo>
                  <a:lnTo>
                    <a:pt x="29746" y="36877"/>
                  </a:lnTo>
                  <a:lnTo>
                    <a:pt x="29746" y="36512"/>
                  </a:lnTo>
                  <a:lnTo>
                    <a:pt x="29868" y="36390"/>
                  </a:lnTo>
                  <a:lnTo>
                    <a:pt x="29990" y="36268"/>
                  </a:lnTo>
                  <a:lnTo>
                    <a:pt x="29990" y="36146"/>
                  </a:lnTo>
                  <a:lnTo>
                    <a:pt x="29990" y="36024"/>
                  </a:lnTo>
                  <a:lnTo>
                    <a:pt x="29807" y="36024"/>
                  </a:lnTo>
                  <a:lnTo>
                    <a:pt x="29685" y="36146"/>
                  </a:lnTo>
                  <a:lnTo>
                    <a:pt x="27978" y="33220"/>
                  </a:lnTo>
                  <a:lnTo>
                    <a:pt x="26820" y="31270"/>
                  </a:lnTo>
                  <a:lnTo>
                    <a:pt x="26333" y="30294"/>
                  </a:lnTo>
                  <a:lnTo>
                    <a:pt x="25906" y="29258"/>
                  </a:lnTo>
                  <a:lnTo>
                    <a:pt x="25723" y="28771"/>
                  </a:lnTo>
                  <a:lnTo>
                    <a:pt x="25601" y="28283"/>
                  </a:lnTo>
                  <a:lnTo>
                    <a:pt x="25479" y="27795"/>
                  </a:lnTo>
                  <a:lnTo>
                    <a:pt x="25357" y="27308"/>
                  </a:lnTo>
                  <a:lnTo>
                    <a:pt x="25114" y="26820"/>
                  </a:lnTo>
                  <a:lnTo>
                    <a:pt x="24870" y="26393"/>
                  </a:lnTo>
                  <a:lnTo>
                    <a:pt x="24626" y="25906"/>
                  </a:lnTo>
                  <a:lnTo>
                    <a:pt x="24382" y="25479"/>
                  </a:lnTo>
                  <a:lnTo>
                    <a:pt x="23955" y="24504"/>
                  </a:lnTo>
                  <a:lnTo>
                    <a:pt x="23590" y="23590"/>
                  </a:lnTo>
                  <a:lnTo>
                    <a:pt x="23346" y="22919"/>
                  </a:lnTo>
                  <a:lnTo>
                    <a:pt x="23285" y="22736"/>
                  </a:lnTo>
                  <a:lnTo>
                    <a:pt x="23224" y="22553"/>
                  </a:lnTo>
                  <a:lnTo>
                    <a:pt x="23224" y="22310"/>
                  </a:lnTo>
                  <a:lnTo>
                    <a:pt x="23285" y="22005"/>
                  </a:lnTo>
                  <a:lnTo>
                    <a:pt x="23346" y="21761"/>
                  </a:lnTo>
                  <a:lnTo>
                    <a:pt x="23407" y="21517"/>
                  </a:lnTo>
                  <a:lnTo>
                    <a:pt x="23651" y="20969"/>
                  </a:lnTo>
                  <a:lnTo>
                    <a:pt x="23773" y="20664"/>
                  </a:lnTo>
                  <a:lnTo>
                    <a:pt x="23834" y="20359"/>
                  </a:lnTo>
                  <a:lnTo>
                    <a:pt x="23834" y="19811"/>
                  </a:lnTo>
                  <a:lnTo>
                    <a:pt x="23773" y="19262"/>
                  </a:lnTo>
                  <a:lnTo>
                    <a:pt x="23651" y="18957"/>
                  </a:lnTo>
                  <a:lnTo>
                    <a:pt x="23590" y="18652"/>
                  </a:lnTo>
                  <a:lnTo>
                    <a:pt x="23651" y="18348"/>
                  </a:lnTo>
                  <a:lnTo>
                    <a:pt x="23712" y="18104"/>
                  </a:lnTo>
                  <a:lnTo>
                    <a:pt x="23529" y="18652"/>
                  </a:lnTo>
                  <a:lnTo>
                    <a:pt x="23468" y="18774"/>
                  </a:lnTo>
                  <a:lnTo>
                    <a:pt x="23529" y="18957"/>
                  </a:lnTo>
                  <a:lnTo>
                    <a:pt x="23590" y="19506"/>
                  </a:lnTo>
                  <a:lnTo>
                    <a:pt x="23590" y="20054"/>
                  </a:lnTo>
                  <a:lnTo>
                    <a:pt x="23468" y="20542"/>
                  </a:lnTo>
                  <a:lnTo>
                    <a:pt x="23285" y="21030"/>
                  </a:lnTo>
                  <a:lnTo>
                    <a:pt x="22980" y="21456"/>
                  </a:lnTo>
                  <a:lnTo>
                    <a:pt x="22675" y="21822"/>
                  </a:lnTo>
                  <a:lnTo>
                    <a:pt x="22249" y="22127"/>
                  </a:lnTo>
                  <a:lnTo>
                    <a:pt x="21883" y="22310"/>
                  </a:lnTo>
                  <a:lnTo>
                    <a:pt x="21395" y="22371"/>
                  </a:lnTo>
                  <a:lnTo>
                    <a:pt x="20969" y="22432"/>
                  </a:lnTo>
                  <a:lnTo>
                    <a:pt x="20664" y="22371"/>
                  </a:lnTo>
                  <a:lnTo>
                    <a:pt x="20359" y="22310"/>
                  </a:lnTo>
                  <a:lnTo>
                    <a:pt x="20054" y="22188"/>
                  </a:lnTo>
                  <a:lnTo>
                    <a:pt x="19811" y="22066"/>
                  </a:lnTo>
                  <a:lnTo>
                    <a:pt x="19323" y="21700"/>
                  </a:lnTo>
                  <a:lnTo>
                    <a:pt x="18896" y="21212"/>
                  </a:lnTo>
                  <a:lnTo>
                    <a:pt x="19079" y="21517"/>
                  </a:lnTo>
                  <a:lnTo>
                    <a:pt x="19262" y="21822"/>
                  </a:lnTo>
                  <a:lnTo>
                    <a:pt x="19445" y="22066"/>
                  </a:lnTo>
                  <a:lnTo>
                    <a:pt x="19689" y="22249"/>
                  </a:lnTo>
                  <a:lnTo>
                    <a:pt x="19993" y="22432"/>
                  </a:lnTo>
                  <a:lnTo>
                    <a:pt x="20237" y="22553"/>
                  </a:lnTo>
                  <a:lnTo>
                    <a:pt x="20542" y="22614"/>
                  </a:lnTo>
                  <a:lnTo>
                    <a:pt x="20847" y="22675"/>
                  </a:lnTo>
                  <a:lnTo>
                    <a:pt x="21456" y="22736"/>
                  </a:lnTo>
                  <a:lnTo>
                    <a:pt x="21761" y="22675"/>
                  </a:lnTo>
                  <a:lnTo>
                    <a:pt x="22066" y="22553"/>
                  </a:lnTo>
                  <a:lnTo>
                    <a:pt x="22310" y="22492"/>
                  </a:lnTo>
                  <a:lnTo>
                    <a:pt x="22614" y="22310"/>
                  </a:lnTo>
                  <a:lnTo>
                    <a:pt x="22858" y="22127"/>
                  </a:lnTo>
                  <a:lnTo>
                    <a:pt x="23102" y="21883"/>
                  </a:lnTo>
                  <a:lnTo>
                    <a:pt x="22858" y="23285"/>
                  </a:lnTo>
                  <a:lnTo>
                    <a:pt x="22493" y="24626"/>
                  </a:lnTo>
                  <a:lnTo>
                    <a:pt x="22310" y="25357"/>
                  </a:lnTo>
                  <a:lnTo>
                    <a:pt x="22188" y="26089"/>
                  </a:lnTo>
                  <a:lnTo>
                    <a:pt x="22188" y="26820"/>
                  </a:lnTo>
                  <a:lnTo>
                    <a:pt x="22310" y="27613"/>
                  </a:lnTo>
                  <a:lnTo>
                    <a:pt x="22432" y="28344"/>
                  </a:lnTo>
                  <a:lnTo>
                    <a:pt x="22675" y="29014"/>
                  </a:lnTo>
                  <a:lnTo>
                    <a:pt x="22980" y="29746"/>
                  </a:lnTo>
                  <a:lnTo>
                    <a:pt x="23224" y="30416"/>
                  </a:lnTo>
                  <a:lnTo>
                    <a:pt x="23834" y="31818"/>
                  </a:lnTo>
                  <a:lnTo>
                    <a:pt x="24260" y="33281"/>
                  </a:lnTo>
                  <a:lnTo>
                    <a:pt x="24626" y="34744"/>
                  </a:lnTo>
                  <a:lnTo>
                    <a:pt x="24748" y="35475"/>
                  </a:lnTo>
                  <a:lnTo>
                    <a:pt x="24809" y="36207"/>
                  </a:lnTo>
                  <a:lnTo>
                    <a:pt x="24870" y="36999"/>
                  </a:lnTo>
                  <a:lnTo>
                    <a:pt x="24870" y="37731"/>
                  </a:lnTo>
                  <a:lnTo>
                    <a:pt x="24748" y="39316"/>
                  </a:lnTo>
                  <a:lnTo>
                    <a:pt x="24504" y="40839"/>
                  </a:lnTo>
                  <a:lnTo>
                    <a:pt x="24199" y="42363"/>
                  </a:lnTo>
                  <a:lnTo>
                    <a:pt x="23773" y="43887"/>
                  </a:lnTo>
                  <a:lnTo>
                    <a:pt x="22980" y="46874"/>
                  </a:lnTo>
                  <a:lnTo>
                    <a:pt x="22554" y="48398"/>
                  </a:lnTo>
                  <a:lnTo>
                    <a:pt x="22249" y="49921"/>
                  </a:lnTo>
                  <a:lnTo>
                    <a:pt x="22005" y="51384"/>
                  </a:lnTo>
                  <a:lnTo>
                    <a:pt x="21944" y="52908"/>
                  </a:lnTo>
                  <a:lnTo>
                    <a:pt x="21944" y="54432"/>
                  </a:lnTo>
                  <a:lnTo>
                    <a:pt x="22066" y="55956"/>
                  </a:lnTo>
                  <a:lnTo>
                    <a:pt x="22310" y="57540"/>
                  </a:lnTo>
                  <a:lnTo>
                    <a:pt x="22371" y="58333"/>
                  </a:lnTo>
                  <a:lnTo>
                    <a:pt x="22432" y="59125"/>
                  </a:lnTo>
                  <a:lnTo>
                    <a:pt x="22432" y="59918"/>
                  </a:lnTo>
                  <a:lnTo>
                    <a:pt x="22371" y="60649"/>
                  </a:lnTo>
                  <a:lnTo>
                    <a:pt x="22127" y="62234"/>
                  </a:lnTo>
                  <a:lnTo>
                    <a:pt x="21395" y="65342"/>
                  </a:lnTo>
                  <a:lnTo>
                    <a:pt x="20725" y="68390"/>
                  </a:lnTo>
                  <a:lnTo>
                    <a:pt x="20359" y="69853"/>
                  </a:lnTo>
                  <a:lnTo>
                    <a:pt x="20115" y="71377"/>
                  </a:lnTo>
                  <a:lnTo>
                    <a:pt x="19993" y="72047"/>
                  </a:lnTo>
                  <a:lnTo>
                    <a:pt x="19993" y="72413"/>
                  </a:lnTo>
                  <a:lnTo>
                    <a:pt x="19993" y="72779"/>
                  </a:lnTo>
                  <a:lnTo>
                    <a:pt x="20054" y="73083"/>
                  </a:lnTo>
                  <a:lnTo>
                    <a:pt x="20176" y="73449"/>
                  </a:lnTo>
                  <a:lnTo>
                    <a:pt x="20420" y="74120"/>
                  </a:lnTo>
                  <a:lnTo>
                    <a:pt x="20725" y="74729"/>
                  </a:lnTo>
                  <a:lnTo>
                    <a:pt x="21030" y="75339"/>
                  </a:lnTo>
                  <a:lnTo>
                    <a:pt x="21273" y="75644"/>
                  </a:lnTo>
                  <a:lnTo>
                    <a:pt x="21456" y="75887"/>
                  </a:lnTo>
                  <a:lnTo>
                    <a:pt x="21639" y="76009"/>
                  </a:lnTo>
                  <a:lnTo>
                    <a:pt x="21822" y="76131"/>
                  </a:lnTo>
                  <a:lnTo>
                    <a:pt x="21883" y="76192"/>
                  </a:lnTo>
                  <a:lnTo>
                    <a:pt x="21883" y="76253"/>
                  </a:lnTo>
                  <a:lnTo>
                    <a:pt x="21822" y="76436"/>
                  </a:lnTo>
                  <a:lnTo>
                    <a:pt x="21700" y="76558"/>
                  </a:lnTo>
                  <a:lnTo>
                    <a:pt x="21517" y="76619"/>
                  </a:lnTo>
                  <a:lnTo>
                    <a:pt x="21091" y="76619"/>
                  </a:lnTo>
                  <a:lnTo>
                    <a:pt x="20908" y="76680"/>
                  </a:lnTo>
                  <a:lnTo>
                    <a:pt x="20725" y="76802"/>
                  </a:lnTo>
                  <a:lnTo>
                    <a:pt x="20359" y="76924"/>
                  </a:lnTo>
                  <a:lnTo>
                    <a:pt x="20054" y="76924"/>
                  </a:lnTo>
                  <a:lnTo>
                    <a:pt x="19689" y="76984"/>
                  </a:lnTo>
                  <a:lnTo>
                    <a:pt x="19384" y="76924"/>
                  </a:lnTo>
                  <a:lnTo>
                    <a:pt x="19384" y="76741"/>
                  </a:lnTo>
                  <a:lnTo>
                    <a:pt x="19384" y="76558"/>
                  </a:lnTo>
                  <a:lnTo>
                    <a:pt x="19384" y="76375"/>
                  </a:lnTo>
                  <a:lnTo>
                    <a:pt x="19323" y="76192"/>
                  </a:lnTo>
                  <a:lnTo>
                    <a:pt x="19201" y="76131"/>
                  </a:lnTo>
                  <a:lnTo>
                    <a:pt x="19140" y="76131"/>
                  </a:lnTo>
                  <a:lnTo>
                    <a:pt x="19079" y="76253"/>
                  </a:lnTo>
                  <a:lnTo>
                    <a:pt x="19140" y="76314"/>
                  </a:lnTo>
                  <a:lnTo>
                    <a:pt x="19201" y="76436"/>
                  </a:lnTo>
                  <a:lnTo>
                    <a:pt x="19201" y="76680"/>
                  </a:lnTo>
                  <a:lnTo>
                    <a:pt x="19140" y="76863"/>
                  </a:lnTo>
                  <a:lnTo>
                    <a:pt x="19018" y="76984"/>
                  </a:lnTo>
                  <a:lnTo>
                    <a:pt x="18774" y="77106"/>
                  </a:lnTo>
                  <a:lnTo>
                    <a:pt x="18226" y="77106"/>
                  </a:lnTo>
                  <a:lnTo>
                    <a:pt x="18104" y="77045"/>
                  </a:lnTo>
                  <a:lnTo>
                    <a:pt x="18043" y="76863"/>
                  </a:lnTo>
                  <a:lnTo>
                    <a:pt x="17982" y="76619"/>
                  </a:lnTo>
                  <a:lnTo>
                    <a:pt x="17982" y="76009"/>
                  </a:lnTo>
                  <a:lnTo>
                    <a:pt x="17921" y="74790"/>
                  </a:lnTo>
                  <a:lnTo>
                    <a:pt x="17921" y="73510"/>
                  </a:lnTo>
                  <a:lnTo>
                    <a:pt x="17921" y="73083"/>
                  </a:lnTo>
                  <a:lnTo>
                    <a:pt x="17921" y="72840"/>
                  </a:lnTo>
                  <a:lnTo>
                    <a:pt x="17982" y="72596"/>
                  </a:lnTo>
                  <a:lnTo>
                    <a:pt x="18287" y="72108"/>
                  </a:lnTo>
                  <a:lnTo>
                    <a:pt x="18348" y="71925"/>
                  </a:lnTo>
                  <a:lnTo>
                    <a:pt x="18348" y="71682"/>
                  </a:lnTo>
                  <a:lnTo>
                    <a:pt x="18409" y="70341"/>
                  </a:lnTo>
                  <a:lnTo>
                    <a:pt x="18409" y="68268"/>
                  </a:lnTo>
                  <a:lnTo>
                    <a:pt x="18348" y="66257"/>
                  </a:lnTo>
                  <a:lnTo>
                    <a:pt x="18104" y="63819"/>
                  </a:lnTo>
                  <a:lnTo>
                    <a:pt x="18043" y="62539"/>
                  </a:lnTo>
                  <a:lnTo>
                    <a:pt x="18043" y="61259"/>
                  </a:lnTo>
                  <a:lnTo>
                    <a:pt x="18104" y="58760"/>
                  </a:lnTo>
                  <a:lnTo>
                    <a:pt x="18287" y="56260"/>
                  </a:lnTo>
                  <a:lnTo>
                    <a:pt x="18348" y="55590"/>
                  </a:lnTo>
                  <a:lnTo>
                    <a:pt x="18409" y="54980"/>
                  </a:lnTo>
                  <a:lnTo>
                    <a:pt x="18348" y="54554"/>
                  </a:lnTo>
                  <a:lnTo>
                    <a:pt x="18287" y="54127"/>
                  </a:lnTo>
                  <a:lnTo>
                    <a:pt x="18165" y="52908"/>
                  </a:lnTo>
                  <a:lnTo>
                    <a:pt x="18043" y="51628"/>
                  </a:lnTo>
                  <a:lnTo>
                    <a:pt x="18043" y="50531"/>
                  </a:lnTo>
                  <a:lnTo>
                    <a:pt x="18104" y="49373"/>
                  </a:lnTo>
                  <a:lnTo>
                    <a:pt x="18104" y="48215"/>
                  </a:lnTo>
                  <a:lnTo>
                    <a:pt x="18104" y="47118"/>
                  </a:lnTo>
                  <a:lnTo>
                    <a:pt x="17982" y="44862"/>
                  </a:lnTo>
                  <a:lnTo>
                    <a:pt x="17982" y="42424"/>
                  </a:lnTo>
                  <a:lnTo>
                    <a:pt x="17982" y="39864"/>
                  </a:lnTo>
                  <a:lnTo>
                    <a:pt x="17982" y="38645"/>
                  </a:lnTo>
                  <a:lnTo>
                    <a:pt x="18043" y="38036"/>
                  </a:lnTo>
                  <a:lnTo>
                    <a:pt x="18043" y="37731"/>
                  </a:lnTo>
                  <a:lnTo>
                    <a:pt x="18043" y="37548"/>
                  </a:lnTo>
                  <a:lnTo>
                    <a:pt x="18043" y="37426"/>
                  </a:lnTo>
                  <a:lnTo>
                    <a:pt x="18226" y="37365"/>
                  </a:lnTo>
                  <a:lnTo>
                    <a:pt x="18409" y="37243"/>
                  </a:lnTo>
                  <a:lnTo>
                    <a:pt x="18652" y="36999"/>
                  </a:lnTo>
                  <a:lnTo>
                    <a:pt x="18165" y="37121"/>
                  </a:lnTo>
                  <a:lnTo>
                    <a:pt x="17677" y="37121"/>
                  </a:lnTo>
                  <a:lnTo>
                    <a:pt x="17129" y="37060"/>
                  </a:lnTo>
                  <a:lnTo>
                    <a:pt x="16641" y="36999"/>
                  </a:lnTo>
                  <a:lnTo>
                    <a:pt x="16885" y="37243"/>
                  </a:lnTo>
                  <a:lnTo>
                    <a:pt x="17068" y="37304"/>
                  </a:lnTo>
                  <a:lnTo>
                    <a:pt x="17251" y="37426"/>
                  </a:lnTo>
                  <a:lnTo>
                    <a:pt x="17311" y="37548"/>
                  </a:lnTo>
                  <a:lnTo>
                    <a:pt x="17311" y="37670"/>
                  </a:lnTo>
                  <a:lnTo>
                    <a:pt x="17311" y="37914"/>
                  </a:lnTo>
                  <a:lnTo>
                    <a:pt x="17372" y="38584"/>
                  </a:lnTo>
                  <a:lnTo>
                    <a:pt x="17372" y="41083"/>
                  </a:lnTo>
                  <a:lnTo>
                    <a:pt x="17433" y="43582"/>
                  </a:lnTo>
                  <a:lnTo>
                    <a:pt x="17311" y="46081"/>
                  </a:lnTo>
                  <a:lnTo>
                    <a:pt x="17251" y="46996"/>
                  </a:lnTo>
                  <a:lnTo>
                    <a:pt x="17251" y="47849"/>
                  </a:lnTo>
                  <a:lnTo>
                    <a:pt x="17311" y="49129"/>
                  </a:lnTo>
                  <a:lnTo>
                    <a:pt x="17311" y="50348"/>
                  </a:lnTo>
                  <a:lnTo>
                    <a:pt x="17311" y="51628"/>
                  </a:lnTo>
                  <a:lnTo>
                    <a:pt x="17251" y="52908"/>
                  </a:lnTo>
                  <a:lnTo>
                    <a:pt x="17129" y="54066"/>
                  </a:lnTo>
                  <a:lnTo>
                    <a:pt x="17007" y="54493"/>
                  </a:lnTo>
                  <a:lnTo>
                    <a:pt x="16946" y="54980"/>
                  </a:lnTo>
                  <a:lnTo>
                    <a:pt x="17007" y="55590"/>
                  </a:lnTo>
                  <a:lnTo>
                    <a:pt x="17068" y="56199"/>
                  </a:lnTo>
                  <a:lnTo>
                    <a:pt x="17190" y="57419"/>
                  </a:lnTo>
                  <a:lnTo>
                    <a:pt x="17311" y="59979"/>
                  </a:lnTo>
                  <a:lnTo>
                    <a:pt x="17311" y="61259"/>
                  </a:lnTo>
                  <a:lnTo>
                    <a:pt x="17311" y="62478"/>
                  </a:lnTo>
                  <a:lnTo>
                    <a:pt x="17251" y="63697"/>
                  </a:lnTo>
                  <a:lnTo>
                    <a:pt x="17129" y="64977"/>
                  </a:lnTo>
                  <a:lnTo>
                    <a:pt x="17007" y="66135"/>
                  </a:lnTo>
                  <a:lnTo>
                    <a:pt x="16946" y="67354"/>
                  </a:lnTo>
                  <a:lnTo>
                    <a:pt x="16946" y="68634"/>
                  </a:lnTo>
                  <a:lnTo>
                    <a:pt x="16946" y="69853"/>
                  </a:lnTo>
                  <a:lnTo>
                    <a:pt x="16946" y="70828"/>
                  </a:lnTo>
                  <a:lnTo>
                    <a:pt x="17007" y="71682"/>
                  </a:lnTo>
                  <a:lnTo>
                    <a:pt x="17007" y="71925"/>
                  </a:lnTo>
                  <a:lnTo>
                    <a:pt x="17068" y="72108"/>
                  </a:lnTo>
                  <a:lnTo>
                    <a:pt x="17372" y="72596"/>
                  </a:lnTo>
                  <a:lnTo>
                    <a:pt x="17433" y="72779"/>
                  </a:lnTo>
                  <a:lnTo>
                    <a:pt x="17433" y="73023"/>
                  </a:lnTo>
                  <a:lnTo>
                    <a:pt x="17433" y="73510"/>
                  </a:lnTo>
                  <a:lnTo>
                    <a:pt x="17433" y="74729"/>
                  </a:lnTo>
                  <a:lnTo>
                    <a:pt x="17433" y="76009"/>
                  </a:lnTo>
                  <a:lnTo>
                    <a:pt x="17372" y="76619"/>
                  </a:lnTo>
                  <a:lnTo>
                    <a:pt x="17311" y="76802"/>
                  </a:lnTo>
                  <a:lnTo>
                    <a:pt x="17251" y="77045"/>
                  </a:lnTo>
                  <a:lnTo>
                    <a:pt x="17129" y="77106"/>
                  </a:lnTo>
                  <a:lnTo>
                    <a:pt x="16580" y="77106"/>
                  </a:lnTo>
                  <a:lnTo>
                    <a:pt x="16336" y="76984"/>
                  </a:lnTo>
                  <a:lnTo>
                    <a:pt x="16214" y="76863"/>
                  </a:lnTo>
                  <a:lnTo>
                    <a:pt x="16153" y="76680"/>
                  </a:lnTo>
                  <a:lnTo>
                    <a:pt x="16214" y="76436"/>
                  </a:lnTo>
                  <a:lnTo>
                    <a:pt x="16275" y="76253"/>
                  </a:lnTo>
                  <a:lnTo>
                    <a:pt x="16214" y="76192"/>
                  </a:lnTo>
                  <a:lnTo>
                    <a:pt x="16214" y="76131"/>
                  </a:lnTo>
                  <a:lnTo>
                    <a:pt x="16153" y="76131"/>
                  </a:lnTo>
                  <a:lnTo>
                    <a:pt x="16092" y="76192"/>
                  </a:lnTo>
                  <a:lnTo>
                    <a:pt x="15971" y="76375"/>
                  </a:lnTo>
                  <a:lnTo>
                    <a:pt x="15971" y="76558"/>
                  </a:lnTo>
                  <a:lnTo>
                    <a:pt x="15971" y="76741"/>
                  </a:lnTo>
                  <a:lnTo>
                    <a:pt x="15971" y="76924"/>
                  </a:lnTo>
                  <a:lnTo>
                    <a:pt x="15666" y="76984"/>
                  </a:lnTo>
                  <a:lnTo>
                    <a:pt x="15300" y="76924"/>
                  </a:lnTo>
                  <a:lnTo>
                    <a:pt x="14934" y="76863"/>
                  </a:lnTo>
                  <a:lnTo>
                    <a:pt x="14630" y="76802"/>
                  </a:lnTo>
                  <a:lnTo>
                    <a:pt x="14447" y="76680"/>
                  </a:lnTo>
                  <a:lnTo>
                    <a:pt x="14264" y="76619"/>
                  </a:lnTo>
                  <a:lnTo>
                    <a:pt x="13837" y="76619"/>
                  </a:lnTo>
                  <a:lnTo>
                    <a:pt x="13715" y="76558"/>
                  </a:lnTo>
                  <a:lnTo>
                    <a:pt x="13532" y="76436"/>
                  </a:lnTo>
                  <a:lnTo>
                    <a:pt x="13471" y="76253"/>
                  </a:lnTo>
                  <a:lnTo>
                    <a:pt x="13532" y="76192"/>
                  </a:lnTo>
                  <a:lnTo>
                    <a:pt x="13532" y="76131"/>
                  </a:lnTo>
                  <a:lnTo>
                    <a:pt x="13837" y="75887"/>
                  </a:lnTo>
                  <a:lnTo>
                    <a:pt x="14142" y="75644"/>
                  </a:lnTo>
                  <a:lnTo>
                    <a:pt x="14325" y="75339"/>
                  </a:lnTo>
                  <a:lnTo>
                    <a:pt x="14690" y="74729"/>
                  </a:lnTo>
                  <a:lnTo>
                    <a:pt x="14934" y="74120"/>
                  </a:lnTo>
                  <a:lnTo>
                    <a:pt x="15239" y="73449"/>
                  </a:lnTo>
                  <a:lnTo>
                    <a:pt x="15300" y="73083"/>
                  </a:lnTo>
                  <a:lnTo>
                    <a:pt x="15361" y="72779"/>
                  </a:lnTo>
                  <a:lnTo>
                    <a:pt x="15422" y="72413"/>
                  </a:lnTo>
                  <a:lnTo>
                    <a:pt x="15361" y="72047"/>
                  </a:lnTo>
                  <a:lnTo>
                    <a:pt x="15239" y="71377"/>
                  </a:lnTo>
                  <a:lnTo>
                    <a:pt x="14995" y="69853"/>
                  </a:lnTo>
                  <a:lnTo>
                    <a:pt x="14325" y="66805"/>
                  </a:lnTo>
                  <a:lnTo>
                    <a:pt x="13593" y="63758"/>
                  </a:lnTo>
                  <a:lnTo>
                    <a:pt x="13228" y="62173"/>
                  </a:lnTo>
                  <a:lnTo>
                    <a:pt x="12984" y="60649"/>
                  </a:lnTo>
                  <a:lnTo>
                    <a:pt x="12923" y="59857"/>
                  </a:lnTo>
                  <a:lnTo>
                    <a:pt x="12923" y="59064"/>
                  </a:lnTo>
                  <a:lnTo>
                    <a:pt x="12984" y="58272"/>
                  </a:lnTo>
                  <a:lnTo>
                    <a:pt x="13106" y="57480"/>
                  </a:lnTo>
                  <a:lnTo>
                    <a:pt x="13289" y="55956"/>
                  </a:lnTo>
                  <a:lnTo>
                    <a:pt x="13410" y="54432"/>
                  </a:lnTo>
                  <a:lnTo>
                    <a:pt x="13471" y="52908"/>
                  </a:lnTo>
                  <a:lnTo>
                    <a:pt x="13410" y="52116"/>
                  </a:lnTo>
                  <a:lnTo>
                    <a:pt x="13350" y="51384"/>
                  </a:lnTo>
                  <a:lnTo>
                    <a:pt x="13106" y="49860"/>
                  </a:lnTo>
                  <a:lnTo>
                    <a:pt x="12801" y="48337"/>
                  </a:lnTo>
                  <a:lnTo>
                    <a:pt x="11948" y="45350"/>
                  </a:lnTo>
                  <a:lnTo>
                    <a:pt x="11582" y="43887"/>
                  </a:lnTo>
                  <a:lnTo>
                    <a:pt x="11155" y="42363"/>
                  </a:lnTo>
                  <a:lnTo>
                    <a:pt x="10850" y="40778"/>
                  </a:lnTo>
                  <a:lnTo>
                    <a:pt x="10607" y="39255"/>
                  </a:lnTo>
                  <a:lnTo>
                    <a:pt x="10546" y="37731"/>
                  </a:lnTo>
                  <a:lnTo>
                    <a:pt x="10546" y="36207"/>
                  </a:lnTo>
                  <a:lnTo>
                    <a:pt x="10668" y="35475"/>
                  </a:lnTo>
                  <a:lnTo>
                    <a:pt x="10789" y="34683"/>
                  </a:lnTo>
                  <a:lnTo>
                    <a:pt x="10911" y="33952"/>
                  </a:lnTo>
                  <a:lnTo>
                    <a:pt x="11094" y="33220"/>
                  </a:lnTo>
                  <a:lnTo>
                    <a:pt x="11521" y="31818"/>
                  </a:lnTo>
                  <a:lnTo>
                    <a:pt x="12130" y="30416"/>
                  </a:lnTo>
                  <a:lnTo>
                    <a:pt x="12435" y="29746"/>
                  </a:lnTo>
                  <a:lnTo>
                    <a:pt x="12679" y="29014"/>
                  </a:lnTo>
                  <a:lnTo>
                    <a:pt x="12923" y="28283"/>
                  </a:lnTo>
                  <a:lnTo>
                    <a:pt x="13045" y="27552"/>
                  </a:lnTo>
                  <a:lnTo>
                    <a:pt x="13167" y="26942"/>
                  </a:lnTo>
                  <a:lnTo>
                    <a:pt x="13167" y="26333"/>
                  </a:lnTo>
                  <a:lnTo>
                    <a:pt x="13106" y="25723"/>
                  </a:lnTo>
                  <a:lnTo>
                    <a:pt x="12984" y="25113"/>
                  </a:lnTo>
                  <a:lnTo>
                    <a:pt x="12557" y="23346"/>
                  </a:lnTo>
                  <a:lnTo>
                    <a:pt x="12252" y="21883"/>
                  </a:lnTo>
                  <a:lnTo>
                    <a:pt x="12496" y="22127"/>
                  </a:lnTo>
                  <a:lnTo>
                    <a:pt x="12740" y="22310"/>
                  </a:lnTo>
                  <a:lnTo>
                    <a:pt x="13045" y="22492"/>
                  </a:lnTo>
                  <a:lnTo>
                    <a:pt x="13289" y="22553"/>
                  </a:lnTo>
                  <a:lnTo>
                    <a:pt x="13593" y="22675"/>
                  </a:lnTo>
                  <a:lnTo>
                    <a:pt x="13898" y="22736"/>
                  </a:lnTo>
                  <a:lnTo>
                    <a:pt x="14508" y="22675"/>
                  </a:lnTo>
                  <a:lnTo>
                    <a:pt x="14812" y="22614"/>
                  </a:lnTo>
                  <a:lnTo>
                    <a:pt x="15117" y="22553"/>
                  </a:lnTo>
                  <a:lnTo>
                    <a:pt x="15422" y="22432"/>
                  </a:lnTo>
                  <a:lnTo>
                    <a:pt x="15666" y="22249"/>
                  </a:lnTo>
                  <a:lnTo>
                    <a:pt x="15910" y="22066"/>
                  </a:lnTo>
                  <a:lnTo>
                    <a:pt x="16092" y="21822"/>
                  </a:lnTo>
                  <a:lnTo>
                    <a:pt x="16275" y="21517"/>
                  </a:lnTo>
                  <a:lnTo>
                    <a:pt x="16458" y="21212"/>
                  </a:lnTo>
                  <a:lnTo>
                    <a:pt x="16153" y="21517"/>
                  </a:lnTo>
                  <a:lnTo>
                    <a:pt x="15910" y="21822"/>
                  </a:lnTo>
                  <a:lnTo>
                    <a:pt x="15544" y="22066"/>
                  </a:lnTo>
                  <a:lnTo>
                    <a:pt x="15178" y="22249"/>
                  </a:lnTo>
                  <a:lnTo>
                    <a:pt x="14812" y="22371"/>
                  </a:lnTo>
                  <a:lnTo>
                    <a:pt x="14386" y="22432"/>
                  </a:lnTo>
                  <a:lnTo>
                    <a:pt x="14020" y="22432"/>
                  </a:lnTo>
                  <a:lnTo>
                    <a:pt x="13593" y="22310"/>
                  </a:lnTo>
                  <a:lnTo>
                    <a:pt x="13289" y="22188"/>
                  </a:lnTo>
                  <a:lnTo>
                    <a:pt x="12984" y="22005"/>
                  </a:lnTo>
                  <a:lnTo>
                    <a:pt x="12679" y="21822"/>
                  </a:lnTo>
                  <a:lnTo>
                    <a:pt x="12435" y="21578"/>
                  </a:lnTo>
                  <a:lnTo>
                    <a:pt x="12252" y="21273"/>
                  </a:lnTo>
                  <a:lnTo>
                    <a:pt x="12069" y="20969"/>
                  </a:lnTo>
                  <a:lnTo>
                    <a:pt x="11948" y="20664"/>
                  </a:lnTo>
                  <a:lnTo>
                    <a:pt x="11826" y="20359"/>
                  </a:lnTo>
                  <a:lnTo>
                    <a:pt x="11765" y="19750"/>
                  </a:lnTo>
                  <a:lnTo>
                    <a:pt x="11826" y="19140"/>
                  </a:lnTo>
                  <a:lnTo>
                    <a:pt x="11887" y="18957"/>
                  </a:lnTo>
                  <a:lnTo>
                    <a:pt x="11887" y="18774"/>
                  </a:lnTo>
                  <a:lnTo>
                    <a:pt x="11887" y="18592"/>
                  </a:lnTo>
                  <a:lnTo>
                    <a:pt x="11826" y="18409"/>
                  </a:lnTo>
                  <a:lnTo>
                    <a:pt x="11643" y="18104"/>
                  </a:lnTo>
                  <a:lnTo>
                    <a:pt x="11765" y="18592"/>
                  </a:lnTo>
                  <a:lnTo>
                    <a:pt x="11765" y="18713"/>
                  </a:lnTo>
                  <a:lnTo>
                    <a:pt x="11765" y="18835"/>
                  </a:lnTo>
                  <a:lnTo>
                    <a:pt x="11643" y="19079"/>
                  </a:lnTo>
                  <a:lnTo>
                    <a:pt x="11521" y="19567"/>
                  </a:lnTo>
                  <a:lnTo>
                    <a:pt x="11521" y="20115"/>
                  </a:lnTo>
                  <a:lnTo>
                    <a:pt x="11582" y="20603"/>
                  </a:lnTo>
                  <a:lnTo>
                    <a:pt x="11765" y="21091"/>
                  </a:lnTo>
                  <a:lnTo>
                    <a:pt x="12009" y="21578"/>
                  </a:lnTo>
                  <a:lnTo>
                    <a:pt x="12069" y="21822"/>
                  </a:lnTo>
                  <a:lnTo>
                    <a:pt x="12069" y="22127"/>
                  </a:lnTo>
                  <a:lnTo>
                    <a:pt x="12130" y="22371"/>
                  </a:lnTo>
                  <a:lnTo>
                    <a:pt x="12130" y="22553"/>
                  </a:lnTo>
                  <a:lnTo>
                    <a:pt x="12130" y="22675"/>
                  </a:lnTo>
                  <a:lnTo>
                    <a:pt x="11887" y="23163"/>
                  </a:lnTo>
                  <a:lnTo>
                    <a:pt x="11216" y="24992"/>
                  </a:lnTo>
                  <a:lnTo>
                    <a:pt x="10729" y="25906"/>
                  </a:lnTo>
                  <a:lnTo>
                    <a:pt x="10241" y="26820"/>
                  </a:lnTo>
                  <a:lnTo>
                    <a:pt x="10058" y="27308"/>
                  </a:lnTo>
                  <a:lnTo>
                    <a:pt x="9875" y="27795"/>
                  </a:lnTo>
                  <a:lnTo>
                    <a:pt x="9631" y="28771"/>
                  </a:lnTo>
                  <a:lnTo>
                    <a:pt x="9448" y="29319"/>
                  </a:lnTo>
                  <a:lnTo>
                    <a:pt x="9266" y="29807"/>
                  </a:lnTo>
                  <a:lnTo>
                    <a:pt x="8778" y="30843"/>
                  </a:lnTo>
                  <a:lnTo>
                    <a:pt x="7681" y="32733"/>
                  </a:lnTo>
                  <a:lnTo>
                    <a:pt x="5669" y="36146"/>
                  </a:lnTo>
                  <a:lnTo>
                    <a:pt x="5487" y="36024"/>
                  </a:lnTo>
                  <a:lnTo>
                    <a:pt x="5426" y="36085"/>
                  </a:lnTo>
                  <a:lnTo>
                    <a:pt x="5365" y="36146"/>
                  </a:lnTo>
                  <a:lnTo>
                    <a:pt x="5426" y="36268"/>
                  </a:lnTo>
                  <a:lnTo>
                    <a:pt x="5547" y="36451"/>
                  </a:lnTo>
                  <a:lnTo>
                    <a:pt x="5608" y="36634"/>
                  </a:lnTo>
                  <a:lnTo>
                    <a:pt x="5608" y="36816"/>
                  </a:lnTo>
                  <a:lnTo>
                    <a:pt x="5608" y="37060"/>
                  </a:lnTo>
                  <a:lnTo>
                    <a:pt x="5487" y="37487"/>
                  </a:lnTo>
                  <a:lnTo>
                    <a:pt x="5121" y="38401"/>
                  </a:lnTo>
                  <a:lnTo>
                    <a:pt x="4633" y="39316"/>
                  </a:lnTo>
                  <a:lnTo>
                    <a:pt x="4511" y="39559"/>
                  </a:lnTo>
                  <a:lnTo>
                    <a:pt x="4450" y="39864"/>
                  </a:lnTo>
                  <a:lnTo>
                    <a:pt x="4267" y="40413"/>
                  </a:lnTo>
                  <a:lnTo>
                    <a:pt x="4085" y="41022"/>
                  </a:lnTo>
                  <a:lnTo>
                    <a:pt x="4024" y="41266"/>
                  </a:lnTo>
                  <a:lnTo>
                    <a:pt x="3902" y="41510"/>
                  </a:lnTo>
                  <a:lnTo>
                    <a:pt x="3841" y="41571"/>
                  </a:lnTo>
                  <a:lnTo>
                    <a:pt x="3780" y="41510"/>
                  </a:lnTo>
                  <a:lnTo>
                    <a:pt x="3780" y="41388"/>
                  </a:lnTo>
                  <a:lnTo>
                    <a:pt x="3780" y="41022"/>
                  </a:lnTo>
                  <a:lnTo>
                    <a:pt x="4024" y="39986"/>
                  </a:lnTo>
                  <a:lnTo>
                    <a:pt x="4024" y="39742"/>
                  </a:lnTo>
                  <a:lnTo>
                    <a:pt x="4024" y="39620"/>
                  </a:lnTo>
                  <a:lnTo>
                    <a:pt x="3902" y="39559"/>
                  </a:lnTo>
                  <a:lnTo>
                    <a:pt x="3780" y="39620"/>
                  </a:lnTo>
                  <a:lnTo>
                    <a:pt x="3719" y="39742"/>
                  </a:lnTo>
                  <a:lnTo>
                    <a:pt x="3536" y="39986"/>
                  </a:lnTo>
                  <a:lnTo>
                    <a:pt x="3414" y="40291"/>
                  </a:lnTo>
                  <a:lnTo>
                    <a:pt x="2926" y="41449"/>
                  </a:lnTo>
                  <a:lnTo>
                    <a:pt x="2744" y="41876"/>
                  </a:lnTo>
                  <a:lnTo>
                    <a:pt x="2622" y="42119"/>
                  </a:lnTo>
                  <a:lnTo>
                    <a:pt x="2439" y="42119"/>
                  </a:lnTo>
                  <a:lnTo>
                    <a:pt x="2378" y="42058"/>
                  </a:lnTo>
                  <a:lnTo>
                    <a:pt x="2378" y="41997"/>
                  </a:lnTo>
                  <a:lnTo>
                    <a:pt x="2439" y="41815"/>
                  </a:lnTo>
                  <a:lnTo>
                    <a:pt x="2622" y="41266"/>
                  </a:lnTo>
                  <a:lnTo>
                    <a:pt x="2866" y="40778"/>
                  </a:lnTo>
                  <a:lnTo>
                    <a:pt x="3048" y="40230"/>
                  </a:lnTo>
                  <a:lnTo>
                    <a:pt x="3170" y="39681"/>
                  </a:lnTo>
                  <a:lnTo>
                    <a:pt x="3170" y="39498"/>
                  </a:lnTo>
                  <a:lnTo>
                    <a:pt x="3109" y="39437"/>
                  </a:lnTo>
                  <a:lnTo>
                    <a:pt x="3048" y="39376"/>
                  </a:lnTo>
                  <a:lnTo>
                    <a:pt x="2987" y="39316"/>
                  </a:lnTo>
                  <a:lnTo>
                    <a:pt x="2926" y="39376"/>
                  </a:lnTo>
                  <a:lnTo>
                    <a:pt x="2744" y="39437"/>
                  </a:lnTo>
                  <a:lnTo>
                    <a:pt x="2561" y="39742"/>
                  </a:lnTo>
                  <a:lnTo>
                    <a:pt x="2317" y="40291"/>
                  </a:lnTo>
                  <a:lnTo>
                    <a:pt x="2073" y="40778"/>
                  </a:lnTo>
                  <a:lnTo>
                    <a:pt x="1829" y="41327"/>
                  </a:lnTo>
                  <a:lnTo>
                    <a:pt x="1585" y="41815"/>
                  </a:lnTo>
                  <a:lnTo>
                    <a:pt x="1403" y="41997"/>
                  </a:lnTo>
                  <a:lnTo>
                    <a:pt x="1281" y="41936"/>
                  </a:lnTo>
                  <a:lnTo>
                    <a:pt x="1281" y="41815"/>
                  </a:lnTo>
                  <a:lnTo>
                    <a:pt x="1342" y="41571"/>
                  </a:lnTo>
                  <a:lnTo>
                    <a:pt x="1403" y="41388"/>
                  </a:lnTo>
                  <a:lnTo>
                    <a:pt x="1646" y="40961"/>
                  </a:lnTo>
                  <a:lnTo>
                    <a:pt x="2195" y="39864"/>
                  </a:lnTo>
                  <a:lnTo>
                    <a:pt x="2317" y="39559"/>
                  </a:lnTo>
                  <a:lnTo>
                    <a:pt x="2378" y="39255"/>
                  </a:lnTo>
                  <a:lnTo>
                    <a:pt x="2378" y="39133"/>
                  </a:lnTo>
                  <a:lnTo>
                    <a:pt x="2195" y="39072"/>
                  </a:lnTo>
                  <a:lnTo>
                    <a:pt x="2134" y="39072"/>
                  </a:lnTo>
                  <a:lnTo>
                    <a:pt x="2012" y="39133"/>
                  </a:lnTo>
                  <a:lnTo>
                    <a:pt x="1890" y="39316"/>
                  </a:lnTo>
                  <a:lnTo>
                    <a:pt x="1646" y="39742"/>
                  </a:lnTo>
                  <a:lnTo>
                    <a:pt x="915" y="40717"/>
                  </a:lnTo>
                  <a:lnTo>
                    <a:pt x="671" y="40961"/>
                  </a:lnTo>
                  <a:lnTo>
                    <a:pt x="549" y="41022"/>
                  </a:lnTo>
                  <a:lnTo>
                    <a:pt x="549" y="40961"/>
                  </a:lnTo>
                  <a:lnTo>
                    <a:pt x="549" y="40839"/>
                  </a:lnTo>
                  <a:lnTo>
                    <a:pt x="671" y="40656"/>
                  </a:lnTo>
                  <a:lnTo>
                    <a:pt x="732" y="40474"/>
                  </a:lnTo>
                  <a:lnTo>
                    <a:pt x="976" y="40169"/>
                  </a:lnTo>
                  <a:lnTo>
                    <a:pt x="1464" y="39376"/>
                  </a:lnTo>
                  <a:lnTo>
                    <a:pt x="1890" y="38645"/>
                  </a:lnTo>
                  <a:lnTo>
                    <a:pt x="2073" y="38218"/>
                  </a:lnTo>
                  <a:lnTo>
                    <a:pt x="2195" y="37853"/>
                  </a:lnTo>
                  <a:lnTo>
                    <a:pt x="2195" y="37670"/>
                  </a:lnTo>
                  <a:lnTo>
                    <a:pt x="2073" y="37548"/>
                  </a:lnTo>
                  <a:lnTo>
                    <a:pt x="1890" y="37548"/>
                  </a:lnTo>
                  <a:lnTo>
                    <a:pt x="1707" y="37670"/>
                  </a:lnTo>
                  <a:lnTo>
                    <a:pt x="1342" y="37975"/>
                  </a:lnTo>
                  <a:lnTo>
                    <a:pt x="1037" y="38157"/>
                  </a:lnTo>
                  <a:lnTo>
                    <a:pt x="732" y="38279"/>
                  </a:lnTo>
                  <a:lnTo>
                    <a:pt x="549" y="38279"/>
                  </a:lnTo>
                  <a:lnTo>
                    <a:pt x="366" y="38218"/>
                  </a:lnTo>
                  <a:lnTo>
                    <a:pt x="305" y="38218"/>
                  </a:lnTo>
                  <a:lnTo>
                    <a:pt x="245" y="38157"/>
                  </a:lnTo>
                  <a:lnTo>
                    <a:pt x="305" y="38096"/>
                  </a:lnTo>
                  <a:lnTo>
                    <a:pt x="366" y="37975"/>
                  </a:lnTo>
                  <a:lnTo>
                    <a:pt x="976" y="37609"/>
                  </a:lnTo>
                  <a:lnTo>
                    <a:pt x="1403" y="37182"/>
                  </a:lnTo>
                  <a:lnTo>
                    <a:pt x="2317" y="36207"/>
                  </a:lnTo>
                  <a:lnTo>
                    <a:pt x="2805" y="35780"/>
                  </a:lnTo>
                  <a:lnTo>
                    <a:pt x="3048" y="35597"/>
                  </a:lnTo>
                  <a:lnTo>
                    <a:pt x="3353" y="35415"/>
                  </a:lnTo>
                  <a:lnTo>
                    <a:pt x="3780" y="35354"/>
                  </a:lnTo>
                  <a:lnTo>
                    <a:pt x="4024" y="35354"/>
                  </a:lnTo>
                  <a:lnTo>
                    <a:pt x="4206" y="35415"/>
                  </a:lnTo>
                  <a:lnTo>
                    <a:pt x="4389" y="35536"/>
                  </a:lnTo>
                  <a:lnTo>
                    <a:pt x="4511" y="35658"/>
                  </a:lnTo>
                  <a:lnTo>
                    <a:pt x="4633" y="35658"/>
                  </a:lnTo>
                  <a:lnTo>
                    <a:pt x="4694" y="35597"/>
                  </a:lnTo>
                  <a:lnTo>
                    <a:pt x="4694" y="35475"/>
                  </a:lnTo>
                  <a:lnTo>
                    <a:pt x="4633" y="35415"/>
                  </a:lnTo>
                  <a:lnTo>
                    <a:pt x="4450" y="35232"/>
                  </a:lnTo>
                  <a:lnTo>
                    <a:pt x="4206" y="35171"/>
                  </a:lnTo>
                  <a:lnTo>
                    <a:pt x="4389" y="34866"/>
                  </a:lnTo>
                  <a:lnTo>
                    <a:pt x="4511" y="34500"/>
                  </a:lnTo>
                  <a:lnTo>
                    <a:pt x="4755" y="33830"/>
                  </a:lnTo>
                  <a:lnTo>
                    <a:pt x="5060" y="32915"/>
                  </a:lnTo>
                  <a:lnTo>
                    <a:pt x="5304" y="32001"/>
                  </a:lnTo>
                  <a:lnTo>
                    <a:pt x="5730" y="30294"/>
                  </a:lnTo>
                  <a:lnTo>
                    <a:pt x="5974" y="29380"/>
                  </a:lnTo>
                  <a:lnTo>
                    <a:pt x="6340" y="28588"/>
                  </a:lnTo>
                  <a:lnTo>
                    <a:pt x="6584" y="27978"/>
                  </a:lnTo>
                  <a:lnTo>
                    <a:pt x="6949" y="27369"/>
                  </a:lnTo>
                  <a:lnTo>
                    <a:pt x="7498" y="26637"/>
                  </a:lnTo>
                  <a:lnTo>
                    <a:pt x="7742" y="26333"/>
                  </a:lnTo>
                  <a:lnTo>
                    <a:pt x="7864" y="25967"/>
                  </a:lnTo>
                  <a:lnTo>
                    <a:pt x="8108" y="25296"/>
                  </a:lnTo>
                  <a:lnTo>
                    <a:pt x="8351" y="23833"/>
                  </a:lnTo>
                  <a:lnTo>
                    <a:pt x="9144" y="20054"/>
                  </a:lnTo>
                  <a:lnTo>
                    <a:pt x="9327" y="18957"/>
                  </a:lnTo>
                  <a:lnTo>
                    <a:pt x="9448" y="17799"/>
                  </a:lnTo>
                  <a:lnTo>
                    <a:pt x="9448" y="17007"/>
                  </a:lnTo>
                  <a:lnTo>
                    <a:pt x="9570" y="16275"/>
                  </a:lnTo>
                  <a:lnTo>
                    <a:pt x="9631" y="15910"/>
                  </a:lnTo>
                  <a:lnTo>
                    <a:pt x="9753" y="15544"/>
                  </a:lnTo>
                  <a:lnTo>
                    <a:pt x="9936" y="15178"/>
                  </a:lnTo>
                  <a:lnTo>
                    <a:pt x="10180" y="14873"/>
                  </a:lnTo>
                  <a:lnTo>
                    <a:pt x="10424" y="14569"/>
                  </a:lnTo>
                  <a:lnTo>
                    <a:pt x="10668" y="14264"/>
                  </a:lnTo>
                  <a:lnTo>
                    <a:pt x="11338" y="13776"/>
                  </a:lnTo>
                  <a:lnTo>
                    <a:pt x="12009" y="13350"/>
                  </a:lnTo>
                  <a:lnTo>
                    <a:pt x="12862" y="12984"/>
                  </a:lnTo>
                  <a:lnTo>
                    <a:pt x="13776" y="12679"/>
                  </a:lnTo>
                  <a:lnTo>
                    <a:pt x="14690" y="12496"/>
                  </a:lnTo>
                  <a:lnTo>
                    <a:pt x="15117" y="12313"/>
                  </a:lnTo>
                  <a:lnTo>
                    <a:pt x="15300" y="12130"/>
                  </a:lnTo>
                  <a:lnTo>
                    <a:pt x="15483" y="11948"/>
                  </a:lnTo>
                  <a:lnTo>
                    <a:pt x="15605" y="11765"/>
                  </a:lnTo>
                  <a:lnTo>
                    <a:pt x="15727" y="11521"/>
                  </a:lnTo>
                  <a:lnTo>
                    <a:pt x="15788" y="11094"/>
                  </a:lnTo>
                  <a:lnTo>
                    <a:pt x="15849" y="10668"/>
                  </a:lnTo>
                  <a:lnTo>
                    <a:pt x="15788" y="10180"/>
                  </a:lnTo>
                  <a:close/>
                  <a:moveTo>
                    <a:pt x="17555" y="1"/>
                  </a:moveTo>
                  <a:lnTo>
                    <a:pt x="16824" y="123"/>
                  </a:lnTo>
                  <a:lnTo>
                    <a:pt x="16214" y="245"/>
                  </a:lnTo>
                  <a:lnTo>
                    <a:pt x="15666" y="488"/>
                  </a:lnTo>
                  <a:lnTo>
                    <a:pt x="15178" y="854"/>
                  </a:lnTo>
                  <a:lnTo>
                    <a:pt x="14751" y="1281"/>
                  </a:lnTo>
                  <a:lnTo>
                    <a:pt x="14508" y="1586"/>
                  </a:lnTo>
                  <a:lnTo>
                    <a:pt x="14325" y="1951"/>
                  </a:lnTo>
                  <a:lnTo>
                    <a:pt x="14020" y="2683"/>
                  </a:lnTo>
                  <a:lnTo>
                    <a:pt x="13837" y="3475"/>
                  </a:lnTo>
                  <a:lnTo>
                    <a:pt x="13776" y="4268"/>
                  </a:lnTo>
                  <a:lnTo>
                    <a:pt x="13776" y="5060"/>
                  </a:lnTo>
                  <a:lnTo>
                    <a:pt x="13837" y="5852"/>
                  </a:lnTo>
                  <a:lnTo>
                    <a:pt x="13959" y="6645"/>
                  </a:lnTo>
                  <a:lnTo>
                    <a:pt x="14142" y="7376"/>
                  </a:lnTo>
                  <a:lnTo>
                    <a:pt x="14386" y="8108"/>
                  </a:lnTo>
                  <a:lnTo>
                    <a:pt x="14751" y="8839"/>
                  </a:lnTo>
                  <a:lnTo>
                    <a:pt x="15056" y="9388"/>
                  </a:lnTo>
                  <a:lnTo>
                    <a:pt x="15300" y="9631"/>
                  </a:lnTo>
                  <a:lnTo>
                    <a:pt x="15544" y="9875"/>
                  </a:lnTo>
                  <a:lnTo>
                    <a:pt x="15605" y="9997"/>
                  </a:lnTo>
                  <a:lnTo>
                    <a:pt x="15605" y="10119"/>
                  </a:lnTo>
                  <a:lnTo>
                    <a:pt x="15605" y="10424"/>
                  </a:lnTo>
                  <a:lnTo>
                    <a:pt x="15605" y="11155"/>
                  </a:lnTo>
                  <a:lnTo>
                    <a:pt x="15544" y="11399"/>
                  </a:lnTo>
                  <a:lnTo>
                    <a:pt x="15422" y="11643"/>
                  </a:lnTo>
                  <a:lnTo>
                    <a:pt x="15239" y="11887"/>
                  </a:lnTo>
                  <a:lnTo>
                    <a:pt x="15056" y="12070"/>
                  </a:lnTo>
                  <a:lnTo>
                    <a:pt x="14690" y="12252"/>
                  </a:lnTo>
                  <a:lnTo>
                    <a:pt x="14325" y="12313"/>
                  </a:lnTo>
                  <a:lnTo>
                    <a:pt x="13532" y="12496"/>
                  </a:lnTo>
                  <a:lnTo>
                    <a:pt x="12801" y="12740"/>
                  </a:lnTo>
                  <a:lnTo>
                    <a:pt x="12069" y="12984"/>
                  </a:lnTo>
                  <a:lnTo>
                    <a:pt x="11399" y="13350"/>
                  </a:lnTo>
                  <a:lnTo>
                    <a:pt x="10729" y="13776"/>
                  </a:lnTo>
                  <a:lnTo>
                    <a:pt x="10180" y="14325"/>
                  </a:lnTo>
                  <a:lnTo>
                    <a:pt x="9753" y="14873"/>
                  </a:lnTo>
                  <a:lnTo>
                    <a:pt x="9570" y="15239"/>
                  </a:lnTo>
                  <a:lnTo>
                    <a:pt x="9388" y="15544"/>
                  </a:lnTo>
                  <a:lnTo>
                    <a:pt x="9266" y="15971"/>
                  </a:lnTo>
                  <a:lnTo>
                    <a:pt x="9205" y="16336"/>
                  </a:lnTo>
                  <a:lnTo>
                    <a:pt x="9144" y="16946"/>
                  </a:lnTo>
                  <a:lnTo>
                    <a:pt x="9083" y="17555"/>
                  </a:lnTo>
                  <a:lnTo>
                    <a:pt x="9022" y="18348"/>
                  </a:lnTo>
                  <a:lnTo>
                    <a:pt x="8961" y="19140"/>
                  </a:lnTo>
                  <a:lnTo>
                    <a:pt x="8778" y="19932"/>
                  </a:lnTo>
                  <a:lnTo>
                    <a:pt x="8108" y="23102"/>
                  </a:lnTo>
                  <a:lnTo>
                    <a:pt x="7803" y="24687"/>
                  </a:lnTo>
                  <a:lnTo>
                    <a:pt x="7742" y="25235"/>
                  </a:lnTo>
                  <a:lnTo>
                    <a:pt x="7559" y="25784"/>
                  </a:lnTo>
                  <a:lnTo>
                    <a:pt x="7376" y="26211"/>
                  </a:lnTo>
                  <a:lnTo>
                    <a:pt x="7071" y="26637"/>
                  </a:lnTo>
                  <a:lnTo>
                    <a:pt x="6767" y="27003"/>
                  </a:lnTo>
                  <a:lnTo>
                    <a:pt x="6523" y="27430"/>
                  </a:lnTo>
                  <a:lnTo>
                    <a:pt x="6218" y="27917"/>
                  </a:lnTo>
                  <a:lnTo>
                    <a:pt x="5974" y="28405"/>
                  </a:lnTo>
                  <a:lnTo>
                    <a:pt x="5608" y="29502"/>
                  </a:lnTo>
                  <a:lnTo>
                    <a:pt x="5304" y="30599"/>
                  </a:lnTo>
                  <a:lnTo>
                    <a:pt x="5060" y="31696"/>
                  </a:lnTo>
                  <a:lnTo>
                    <a:pt x="4755" y="33037"/>
                  </a:lnTo>
                  <a:lnTo>
                    <a:pt x="4572" y="33647"/>
                  </a:lnTo>
                  <a:lnTo>
                    <a:pt x="4389" y="34256"/>
                  </a:lnTo>
                  <a:lnTo>
                    <a:pt x="4267" y="34561"/>
                  </a:lnTo>
                  <a:lnTo>
                    <a:pt x="4085" y="34927"/>
                  </a:lnTo>
                  <a:lnTo>
                    <a:pt x="4024" y="35049"/>
                  </a:lnTo>
                  <a:lnTo>
                    <a:pt x="3902" y="35110"/>
                  </a:lnTo>
                  <a:lnTo>
                    <a:pt x="3597" y="35110"/>
                  </a:lnTo>
                  <a:lnTo>
                    <a:pt x="3292" y="35232"/>
                  </a:lnTo>
                  <a:lnTo>
                    <a:pt x="2987" y="35354"/>
                  </a:lnTo>
                  <a:lnTo>
                    <a:pt x="2683" y="35536"/>
                  </a:lnTo>
                  <a:lnTo>
                    <a:pt x="2439" y="35719"/>
                  </a:lnTo>
                  <a:lnTo>
                    <a:pt x="1890" y="36268"/>
                  </a:lnTo>
                  <a:lnTo>
                    <a:pt x="1464" y="36755"/>
                  </a:lnTo>
                  <a:lnTo>
                    <a:pt x="1037" y="37243"/>
                  </a:lnTo>
                  <a:lnTo>
                    <a:pt x="793" y="37426"/>
                  </a:lnTo>
                  <a:lnTo>
                    <a:pt x="488" y="37609"/>
                  </a:lnTo>
                  <a:lnTo>
                    <a:pt x="245" y="37792"/>
                  </a:lnTo>
                  <a:lnTo>
                    <a:pt x="123" y="37914"/>
                  </a:lnTo>
                  <a:lnTo>
                    <a:pt x="1" y="38036"/>
                  </a:lnTo>
                  <a:lnTo>
                    <a:pt x="1" y="38218"/>
                  </a:lnTo>
                  <a:lnTo>
                    <a:pt x="123" y="38401"/>
                  </a:lnTo>
                  <a:lnTo>
                    <a:pt x="366" y="38523"/>
                  </a:lnTo>
                  <a:lnTo>
                    <a:pt x="671" y="38523"/>
                  </a:lnTo>
                  <a:lnTo>
                    <a:pt x="976" y="38462"/>
                  </a:lnTo>
                  <a:lnTo>
                    <a:pt x="1220" y="38401"/>
                  </a:lnTo>
                  <a:lnTo>
                    <a:pt x="1464" y="38218"/>
                  </a:lnTo>
                  <a:lnTo>
                    <a:pt x="1646" y="38036"/>
                  </a:lnTo>
                  <a:lnTo>
                    <a:pt x="1829" y="37853"/>
                  </a:lnTo>
                  <a:lnTo>
                    <a:pt x="1890" y="37792"/>
                  </a:lnTo>
                  <a:lnTo>
                    <a:pt x="1951" y="37792"/>
                  </a:lnTo>
                  <a:lnTo>
                    <a:pt x="1890" y="38036"/>
                  </a:lnTo>
                  <a:lnTo>
                    <a:pt x="1829" y="38218"/>
                  </a:lnTo>
                  <a:lnTo>
                    <a:pt x="1403" y="39011"/>
                  </a:lnTo>
                  <a:lnTo>
                    <a:pt x="915" y="39803"/>
                  </a:lnTo>
                  <a:lnTo>
                    <a:pt x="427" y="40596"/>
                  </a:lnTo>
                  <a:lnTo>
                    <a:pt x="366" y="40778"/>
                  </a:lnTo>
                  <a:lnTo>
                    <a:pt x="305" y="40961"/>
                  </a:lnTo>
                  <a:lnTo>
                    <a:pt x="366" y="41144"/>
                  </a:lnTo>
                  <a:lnTo>
                    <a:pt x="488" y="41266"/>
                  </a:lnTo>
                  <a:lnTo>
                    <a:pt x="671" y="41266"/>
                  </a:lnTo>
                  <a:lnTo>
                    <a:pt x="854" y="41144"/>
                  </a:lnTo>
                  <a:lnTo>
                    <a:pt x="1098" y="40900"/>
                  </a:lnTo>
                  <a:lnTo>
                    <a:pt x="2012" y="39620"/>
                  </a:lnTo>
                  <a:lnTo>
                    <a:pt x="1281" y="41083"/>
                  </a:lnTo>
                  <a:lnTo>
                    <a:pt x="1098" y="41510"/>
                  </a:lnTo>
                  <a:lnTo>
                    <a:pt x="1037" y="41754"/>
                  </a:lnTo>
                  <a:lnTo>
                    <a:pt x="1037" y="41997"/>
                  </a:lnTo>
                  <a:lnTo>
                    <a:pt x="1098" y="42119"/>
                  </a:lnTo>
                  <a:lnTo>
                    <a:pt x="1220" y="42241"/>
                  </a:lnTo>
                  <a:lnTo>
                    <a:pt x="1403" y="42241"/>
                  </a:lnTo>
                  <a:lnTo>
                    <a:pt x="1525" y="42180"/>
                  </a:lnTo>
                  <a:lnTo>
                    <a:pt x="1707" y="42058"/>
                  </a:lnTo>
                  <a:lnTo>
                    <a:pt x="1829" y="41936"/>
                  </a:lnTo>
                  <a:lnTo>
                    <a:pt x="2012" y="41571"/>
                  </a:lnTo>
                  <a:lnTo>
                    <a:pt x="2317" y="40839"/>
                  </a:lnTo>
                  <a:lnTo>
                    <a:pt x="2561" y="40230"/>
                  </a:lnTo>
                  <a:lnTo>
                    <a:pt x="2744" y="39925"/>
                  </a:lnTo>
                  <a:lnTo>
                    <a:pt x="2926" y="39620"/>
                  </a:lnTo>
                  <a:lnTo>
                    <a:pt x="2866" y="39925"/>
                  </a:lnTo>
                  <a:lnTo>
                    <a:pt x="2805" y="40230"/>
                  </a:lnTo>
                  <a:lnTo>
                    <a:pt x="2561" y="40778"/>
                  </a:lnTo>
                  <a:lnTo>
                    <a:pt x="2256" y="41571"/>
                  </a:lnTo>
                  <a:lnTo>
                    <a:pt x="2134" y="41876"/>
                  </a:lnTo>
                  <a:lnTo>
                    <a:pt x="2134" y="42058"/>
                  </a:lnTo>
                  <a:lnTo>
                    <a:pt x="2195" y="42241"/>
                  </a:lnTo>
                  <a:lnTo>
                    <a:pt x="2317" y="42363"/>
                  </a:lnTo>
                  <a:lnTo>
                    <a:pt x="2622" y="42363"/>
                  </a:lnTo>
                  <a:lnTo>
                    <a:pt x="2744" y="42241"/>
                  </a:lnTo>
                  <a:lnTo>
                    <a:pt x="2926" y="41997"/>
                  </a:lnTo>
                  <a:lnTo>
                    <a:pt x="3109" y="41693"/>
                  </a:lnTo>
                  <a:lnTo>
                    <a:pt x="3414" y="40900"/>
                  </a:lnTo>
                  <a:lnTo>
                    <a:pt x="3719" y="40108"/>
                  </a:lnTo>
                  <a:lnTo>
                    <a:pt x="3597" y="40717"/>
                  </a:lnTo>
                  <a:lnTo>
                    <a:pt x="3536" y="41022"/>
                  </a:lnTo>
                  <a:lnTo>
                    <a:pt x="3536" y="41388"/>
                  </a:lnTo>
                  <a:lnTo>
                    <a:pt x="3536" y="41571"/>
                  </a:lnTo>
                  <a:lnTo>
                    <a:pt x="3597" y="41754"/>
                  </a:lnTo>
                  <a:lnTo>
                    <a:pt x="3780" y="41815"/>
                  </a:lnTo>
                  <a:lnTo>
                    <a:pt x="3902" y="41815"/>
                  </a:lnTo>
                  <a:lnTo>
                    <a:pt x="3963" y="41754"/>
                  </a:lnTo>
                  <a:lnTo>
                    <a:pt x="4085" y="41632"/>
                  </a:lnTo>
                  <a:lnTo>
                    <a:pt x="4206" y="41449"/>
                  </a:lnTo>
                  <a:lnTo>
                    <a:pt x="4328" y="41144"/>
                  </a:lnTo>
                  <a:lnTo>
                    <a:pt x="4694" y="39864"/>
                  </a:lnTo>
                  <a:lnTo>
                    <a:pt x="4938" y="39316"/>
                  </a:lnTo>
                  <a:lnTo>
                    <a:pt x="5243" y="38767"/>
                  </a:lnTo>
                  <a:lnTo>
                    <a:pt x="5547" y="37975"/>
                  </a:lnTo>
                  <a:lnTo>
                    <a:pt x="5730" y="37548"/>
                  </a:lnTo>
                  <a:lnTo>
                    <a:pt x="5852" y="37121"/>
                  </a:lnTo>
                  <a:lnTo>
                    <a:pt x="5852" y="36755"/>
                  </a:lnTo>
                  <a:lnTo>
                    <a:pt x="5852" y="36390"/>
                  </a:lnTo>
                  <a:lnTo>
                    <a:pt x="5791" y="36329"/>
                  </a:lnTo>
                  <a:lnTo>
                    <a:pt x="5791" y="36268"/>
                  </a:lnTo>
                  <a:lnTo>
                    <a:pt x="5913" y="36085"/>
                  </a:lnTo>
                  <a:lnTo>
                    <a:pt x="6218" y="35597"/>
                  </a:lnTo>
                  <a:lnTo>
                    <a:pt x="7620" y="33464"/>
                  </a:lnTo>
                  <a:lnTo>
                    <a:pt x="8351" y="32245"/>
                  </a:lnTo>
                  <a:lnTo>
                    <a:pt x="9083" y="30965"/>
                  </a:lnTo>
                  <a:lnTo>
                    <a:pt x="9388" y="30355"/>
                  </a:lnTo>
                  <a:lnTo>
                    <a:pt x="9692" y="29746"/>
                  </a:lnTo>
                  <a:lnTo>
                    <a:pt x="9936" y="29075"/>
                  </a:lnTo>
                  <a:lnTo>
                    <a:pt x="10119" y="28405"/>
                  </a:lnTo>
                  <a:lnTo>
                    <a:pt x="10241" y="27673"/>
                  </a:lnTo>
                  <a:lnTo>
                    <a:pt x="10363" y="27369"/>
                  </a:lnTo>
                  <a:lnTo>
                    <a:pt x="10546" y="27003"/>
                  </a:lnTo>
                  <a:lnTo>
                    <a:pt x="10911" y="26333"/>
                  </a:lnTo>
                  <a:lnTo>
                    <a:pt x="11277" y="25601"/>
                  </a:lnTo>
                  <a:lnTo>
                    <a:pt x="11765" y="24321"/>
                  </a:lnTo>
                  <a:lnTo>
                    <a:pt x="12252" y="22980"/>
                  </a:lnTo>
                  <a:lnTo>
                    <a:pt x="12496" y="24016"/>
                  </a:lnTo>
                  <a:lnTo>
                    <a:pt x="12740" y="25113"/>
                  </a:lnTo>
                  <a:lnTo>
                    <a:pt x="12862" y="25662"/>
                  </a:lnTo>
                  <a:lnTo>
                    <a:pt x="12923" y="26272"/>
                  </a:lnTo>
                  <a:lnTo>
                    <a:pt x="12923" y="26881"/>
                  </a:lnTo>
                  <a:lnTo>
                    <a:pt x="12801" y="27430"/>
                  </a:lnTo>
                  <a:lnTo>
                    <a:pt x="12618" y="28222"/>
                  </a:lnTo>
                  <a:lnTo>
                    <a:pt x="12374" y="29014"/>
                  </a:lnTo>
                  <a:lnTo>
                    <a:pt x="11765" y="30477"/>
                  </a:lnTo>
                  <a:lnTo>
                    <a:pt x="11155" y="32001"/>
                  </a:lnTo>
                  <a:lnTo>
                    <a:pt x="10729" y="33525"/>
                  </a:lnTo>
                  <a:lnTo>
                    <a:pt x="10546" y="34317"/>
                  </a:lnTo>
                  <a:lnTo>
                    <a:pt x="10363" y="35171"/>
                  </a:lnTo>
                  <a:lnTo>
                    <a:pt x="10302" y="35963"/>
                  </a:lnTo>
                  <a:lnTo>
                    <a:pt x="10241" y="36755"/>
                  </a:lnTo>
                  <a:lnTo>
                    <a:pt x="10180" y="37609"/>
                  </a:lnTo>
                  <a:lnTo>
                    <a:pt x="10241" y="38401"/>
                  </a:lnTo>
                  <a:lnTo>
                    <a:pt x="10302" y="39255"/>
                  </a:lnTo>
                  <a:lnTo>
                    <a:pt x="10424" y="40047"/>
                  </a:lnTo>
                  <a:lnTo>
                    <a:pt x="10668" y="41693"/>
                  </a:lnTo>
                  <a:lnTo>
                    <a:pt x="11033" y="43338"/>
                  </a:lnTo>
                  <a:lnTo>
                    <a:pt x="11948" y="46508"/>
                  </a:lnTo>
                  <a:lnTo>
                    <a:pt x="12374" y="48093"/>
                  </a:lnTo>
                  <a:lnTo>
                    <a:pt x="12740" y="49678"/>
                  </a:lnTo>
                  <a:lnTo>
                    <a:pt x="12984" y="51323"/>
                  </a:lnTo>
                  <a:lnTo>
                    <a:pt x="13045" y="52116"/>
                  </a:lnTo>
                  <a:lnTo>
                    <a:pt x="13106" y="52908"/>
                  </a:lnTo>
                  <a:lnTo>
                    <a:pt x="13045" y="54249"/>
                  </a:lnTo>
                  <a:lnTo>
                    <a:pt x="12984" y="55529"/>
                  </a:lnTo>
                  <a:lnTo>
                    <a:pt x="12801" y="57175"/>
                  </a:lnTo>
                  <a:lnTo>
                    <a:pt x="12679" y="58028"/>
                  </a:lnTo>
                  <a:lnTo>
                    <a:pt x="12618" y="58820"/>
                  </a:lnTo>
                  <a:lnTo>
                    <a:pt x="12618" y="59674"/>
                  </a:lnTo>
                  <a:lnTo>
                    <a:pt x="12679" y="60527"/>
                  </a:lnTo>
                  <a:lnTo>
                    <a:pt x="12801" y="61320"/>
                  </a:lnTo>
                  <a:lnTo>
                    <a:pt x="12923" y="62173"/>
                  </a:lnTo>
                  <a:lnTo>
                    <a:pt x="13289" y="63819"/>
                  </a:lnTo>
                  <a:lnTo>
                    <a:pt x="13654" y="65464"/>
                  </a:lnTo>
                  <a:lnTo>
                    <a:pt x="14447" y="68756"/>
                  </a:lnTo>
                  <a:lnTo>
                    <a:pt x="14812" y="70402"/>
                  </a:lnTo>
                  <a:lnTo>
                    <a:pt x="14934" y="71255"/>
                  </a:lnTo>
                  <a:lnTo>
                    <a:pt x="15056" y="72047"/>
                  </a:lnTo>
                  <a:lnTo>
                    <a:pt x="15117" y="72474"/>
                  </a:lnTo>
                  <a:lnTo>
                    <a:pt x="15056" y="72840"/>
                  </a:lnTo>
                  <a:lnTo>
                    <a:pt x="14873" y="73632"/>
                  </a:lnTo>
                  <a:lnTo>
                    <a:pt x="14569" y="74363"/>
                  </a:lnTo>
                  <a:lnTo>
                    <a:pt x="14203" y="75034"/>
                  </a:lnTo>
                  <a:lnTo>
                    <a:pt x="13837" y="75522"/>
                  </a:lnTo>
                  <a:lnTo>
                    <a:pt x="13410" y="75887"/>
                  </a:lnTo>
                  <a:lnTo>
                    <a:pt x="13289" y="76070"/>
                  </a:lnTo>
                  <a:lnTo>
                    <a:pt x="13289" y="76253"/>
                  </a:lnTo>
                  <a:lnTo>
                    <a:pt x="13289" y="76497"/>
                  </a:lnTo>
                  <a:lnTo>
                    <a:pt x="13410" y="76619"/>
                  </a:lnTo>
                  <a:lnTo>
                    <a:pt x="13593" y="76741"/>
                  </a:lnTo>
                  <a:lnTo>
                    <a:pt x="13776" y="76802"/>
                  </a:lnTo>
                  <a:lnTo>
                    <a:pt x="14264" y="76802"/>
                  </a:lnTo>
                  <a:lnTo>
                    <a:pt x="14508" y="76984"/>
                  </a:lnTo>
                  <a:lnTo>
                    <a:pt x="14812" y="77045"/>
                  </a:lnTo>
                  <a:lnTo>
                    <a:pt x="15239" y="77167"/>
                  </a:lnTo>
                  <a:lnTo>
                    <a:pt x="15605" y="77167"/>
                  </a:lnTo>
                  <a:lnTo>
                    <a:pt x="15971" y="77106"/>
                  </a:lnTo>
                  <a:lnTo>
                    <a:pt x="16092" y="77106"/>
                  </a:lnTo>
                  <a:lnTo>
                    <a:pt x="16214" y="77167"/>
                  </a:lnTo>
                  <a:lnTo>
                    <a:pt x="16397" y="77289"/>
                  </a:lnTo>
                  <a:lnTo>
                    <a:pt x="16580" y="77289"/>
                  </a:lnTo>
                  <a:lnTo>
                    <a:pt x="16946" y="77350"/>
                  </a:lnTo>
                  <a:lnTo>
                    <a:pt x="17311" y="77289"/>
                  </a:lnTo>
                  <a:lnTo>
                    <a:pt x="17433" y="77228"/>
                  </a:lnTo>
                  <a:lnTo>
                    <a:pt x="17494" y="77106"/>
                  </a:lnTo>
                  <a:lnTo>
                    <a:pt x="17555" y="76863"/>
                  </a:lnTo>
                  <a:lnTo>
                    <a:pt x="17677" y="76131"/>
                  </a:lnTo>
                  <a:lnTo>
                    <a:pt x="17677" y="75339"/>
                  </a:lnTo>
                  <a:lnTo>
                    <a:pt x="17738" y="76131"/>
                  </a:lnTo>
                  <a:lnTo>
                    <a:pt x="17799" y="76924"/>
                  </a:lnTo>
                  <a:lnTo>
                    <a:pt x="17860" y="77106"/>
                  </a:lnTo>
                  <a:lnTo>
                    <a:pt x="17921" y="77228"/>
                  </a:lnTo>
                  <a:lnTo>
                    <a:pt x="18043" y="77289"/>
                  </a:lnTo>
                  <a:lnTo>
                    <a:pt x="18226" y="77350"/>
                  </a:lnTo>
                  <a:lnTo>
                    <a:pt x="18470" y="77350"/>
                  </a:lnTo>
                  <a:lnTo>
                    <a:pt x="18835" y="77289"/>
                  </a:lnTo>
                  <a:lnTo>
                    <a:pt x="19140" y="77167"/>
                  </a:lnTo>
                  <a:lnTo>
                    <a:pt x="19262" y="77106"/>
                  </a:lnTo>
                  <a:lnTo>
                    <a:pt x="19384" y="77106"/>
                  </a:lnTo>
                  <a:lnTo>
                    <a:pt x="19750" y="77167"/>
                  </a:lnTo>
                  <a:lnTo>
                    <a:pt x="20176" y="77167"/>
                  </a:lnTo>
                  <a:lnTo>
                    <a:pt x="20542" y="77106"/>
                  </a:lnTo>
                  <a:lnTo>
                    <a:pt x="20847" y="76924"/>
                  </a:lnTo>
                  <a:lnTo>
                    <a:pt x="21152" y="76802"/>
                  </a:lnTo>
                  <a:lnTo>
                    <a:pt x="21578" y="76802"/>
                  </a:lnTo>
                  <a:lnTo>
                    <a:pt x="21761" y="76741"/>
                  </a:lnTo>
                  <a:lnTo>
                    <a:pt x="21944" y="76619"/>
                  </a:lnTo>
                  <a:lnTo>
                    <a:pt x="22066" y="76436"/>
                  </a:lnTo>
                  <a:lnTo>
                    <a:pt x="22127" y="76253"/>
                  </a:lnTo>
                  <a:lnTo>
                    <a:pt x="22066" y="76070"/>
                  </a:lnTo>
                  <a:lnTo>
                    <a:pt x="21883" y="75887"/>
                  </a:lnTo>
                  <a:lnTo>
                    <a:pt x="21639" y="75704"/>
                  </a:lnTo>
                  <a:lnTo>
                    <a:pt x="21395" y="75461"/>
                  </a:lnTo>
                  <a:lnTo>
                    <a:pt x="21030" y="74851"/>
                  </a:lnTo>
                  <a:lnTo>
                    <a:pt x="20725" y="74242"/>
                  </a:lnTo>
                  <a:lnTo>
                    <a:pt x="20481" y="73571"/>
                  </a:lnTo>
                  <a:lnTo>
                    <a:pt x="20298" y="72901"/>
                  </a:lnTo>
                  <a:lnTo>
                    <a:pt x="20237" y="72718"/>
                  </a:lnTo>
                  <a:lnTo>
                    <a:pt x="20237" y="72474"/>
                  </a:lnTo>
                  <a:lnTo>
                    <a:pt x="20298" y="72047"/>
                  </a:lnTo>
                  <a:lnTo>
                    <a:pt x="20420" y="71194"/>
                  </a:lnTo>
                  <a:lnTo>
                    <a:pt x="20603" y="70402"/>
                  </a:lnTo>
                  <a:lnTo>
                    <a:pt x="20908" y="68756"/>
                  </a:lnTo>
                  <a:lnTo>
                    <a:pt x="21334" y="67110"/>
                  </a:lnTo>
                  <a:lnTo>
                    <a:pt x="22127" y="63819"/>
                  </a:lnTo>
                  <a:lnTo>
                    <a:pt x="22432" y="62173"/>
                  </a:lnTo>
                  <a:lnTo>
                    <a:pt x="22736" y="60527"/>
                  </a:lnTo>
                  <a:lnTo>
                    <a:pt x="22736" y="59674"/>
                  </a:lnTo>
                  <a:lnTo>
                    <a:pt x="22736" y="58820"/>
                  </a:lnTo>
                  <a:lnTo>
                    <a:pt x="22675" y="57967"/>
                  </a:lnTo>
                  <a:lnTo>
                    <a:pt x="22554" y="57114"/>
                  </a:lnTo>
                  <a:lnTo>
                    <a:pt x="22371" y="55468"/>
                  </a:lnTo>
                  <a:lnTo>
                    <a:pt x="22310" y="53822"/>
                  </a:lnTo>
                  <a:lnTo>
                    <a:pt x="22310" y="52359"/>
                  </a:lnTo>
                  <a:lnTo>
                    <a:pt x="22432" y="50958"/>
                  </a:lnTo>
                  <a:lnTo>
                    <a:pt x="22675" y="49556"/>
                  </a:lnTo>
                  <a:lnTo>
                    <a:pt x="22980" y="48154"/>
                  </a:lnTo>
                  <a:lnTo>
                    <a:pt x="23894" y="44923"/>
                  </a:lnTo>
                  <a:lnTo>
                    <a:pt x="24321" y="43338"/>
                  </a:lnTo>
                  <a:lnTo>
                    <a:pt x="24687" y="41693"/>
                  </a:lnTo>
                  <a:lnTo>
                    <a:pt x="24931" y="40047"/>
                  </a:lnTo>
                  <a:lnTo>
                    <a:pt x="25114" y="38401"/>
                  </a:lnTo>
                  <a:lnTo>
                    <a:pt x="25175" y="37609"/>
                  </a:lnTo>
                  <a:lnTo>
                    <a:pt x="25175" y="36755"/>
                  </a:lnTo>
                  <a:lnTo>
                    <a:pt x="25114" y="35902"/>
                  </a:lnTo>
                  <a:lnTo>
                    <a:pt x="24992" y="35049"/>
                  </a:lnTo>
                  <a:lnTo>
                    <a:pt x="24870" y="34256"/>
                  </a:lnTo>
                  <a:lnTo>
                    <a:pt x="24626" y="33464"/>
                  </a:lnTo>
                  <a:lnTo>
                    <a:pt x="24199" y="31940"/>
                  </a:lnTo>
                  <a:lnTo>
                    <a:pt x="23894" y="31209"/>
                  </a:lnTo>
                  <a:lnTo>
                    <a:pt x="23590" y="30477"/>
                  </a:lnTo>
                  <a:lnTo>
                    <a:pt x="23285" y="29746"/>
                  </a:lnTo>
                  <a:lnTo>
                    <a:pt x="22980" y="29014"/>
                  </a:lnTo>
                  <a:lnTo>
                    <a:pt x="22736" y="28222"/>
                  </a:lnTo>
                  <a:lnTo>
                    <a:pt x="22554" y="27430"/>
                  </a:lnTo>
                  <a:lnTo>
                    <a:pt x="22432" y="26576"/>
                  </a:lnTo>
                  <a:lnTo>
                    <a:pt x="22493" y="25784"/>
                  </a:lnTo>
                  <a:lnTo>
                    <a:pt x="22614" y="25174"/>
                  </a:lnTo>
                  <a:lnTo>
                    <a:pt x="22736" y="24565"/>
                  </a:lnTo>
                  <a:lnTo>
                    <a:pt x="23163" y="22980"/>
                  </a:lnTo>
                  <a:lnTo>
                    <a:pt x="23529" y="24138"/>
                  </a:lnTo>
                  <a:lnTo>
                    <a:pt x="23955" y="25296"/>
                  </a:lnTo>
                  <a:lnTo>
                    <a:pt x="24260" y="25967"/>
                  </a:lnTo>
                  <a:lnTo>
                    <a:pt x="24565" y="26576"/>
                  </a:lnTo>
                  <a:lnTo>
                    <a:pt x="24870" y="27125"/>
                  </a:lnTo>
                  <a:lnTo>
                    <a:pt x="25114" y="27734"/>
                  </a:lnTo>
                  <a:lnTo>
                    <a:pt x="25418" y="29075"/>
                  </a:lnTo>
                  <a:lnTo>
                    <a:pt x="25662" y="29685"/>
                  </a:lnTo>
                  <a:lnTo>
                    <a:pt x="25967" y="30355"/>
                  </a:lnTo>
                  <a:lnTo>
                    <a:pt x="26637" y="31635"/>
                  </a:lnTo>
                  <a:lnTo>
                    <a:pt x="27369" y="32855"/>
                  </a:lnTo>
                  <a:lnTo>
                    <a:pt x="28832" y="35171"/>
                  </a:lnTo>
                  <a:lnTo>
                    <a:pt x="29441" y="36085"/>
                  </a:lnTo>
                  <a:lnTo>
                    <a:pt x="29563" y="36207"/>
                  </a:lnTo>
                  <a:lnTo>
                    <a:pt x="29563" y="36329"/>
                  </a:lnTo>
                  <a:lnTo>
                    <a:pt x="29502" y="36390"/>
                  </a:lnTo>
                  <a:lnTo>
                    <a:pt x="29502" y="36755"/>
                  </a:lnTo>
                  <a:lnTo>
                    <a:pt x="29502" y="37121"/>
                  </a:lnTo>
                  <a:lnTo>
                    <a:pt x="29624" y="37487"/>
                  </a:lnTo>
                  <a:lnTo>
                    <a:pt x="29868" y="38157"/>
                  </a:lnTo>
                  <a:lnTo>
                    <a:pt x="30538" y="39498"/>
                  </a:lnTo>
                  <a:lnTo>
                    <a:pt x="30660" y="39803"/>
                  </a:lnTo>
                  <a:lnTo>
                    <a:pt x="30721" y="40108"/>
                  </a:lnTo>
                  <a:lnTo>
                    <a:pt x="30904" y="40717"/>
                  </a:lnTo>
                  <a:lnTo>
                    <a:pt x="31026" y="41205"/>
                  </a:lnTo>
                  <a:lnTo>
                    <a:pt x="31148" y="41449"/>
                  </a:lnTo>
                  <a:lnTo>
                    <a:pt x="31270" y="41632"/>
                  </a:lnTo>
                  <a:lnTo>
                    <a:pt x="31453" y="41754"/>
                  </a:lnTo>
                  <a:lnTo>
                    <a:pt x="31636" y="41815"/>
                  </a:lnTo>
                  <a:lnTo>
                    <a:pt x="31757" y="41693"/>
                  </a:lnTo>
                  <a:lnTo>
                    <a:pt x="31879" y="41449"/>
                  </a:lnTo>
                  <a:lnTo>
                    <a:pt x="31818" y="41144"/>
                  </a:lnTo>
                  <a:lnTo>
                    <a:pt x="31757" y="40778"/>
                  </a:lnTo>
                  <a:lnTo>
                    <a:pt x="31636" y="40108"/>
                  </a:lnTo>
                  <a:lnTo>
                    <a:pt x="31940" y="40900"/>
                  </a:lnTo>
                  <a:lnTo>
                    <a:pt x="32245" y="41632"/>
                  </a:lnTo>
                  <a:lnTo>
                    <a:pt x="32428" y="41997"/>
                  </a:lnTo>
                  <a:lnTo>
                    <a:pt x="32611" y="42241"/>
                  </a:lnTo>
                  <a:lnTo>
                    <a:pt x="32733" y="42363"/>
                  </a:lnTo>
                  <a:lnTo>
                    <a:pt x="33038" y="42363"/>
                  </a:lnTo>
                  <a:lnTo>
                    <a:pt x="33159" y="42241"/>
                  </a:lnTo>
                  <a:lnTo>
                    <a:pt x="33220" y="42058"/>
                  </a:lnTo>
                  <a:lnTo>
                    <a:pt x="33220" y="41876"/>
                  </a:lnTo>
                  <a:lnTo>
                    <a:pt x="33098" y="41571"/>
                  </a:lnTo>
                  <a:lnTo>
                    <a:pt x="32794" y="40778"/>
                  </a:lnTo>
                  <a:lnTo>
                    <a:pt x="32550" y="40230"/>
                  </a:lnTo>
                  <a:lnTo>
                    <a:pt x="32489" y="39925"/>
                  </a:lnTo>
                  <a:lnTo>
                    <a:pt x="32428" y="39620"/>
                  </a:lnTo>
                  <a:lnTo>
                    <a:pt x="32611" y="39925"/>
                  </a:lnTo>
                  <a:lnTo>
                    <a:pt x="32794" y="40230"/>
                  </a:lnTo>
                  <a:lnTo>
                    <a:pt x="33098" y="40900"/>
                  </a:lnTo>
                  <a:lnTo>
                    <a:pt x="33403" y="41632"/>
                  </a:lnTo>
                  <a:lnTo>
                    <a:pt x="33586" y="41936"/>
                  </a:lnTo>
                  <a:lnTo>
                    <a:pt x="33708" y="42119"/>
                  </a:lnTo>
                  <a:lnTo>
                    <a:pt x="33830" y="42180"/>
                  </a:lnTo>
                  <a:lnTo>
                    <a:pt x="34013" y="42241"/>
                  </a:lnTo>
                  <a:lnTo>
                    <a:pt x="34135" y="42180"/>
                  </a:lnTo>
                  <a:lnTo>
                    <a:pt x="34257" y="42119"/>
                  </a:lnTo>
                  <a:lnTo>
                    <a:pt x="34318" y="41936"/>
                  </a:lnTo>
                  <a:lnTo>
                    <a:pt x="34318" y="41754"/>
                  </a:lnTo>
                  <a:lnTo>
                    <a:pt x="34257" y="41510"/>
                  </a:lnTo>
                  <a:lnTo>
                    <a:pt x="34074" y="41083"/>
                  </a:lnTo>
                  <a:lnTo>
                    <a:pt x="33342" y="39620"/>
                  </a:lnTo>
                  <a:lnTo>
                    <a:pt x="34257" y="40839"/>
                  </a:lnTo>
                  <a:lnTo>
                    <a:pt x="34500" y="41144"/>
                  </a:lnTo>
                  <a:lnTo>
                    <a:pt x="34683" y="41266"/>
                  </a:lnTo>
                  <a:lnTo>
                    <a:pt x="34866" y="41266"/>
                  </a:lnTo>
                  <a:lnTo>
                    <a:pt x="34927" y="41205"/>
                  </a:lnTo>
                  <a:lnTo>
                    <a:pt x="34988" y="41144"/>
                  </a:lnTo>
                  <a:lnTo>
                    <a:pt x="35049" y="40961"/>
                  </a:lnTo>
                  <a:lnTo>
                    <a:pt x="34988" y="40778"/>
                  </a:lnTo>
                  <a:lnTo>
                    <a:pt x="34927" y="40596"/>
                  </a:lnTo>
                  <a:lnTo>
                    <a:pt x="34439" y="39803"/>
                  </a:lnTo>
                  <a:lnTo>
                    <a:pt x="34013" y="39011"/>
                  </a:lnTo>
                  <a:lnTo>
                    <a:pt x="33586" y="38218"/>
                  </a:lnTo>
                  <a:lnTo>
                    <a:pt x="33464" y="38036"/>
                  </a:lnTo>
                  <a:lnTo>
                    <a:pt x="33403" y="37792"/>
                  </a:lnTo>
                  <a:lnTo>
                    <a:pt x="33525" y="37792"/>
                  </a:lnTo>
                  <a:lnTo>
                    <a:pt x="33647" y="37914"/>
                  </a:lnTo>
                  <a:lnTo>
                    <a:pt x="33830" y="38218"/>
                  </a:lnTo>
                  <a:lnTo>
                    <a:pt x="34074" y="38340"/>
                  </a:lnTo>
                  <a:lnTo>
                    <a:pt x="34257" y="38401"/>
                  </a:lnTo>
                  <a:lnTo>
                    <a:pt x="34744" y="38523"/>
                  </a:lnTo>
                  <a:lnTo>
                    <a:pt x="35049" y="38523"/>
                  </a:lnTo>
                  <a:lnTo>
                    <a:pt x="35171" y="38462"/>
                  </a:lnTo>
                  <a:lnTo>
                    <a:pt x="35293" y="38340"/>
                  </a:lnTo>
                  <a:lnTo>
                    <a:pt x="35354" y="38157"/>
                  </a:lnTo>
                  <a:lnTo>
                    <a:pt x="35293" y="38036"/>
                  </a:lnTo>
                  <a:lnTo>
                    <a:pt x="35232" y="37853"/>
                  </a:lnTo>
                  <a:lnTo>
                    <a:pt x="35049" y="37731"/>
                  </a:lnTo>
                  <a:lnTo>
                    <a:pt x="34744" y="37548"/>
                  </a:lnTo>
                  <a:lnTo>
                    <a:pt x="34500" y="37365"/>
                  </a:lnTo>
                  <a:lnTo>
                    <a:pt x="34013" y="36877"/>
                  </a:lnTo>
                  <a:lnTo>
                    <a:pt x="33586" y="36390"/>
                  </a:lnTo>
                  <a:lnTo>
                    <a:pt x="33098" y="35902"/>
                  </a:lnTo>
                  <a:lnTo>
                    <a:pt x="32550" y="35415"/>
                  </a:lnTo>
                  <a:lnTo>
                    <a:pt x="32184" y="35293"/>
                  </a:lnTo>
                  <a:lnTo>
                    <a:pt x="31879" y="35110"/>
                  </a:lnTo>
                  <a:lnTo>
                    <a:pt x="31392" y="35110"/>
                  </a:lnTo>
                  <a:lnTo>
                    <a:pt x="31270" y="34988"/>
                  </a:lnTo>
                  <a:lnTo>
                    <a:pt x="31148" y="34805"/>
                  </a:lnTo>
                  <a:lnTo>
                    <a:pt x="31026" y="34439"/>
                  </a:lnTo>
                  <a:lnTo>
                    <a:pt x="30721" y="33647"/>
                  </a:lnTo>
                  <a:lnTo>
                    <a:pt x="30538" y="32794"/>
                  </a:lnTo>
                  <a:lnTo>
                    <a:pt x="30112" y="31026"/>
                  </a:lnTo>
                  <a:lnTo>
                    <a:pt x="29868" y="29990"/>
                  </a:lnTo>
                  <a:lnTo>
                    <a:pt x="29563" y="28954"/>
                  </a:lnTo>
                  <a:lnTo>
                    <a:pt x="29380" y="28405"/>
                  </a:lnTo>
                  <a:lnTo>
                    <a:pt x="29136" y="27917"/>
                  </a:lnTo>
                  <a:lnTo>
                    <a:pt x="28893" y="27430"/>
                  </a:lnTo>
                  <a:lnTo>
                    <a:pt x="28588" y="27003"/>
                  </a:lnTo>
                  <a:lnTo>
                    <a:pt x="28222" y="26515"/>
                  </a:lnTo>
                  <a:lnTo>
                    <a:pt x="28039" y="26272"/>
                  </a:lnTo>
                  <a:lnTo>
                    <a:pt x="27856" y="25967"/>
                  </a:lnTo>
                  <a:lnTo>
                    <a:pt x="27674" y="25479"/>
                  </a:lnTo>
                  <a:lnTo>
                    <a:pt x="27552" y="24931"/>
                  </a:lnTo>
                  <a:lnTo>
                    <a:pt x="27308" y="23468"/>
                  </a:lnTo>
                  <a:lnTo>
                    <a:pt x="27003" y="22066"/>
                  </a:lnTo>
                  <a:lnTo>
                    <a:pt x="26698" y="20664"/>
                  </a:lnTo>
                  <a:lnTo>
                    <a:pt x="26455" y="19262"/>
                  </a:lnTo>
                  <a:lnTo>
                    <a:pt x="26333" y="18470"/>
                  </a:lnTo>
                  <a:lnTo>
                    <a:pt x="26272" y="17616"/>
                  </a:lnTo>
                  <a:lnTo>
                    <a:pt x="26211" y="17129"/>
                  </a:lnTo>
                  <a:lnTo>
                    <a:pt x="26211" y="16580"/>
                  </a:lnTo>
                  <a:lnTo>
                    <a:pt x="26028" y="15849"/>
                  </a:lnTo>
                  <a:lnTo>
                    <a:pt x="25906" y="15483"/>
                  </a:lnTo>
                  <a:lnTo>
                    <a:pt x="25784" y="15178"/>
                  </a:lnTo>
                  <a:lnTo>
                    <a:pt x="25540" y="14812"/>
                  </a:lnTo>
                  <a:lnTo>
                    <a:pt x="25357" y="14508"/>
                  </a:lnTo>
                  <a:lnTo>
                    <a:pt x="24809" y="13959"/>
                  </a:lnTo>
                  <a:lnTo>
                    <a:pt x="24199" y="13471"/>
                  </a:lnTo>
                  <a:lnTo>
                    <a:pt x="23468" y="13106"/>
                  </a:lnTo>
                  <a:lnTo>
                    <a:pt x="22797" y="12801"/>
                  </a:lnTo>
                  <a:lnTo>
                    <a:pt x="22005" y="12557"/>
                  </a:lnTo>
                  <a:lnTo>
                    <a:pt x="21273" y="12374"/>
                  </a:lnTo>
                  <a:lnTo>
                    <a:pt x="20908" y="12313"/>
                  </a:lnTo>
                  <a:lnTo>
                    <a:pt x="20542" y="12191"/>
                  </a:lnTo>
                  <a:lnTo>
                    <a:pt x="20237" y="12009"/>
                  </a:lnTo>
                  <a:lnTo>
                    <a:pt x="19993" y="11765"/>
                  </a:lnTo>
                  <a:lnTo>
                    <a:pt x="19811" y="11521"/>
                  </a:lnTo>
                  <a:lnTo>
                    <a:pt x="19750" y="11155"/>
                  </a:lnTo>
                  <a:lnTo>
                    <a:pt x="19689" y="10850"/>
                  </a:lnTo>
                  <a:lnTo>
                    <a:pt x="19689" y="10485"/>
                  </a:lnTo>
                  <a:lnTo>
                    <a:pt x="19689" y="10119"/>
                  </a:lnTo>
                  <a:lnTo>
                    <a:pt x="19750" y="9997"/>
                  </a:lnTo>
                  <a:lnTo>
                    <a:pt x="19872" y="9875"/>
                  </a:lnTo>
                  <a:lnTo>
                    <a:pt x="20359" y="9327"/>
                  </a:lnTo>
                  <a:lnTo>
                    <a:pt x="20664" y="8717"/>
                  </a:lnTo>
                  <a:lnTo>
                    <a:pt x="21030" y="8047"/>
                  </a:lnTo>
                  <a:lnTo>
                    <a:pt x="21273" y="7315"/>
                  </a:lnTo>
                  <a:lnTo>
                    <a:pt x="21395" y="6523"/>
                  </a:lnTo>
                  <a:lnTo>
                    <a:pt x="21517" y="5730"/>
                  </a:lnTo>
                  <a:lnTo>
                    <a:pt x="21578" y="4938"/>
                  </a:lnTo>
                  <a:lnTo>
                    <a:pt x="21578" y="4085"/>
                  </a:lnTo>
                  <a:lnTo>
                    <a:pt x="21456" y="3292"/>
                  </a:lnTo>
                  <a:lnTo>
                    <a:pt x="21273" y="2500"/>
                  </a:lnTo>
                  <a:lnTo>
                    <a:pt x="21030" y="1951"/>
                  </a:lnTo>
                  <a:lnTo>
                    <a:pt x="20725" y="1403"/>
                  </a:lnTo>
                  <a:lnTo>
                    <a:pt x="20298" y="976"/>
                  </a:lnTo>
                  <a:lnTo>
                    <a:pt x="19811" y="610"/>
                  </a:lnTo>
                  <a:lnTo>
                    <a:pt x="19506" y="428"/>
                  </a:lnTo>
                  <a:lnTo>
                    <a:pt x="19140" y="245"/>
                  </a:lnTo>
                  <a:lnTo>
                    <a:pt x="18774" y="123"/>
                  </a:lnTo>
                  <a:lnTo>
                    <a:pt x="18348" y="62"/>
                  </a:lnTo>
                  <a:lnTo>
                    <a:pt x="17555" y="1"/>
                  </a:lnTo>
                  <a:close/>
                </a:path>
              </a:pathLst>
            </a:custGeom>
            <a:solidFill>
              <a:srgbClr val="B3B3B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 name="Google Shape;188;p20"/>
          <p:cNvGrpSpPr/>
          <p:nvPr/>
        </p:nvGrpSpPr>
        <p:grpSpPr>
          <a:xfrm>
            <a:off x="5196353" y="3517187"/>
            <a:ext cx="433800" cy="433800"/>
            <a:chOff x="5382800" y="412975"/>
            <a:chExt cx="433800" cy="433800"/>
          </a:xfrm>
        </p:grpSpPr>
        <p:sp>
          <p:nvSpPr>
            <p:cNvPr id="12" name="Google Shape;189;p20"/>
            <p:cNvSpPr/>
            <p:nvPr/>
          </p:nvSpPr>
          <p:spPr>
            <a:xfrm>
              <a:off x="5382800" y="412975"/>
              <a:ext cx="433800" cy="4338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 name="Google Shape;190;p20"/>
            <p:cNvSpPr/>
            <p:nvPr/>
          </p:nvSpPr>
          <p:spPr>
            <a:xfrm>
              <a:off x="5495482" y="525658"/>
              <a:ext cx="208200" cy="2082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 name="Google Shape;191;p20"/>
            <p:cNvSpPr/>
            <p:nvPr/>
          </p:nvSpPr>
          <p:spPr>
            <a:xfrm>
              <a:off x="5544573" y="574748"/>
              <a:ext cx="110100" cy="110100"/>
            </a:xfrm>
            <a:prstGeom prst="ellipse">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 name="Google Shape;192;p20"/>
          <p:cNvGrpSpPr/>
          <p:nvPr/>
        </p:nvGrpSpPr>
        <p:grpSpPr>
          <a:xfrm>
            <a:off x="4283716" y="4969026"/>
            <a:ext cx="273901" cy="273901"/>
            <a:chOff x="5382800" y="412975"/>
            <a:chExt cx="433800" cy="433800"/>
          </a:xfrm>
        </p:grpSpPr>
        <p:sp>
          <p:nvSpPr>
            <p:cNvPr id="16" name="Google Shape;193;p20"/>
            <p:cNvSpPr/>
            <p:nvPr/>
          </p:nvSpPr>
          <p:spPr>
            <a:xfrm>
              <a:off x="5382800" y="412975"/>
              <a:ext cx="433800" cy="4338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 name="Google Shape;194;p20"/>
            <p:cNvSpPr/>
            <p:nvPr/>
          </p:nvSpPr>
          <p:spPr>
            <a:xfrm>
              <a:off x="5495482" y="525658"/>
              <a:ext cx="208200" cy="2082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Google Shape;195;p20"/>
            <p:cNvSpPr/>
            <p:nvPr/>
          </p:nvSpPr>
          <p:spPr>
            <a:xfrm>
              <a:off x="5544573" y="574748"/>
              <a:ext cx="110100" cy="110100"/>
            </a:xfrm>
            <a:prstGeom prst="ellipse">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9" name="Google Shape;196;p20"/>
          <p:cNvGrpSpPr/>
          <p:nvPr/>
        </p:nvGrpSpPr>
        <p:grpSpPr>
          <a:xfrm>
            <a:off x="4002216" y="2328842"/>
            <a:ext cx="538389" cy="538389"/>
            <a:chOff x="5382800" y="412975"/>
            <a:chExt cx="433800" cy="433800"/>
          </a:xfrm>
        </p:grpSpPr>
        <p:sp>
          <p:nvSpPr>
            <p:cNvPr id="20" name="Google Shape;197;p20"/>
            <p:cNvSpPr/>
            <p:nvPr/>
          </p:nvSpPr>
          <p:spPr>
            <a:xfrm>
              <a:off x="5382800" y="412975"/>
              <a:ext cx="433800" cy="4338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 name="Google Shape;198;p20"/>
            <p:cNvSpPr/>
            <p:nvPr/>
          </p:nvSpPr>
          <p:spPr>
            <a:xfrm>
              <a:off x="5495482" y="525658"/>
              <a:ext cx="208200" cy="2082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 name="Google Shape;199;p20"/>
            <p:cNvSpPr/>
            <p:nvPr/>
          </p:nvSpPr>
          <p:spPr>
            <a:xfrm>
              <a:off x="5544573" y="574748"/>
              <a:ext cx="110100" cy="110100"/>
            </a:xfrm>
            <a:prstGeom prst="ellipse">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3" name="Google Shape;192;p20"/>
          <p:cNvGrpSpPr/>
          <p:nvPr/>
        </p:nvGrpSpPr>
        <p:grpSpPr>
          <a:xfrm>
            <a:off x="4729161" y="3396919"/>
            <a:ext cx="273901" cy="273901"/>
            <a:chOff x="5382800" y="412975"/>
            <a:chExt cx="433800" cy="433800"/>
          </a:xfrm>
        </p:grpSpPr>
        <p:sp>
          <p:nvSpPr>
            <p:cNvPr id="24" name="Google Shape;193;p20"/>
            <p:cNvSpPr/>
            <p:nvPr/>
          </p:nvSpPr>
          <p:spPr>
            <a:xfrm>
              <a:off x="5382800" y="412975"/>
              <a:ext cx="433800" cy="4338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 name="Google Shape;194;p20"/>
            <p:cNvSpPr/>
            <p:nvPr/>
          </p:nvSpPr>
          <p:spPr>
            <a:xfrm>
              <a:off x="5495482" y="525658"/>
              <a:ext cx="208200" cy="2082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 name="Google Shape;195;p20"/>
            <p:cNvSpPr/>
            <p:nvPr/>
          </p:nvSpPr>
          <p:spPr>
            <a:xfrm>
              <a:off x="5544573" y="574748"/>
              <a:ext cx="110100" cy="110100"/>
            </a:xfrm>
            <a:prstGeom prst="ellipse">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7" name="Google Shape;192;p20"/>
          <p:cNvGrpSpPr/>
          <p:nvPr/>
        </p:nvGrpSpPr>
        <p:grpSpPr>
          <a:xfrm>
            <a:off x="4626920" y="1853385"/>
            <a:ext cx="273901" cy="273901"/>
            <a:chOff x="5382800" y="412975"/>
            <a:chExt cx="433800" cy="433800"/>
          </a:xfrm>
        </p:grpSpPr>
        <p:sp>
          <p:nvSpPr>
            <p:cNvPr id="28" name="Google Shape;193;p20"/>
            <p:cNvSpPr/>
            <p:nvPr/>
          </p:nvSpPr>
          <p:spPr>
            <a:xfrm>
              <a:off x="5382800" y="412975"/>
              <a:ext cx="433800" cy="4338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 name="Google Shape;194;p20"/>
            <p:cNvSpPr/>
            <p:nvPr/>
          </p:nvSpPr>
          <p:spPr>
            <a:xfrm>
              <a:off x="5495482" y="525658"/>
              <a:ext cx="208200" cy="2082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0" name="Google Shape;195;p20"/>
            <p:cNvSpPr/>
            <p:nvPr/>
          </p:nvSpPr>
          <p:spPr>
            <a:xfrm>
              <a:off x="5544573" y="574748"/>
              <a:ext cx="110100" cy="110100"/>
            </a:xfrm>
            <a:prstGeom prst="ellipse">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31" name="Google Shape;192;p20"/>
          <p:cNvGrpSpPr/>
          <p:nvPr/>
        </p:nvGrpSpPr>
        <p:grpSpPr>
          <a:xfrm>
            <a:off x="4727388" y="2666263"/>
            <a:ext cx="273901" cy="273901"/>
            <a:chOff x="5382800" y="412975"/>
            <a:chExt cx="433800" cy="433800"/>
          </a:xfrm>
        </p:grpSpPr>
        <p:sp>
          <p:nvSpPr>
            <p:cNvPr id="32" name="Google Shape;193;p20"/>
            <p:cNvSpPr/>
            <p:nvPr/>
          </p:nvSpPr>
          <p:spPr>
            <a:xfrm>
              <a:off x="5382800" y="412975"/>
              <a:ext cx="433800" cy="4338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 name="Google Shape;194;p20"/>
            <p:cNvSpPr/>
            <p:nvPr/>
          </p:nvSpPr>
          <p:spPr>
            <a:xfrm>
              <a:off x="5495482" y="525658"/>
              <a:ext cx="208200" cy="208200"/>
            </a:xfrm>
            <a:prstGeom prst="ellipse">
              <a:avLst/>
            </a:prstGeom>
            <a:solidFill>
              <a:srgbClr val="F24745">
                <a:alpha val="3346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4" name="Google Shape;195;p20"/>
            <p:cNvSpPr/>
            <p:nvPr/>
          </p:nvSpPr>
          <p:spPr>
            <a:xfrm>
              <a:off x="5544573" y="574748"/>
              <a:ext cx="110100" cy="110100"/>
            </a:xfrm>
            <a:prstGeom prst="ellipse">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438901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5"/>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a:solidFill>
                  <a:srgbClr val="0A8E98"/>
                </a:solidFill>
              </a:rPr>
              <a:t>Thank You for your attention</a:t>
            </a:r>
            <a:endParaRPr sz="3500">
              <a:solidFill>
                <a:srgbClr val="0A8E98"/>
              </a:solidFill>
            </a:endParaRPr>
          </a:p>
        </p:txBody>
      </p:sp>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13</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7"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pic>
        <p:nvPicPr>
          <p:cNvPr id="8" name="Google Shape;574;p45"/>
          <p:cNvPicPr preferRelativeResize="0">
            <a:picLocks/>
          </p:cNvPicPr>
          <p:nvPr/>
        </p:nvPicPr>
        <p:blipFill rotWithShape="1">
          <a:blip r:embed="rId3">
            <a:extLst>
              <a:ext uri="{28A0092B-C50C-407E-A947-70E740481C1C}">
                <a14:useLocalDpi xmlns:a14="http://schemas.microsoft.com/office/drawing/2010/main" val="0"/>
              </a:ext>
            </a:extLst>
          </a:blip>
          <a:srcRect l="1353" t="7976" r="763" b="26752"/>
          <a:stretch/>
        </p:blipFill>
        <p:spPr>
          <a:xfrm>
            <a:off x="3595410" y="2297209"/>
            <a:ext cx="2298114" cy="2265739"/>
          </a:xfrm>
          <a:prstGeom prst="ellipse">
            <a:avLst/>
          </a:prstGeom>
          <a:noFill/>
          <a:ln>
            <a:noFill/>
          </a:ln>
        </p:spPr>
      </p:pic>
      <p:sp>
        <p:nvSpPr>
          <p:cNvPr id="3" name="Rechteck 2"/>
          <p:cNvSpPr/>
          <p:nvPr/>
        </p:nvSpPr>
        <p:spPr>
          <a:xfrm>
            <a:off x="4168242" y="4039728"/>
            <a:ext cx="4572000" cy="523220"/>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br>
              <a:rPr kumimoji="0" lang="en" sz="1400" b="0" i="0" u="none" strike="noStrike" kern="0" cap="none" spc="0" normalizeH="0" baseline="0" noProof="0" dirty="0">
                <a:ln>
                  <a:noFill/>
                </a:ln>
                <a:solidFill>
                  <a:srgbClr val="000000"/>
                </a:solidFill>
                <a:effectLst/>
                <a:uLnTx/>
                <a:uFillTx/>
                <a:latin typeface="Source Sans Pro"/>
                <a:ea typeface="Source Sans Pro"/>
                <a:cs typeface="Source Sans Pro"/>
                <a:sym typeface="Source Sans Pro"/>
              </a:rPr>
            </a:br>
            <a:endParaRPr kumimoji="0" lang="de-DE"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Rechteck 3"/>
          <p:cNvSpPr/>
          <p:nvPr/>
        </p:nvSpPr>
        <p:spPr>
          <a:xfrm>
            <a:off x="2204532" y="4829592"/>
            <a:ext cx="4753225" cy="400110"/>
          </a:xfrm>
          <a:prstGeom prst="rect">
            <a:avLst/>
          </a:prstGeom>
        </p:spPr>
        <p:txBody>
          <a:bodyPr wrap="none">
            <a:spAutoFit/>
          </a:bodyPr>
          <a:lstStyle/>
          <a:p>
            <a:pPr marL="45720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dominik.stosik@mailbox.tu-dresden.de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930689" y="197751"/>
            <a:ext cx="3037461" cy="1140000"/>
          </a:xfrm>
          <a:prstGeom prst="rect">
            <a:avLst/>
          </a:prstGeom>
          <a:noFill/>
          <a:ln>
            <a:noFill/>
          </a:ln>
        </p:spPr>
        <p:txBody>
          <a:bodyPr spcFirstLastPara="1" wrap="square" lIns="91425" tIns="91425" rIns="91425" bIns="91425" anchor="b" anchorCtr="0">
            <a:noAutofit/>
          </a:bodyPr>
          <a:lstStyle/>
          <a:p>
            <a:pPr marL="0" lvl="0" indent="0" algn="l" rtl="0">
              <a:lnSpc>
                <a:spcPct val="90000"/>
              </a:lnSpc>
              <a:spcBef>
                <a:spcPts val="0"/>
              </a:spcBef>
              <a:spcAft>
                <a:spcPts val="0"/>
              </a:spcAft>
              <a:buClr>
                <a:srgbClr val="0A8E98"/>
              </a:buClr>
              <a:buSzPts val="2400"/>
              <a:buFont typeface="Calibri"/>
              <a:buNone/>
            </a:pPr>
            <a:br>
              <a:rPr lang="en-US" sz="2000">
                <a:solidFill>
                  <a:srgbClr val="0A8E98"/>
                </a:solidFill>
              </a:rPr>
            </a:br>
            <a:endParaRPr sz="2000">
              <a:solidFill>
                <a:srgbClr val="0A8E98"/>
              </a:solidFill>
            </a:endParaRPr>
          </a:p>
        </p:txBody>
      </p:sp>
      <p:sp>
        <p:nvSpPr>
          <p:cNvPr id="104" name="Google Shape;104;p15"/>
          <p:cNvSpPr txBox="1">
            <a:spLocks noGrp="1"/>
          </p:cNvSpPr>
          <p:nvPr>
            <p:ph type="body" idx="1"/>
          </p:nvPr>
        </p:nvSpPr>
        <p:spPr>
          <a:xfrm>
            <a:off x="844425" y="2216850"/>
            <a:ext cx="3611100" cy="28830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600"/>
              </a:spcBef>
              <a:spcAft>
                <a:spcPts val="0"/>
              </a:spcAft>
              <a:buClr>
                <a:schemeClr val="dk1"/>
              </a:buClr>
              <a:buSzPts val="1100"/>
              <a:buNone/>
            </a:pPr>
            <a:endParaRPr sz="1300"/>
          </a:p>
          <a:p>
            <a:pPr marL="0" lvl="0" indent="0" algn="l" rtl="0">
              <a:lnSpc>
                <a:spcPct val="90000"/>
              </a:lnSpc>
              <a:spcBef>
                <a:spcPts val="600"/>
              </a:spcBef>
              <a:spcAft>
                <a:spcPts val="0"/>
              </a:spcAft>
              <a:buClr>
                <a:schemeClr val="dk1"/>
              </a:buClr>
              <a:buSzPts val="2000"/>
              <a:buNone/>
            </a:pPr>
            <a:endParaRPr sz="1300"/>
          </a:p>
        </p:txBody>
      </p:sp>
      <p:pic>
        <p:nvPicPr>
          <p:cNvPr id="106" name="Google Shape;106;p15"/>
          <p:cNvPicPr preferRelativeResize="0"/>
          <p:nvPr/>
        </p:nvPicPr>
        <p:blipFill rotWithShape="1">
          <a:blip r:embed="rId3">
            <a:alphaModFix/>
          </a:blip>
          <a:srcRect/>
          <a:stretch/>
        </p:blipFill>
        <p:spPr>
          <a:xfrm>
            <a:off x="979514" y="1424500"/>
            <a:ext cx="7184971" cy="4788110"/>
          </a:xfrm>
          <a:prstGeom prst="rect">
            <a:avLst/>
          </a:prstGeom>
          <a:noFill/>
          <a:ln>
            <a:noFill/>
          </a:ln>
        </p:spPr>
      </p:pic>
      <p:graphicFrame>
        <p:nvGraphicFramePr>
          <p:cNvPr id="107" name="Google Shape;107;p15"/>
          <p:cNvGraphicFramePr/>
          <p:nvPr/>
        </p:nvGraphicFramePr>
        <p:xfrm>
          <a:off x="1246932" y="169145"/>
          <a:ext cx="7603775" cy="1615450"/>
        </p:xfrm>
        <a:graphic>
          <a:graphicData uri="http://schemas.openxmlformats.org/drawingml/2006/table">
            <a:tbl>
              <a:tblPr firstRow="1" bandRow="1">
                <a:noFill/>
              </a:tblPr>
              <a:tblGrid>
                <a:gridCol w="3135275">
                  <a:extLst>
                    <a:ext uri="{9D8B030D-6E8A-4147-A177-3AD203B41FA5}">
                      <a16:colId xmlns:a16="http://schemas.microsoft.com/office/drawing/2014/main" val="20000"/>
                    </a:ext>
                  </a:extLst>
                </a:gridCol>
                <a:gridCol w="388200">
                  <a:extLst>
                    <a:ext uri="{9D8B030D-6E8A-4147-A177-3AD203B41FA5}">
                      <a16:colId xmlns:a16="http://schemas.microsoft.com/office/drawing/2014/main" val="20001"/>
                    </a:ext>
                  </a:extLst>
                </a:gridCol>
                <a:gridCol w="4080300">
                  <a:extLst>
                    <a:ext uri="{9D8B030D-6E8A-4147-A177-3AD203B41FA5}">
                      <a16:colId xmlns:a16="http://schemas.microsoft.com/office/drawing/2014/main" val="20002"/>
                    </a:ext>
                  </a:extLst>
                </a:gridCol>
              </a:tblGrid>
              <a:tr h="370850">
                <a:tc>
                  <a:txBody>
                    <a:bodyPr/>
                    <a:lstStyle/>
                    <a:p>
                      <a:pPr marL="0" marR="0" lvl="0" indent="0" algn="l" rtl="0">
                        <a:spcBef>
                          <a:spcPts val="0"/>
                        </a:spcBef>
                        <a:spcAft>
                          <a:spcPts val="0"/>
                        </a:spcAft>
                        <a:buNone/>
                      </a:pPr>
                      <a:r>
                        <a:rPr lang="en-US" sz="2000" b="0" dirty="0">
                          <a:solidFill>
                            <a:srgbClr val="0A8E98"/>
                          </a:solidFill>
                        </a:rPr>
                        <a:t>On the left, in green, is a simulation of the brain at rest. </a:t>
                      </a:r>
                      <a:endParaRPr sz="2000" b="0" dirty="0">
                        <a:solidFill>
                          <a:srgbClr val="0A8E98"/>
                        </a:solidFill>
                      </a:endParaRPr>
                    </a:p>
                  </a:txBody>
                  <a:tcPr marL="91450" marR="91450" marT="45725" marB="45725" anchor="ctr">
                    <a:solidFill>
                      <a:schemeClr val="lt1"/>
                    </a:solidFill>
                  </a:tcPr>
                </a:tc>
                <a:tc>
                  <a:txBody>
                    <a:bodyPr/>
                    <a:lstStyle/>
                    <a:p>
                      <a:pPr marL="0" marR="0" lvl="0" indent="0" algn="l" rtl="0">
                        <a:spcBef>
                          <a:spcPts val="0"/>
                        </a:spcBef>
                        <a:spcAft>
                          <a:spcPts val="0"/>
                        </a:spcAft>
                        <a:buNone/>
                      </a:pPr>
                      <a:endParaRPr sz="2000" b="0">
                        <a:solidFill>
                          <a:srgbClr val="0A8E98"/>
                        </a:solidFill>
                      </a:endParaRPr>
                    </a:p>
                  </a:txBody>
                  <a:tcPr marL="91450" marR="91450" marT="45725" marB="45725" anchor="ctr">
                    <a:solidFill>
                      <a:schemeClr val="lt1"/>
                    </a:solidFill>
                  </a:tcPr>
                </a:tc>
                <a:tc>
                  <a:txBody>
                    <a:bodyPr/>
                    <a:lstStyle/>
                    <a:p>
                      <a:pPr marL="0" marR="0" lvl="0" indent="0" algn="l" rtl="0">
                        <a:spcBef>
                          <a:spcPts val="0"/>
                        </a:spcBef>
                        <a:spcAft>
                          <a:spcPts val="0"/>
                        </a:spcAft>
                        <a:buNone/>
                      </a:pPr>
                      <a:r>
                        <a:rPr lang="en-US" sz="2000" b="0" dirty="0">
                          <a:solidFill>
                            <a:srgbClr val="0A8E98"/>
                          </a:solidFill>
                        </a:rPr>
                        <a:t>On the right, in orange, is a simulation of the brain during speech production, a complex task made possible by the activity of many interconnected areas. </a:t>
                      </a:r>
                      <a:endParaRPr sz="2000" b="0" dirty="0">
                        <a:solidFill>
                          <a:srgbClr val="0A8E98"/>
                        </a:solidFill>
                      </a:endParaRPr>
                    </a:p>
                  </a:txBody>
                  <a:tcPr marL="91450" marR="91450" marT="45725" marB="45725" anchor="ctr">
                    <a:solidFill>
                      <a:schemeClr val="lt1"/>
                    </a:solidFill>
                  </a:tcPr>
                </a:tc>
                <a:extLst>
                  <a:ext uri="{0D108BD9-81ED-4DB2-BD59-A6C34878D82A}">
                    <a16:rowId xmlns:a16="http://schemas.microsoft.com/office/drawing/2014/main" val="10000"/>
                  </a:ext>
                </a:extLst>
              </a:tr>
            </a:tbl>
          </a:graphicData>
        </a:graphic>
      </p:graphicFrame>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2</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11"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6"/>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b" anchorCtr="0">
            <a:noAutofit/>
          </a:bodyPr>
          <a:lstStyle/>
          <a:p>
            <a:pPr marL="0" lvl="0" indent="0" algn="ctr" rtl="0">
              <a:lnSpc>
                <a:spcPct val="90000"/>
              </a:lnSpc>
              <a:spcBef>
                <a:spcPts val="0"/>
              </a:spcBef>
              <a:spcAft>
                <a:spcPts val="0"/>
              </a:spcAft>
              <a:buClr>
                <a:srgbClr val="0A8E98"/>
              </a:buClr>
              <a:buSzPts val="2400"/>
              <a:buFont typeface="Calibri"/>
              <a:buNone/>
            </a:pPr>
            <a:endParaRPr sz="2000" dirty="0">
              <a:solidFill>
                <a:srgbClr val="0A8E98"/>
              </a:solidFill>
            </a:endParaRPr>
          </a:p>
          <a:p>
            <a:pPr marL="0" lvl="0" indent="0" algn="ctr" rtl="0">
              <a:lnSpc>
                <a:spcPct val="90000"/>
              </a:lnSpc>
              <a:spcBef>
                <a:spcPts val="0"/>
              </a:spcBef>
              <a:spcAft>
                <a:spcPts val="0"/>
              </a:spcAft>
              <a:buClr>
                <a:srgbClr val="0A8E98"/>
              </a:buClr>
              <a:buSzPts val="2400"/>
              <a:buFont typeface="Calibri"/>
              <a:buNone/>
            </a:pPr>
            <a:endParaRPr sz="2000" dirty="0">
              <a:solidFill>
                <a:srgbClr val="0A8E98"/>
              </a:solidFill>
            </a:endParaRPr>
          </a:p>
          <a:p>
            <a:pPr marL="0" lvl="0" indent="0" algn="ctr" rtl="0">
              <a:lnSpc>
                <a:spcPct val="90000"/>
              </a:lnSpc>
              <a:spcBef>
                <a:spcPts val="0"/>
              </a:spcBef>
              <a:spcAft>
                <a:spcPts val="0"/>
              </a:spcAft>
              <a:buClr>
                <a:srgbClr val="0A8E98"/>
              </a:buClr>
              <a:buSzPts val="2400"/>
              <a:buFont typeface="Calibri"/>
              <a:buNone/>
            </a:pPr>
            <a:r>
              <a:rPr lang="en-US" sz="2000" dirty="0">
                <a:solidFill>
                  <a:srgbClr val="0A8E98"/>
                </a:solidFill>
              </a:rPr>
              <a:t>Existing models draw upon voice as isolated biomarker in detecting early onsets of psychiatric disorders and monitoring them to prevent relapses</a:t>
            </a:r>
            <a:endParaRPr sz="2000" dirty="0">
              <a:solidFill>
                <a:srgbClr val="0A8E98"/>
              </a:solidFill>
            </a:endParaRPr>
          </a:p>
        </p:txBody>
      </p:sp>
      <p:sp>
        <p:nvSpPr>
          <p:cNvPr id="113" name="Google Shape;113;p16"/>
          <p:cNvSpPr txBox="1">
            <a:spLocks noGrp="1"/>
          </p:cNvSpPr>
          <p:nvPr>
            <p:ph type="body" idx="1"/>
          </p:nvPr>
        </p:nvSpPr>
        <p:spPr>
          <a:xfrm flipH="1">
            <a:off x="4373650" y="2042250"/>
            <a:ext cx="1008000" cy="9468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600"/>
              </a:spcBef>
              <a:spcAft>
                <a:spcPts val="0"/>
              </a:spcAft>
              <a:buClr>
                <a:schemeClr val="dk1"/>
              </a:buClr>
              <a:buSzPts val="1100"/>
              <a:buNone/>
            </a:pPr>
            <a:r>
              <a:rPr lang="en-US" sz="5600"/>
              <a:t>🗣</a:t>
            </a:r>
            <a:endParaRPr sz="5600"/>
          </a:p>
        </p:txBody>
      </p:sp>
      <p:grpSp>
        <p:nvGrpSpPr>
          <p:cNvPr id="115" name="Google Shape;115;p16"/>
          <p:cNvGrpSpPr/>
          <p:nvPr/>
        </p:nvGrpSpPr>
        <p:grpSpPr>
          <a:xfrm>
            <a:off x="1400295" y="2042244"/>
            <a:ext cx="2120985" cy="4361089"/>
            <a:chOff x="5160100" y="1609475"/>
            <a:chExt cx="975300" cy="2005375"/>
          </a:xfrm>
        </p:grpSpPr>
        <p:sp>
          <p:nvSpPr>
            <p:cNvPr id="116" name="Google Shape;116;p16"/>
            <p:cNvSpPr/>
            <p:nvPr/>
          </p:nvSpPr>
          <p:spPr>
            <a:xfrm>
              <a:off x="5160100" y="1609475"/>
              <a:ext cx="975300" cy="2005375"/>
            </a:xfrm>
            <a:custGeom>
              <a:avLst/>
              <a:gdLst/>
              <a:ahLst/>
              <a:cxnLst/>
              <a:rect l="l" t="t" r="r" b="b"/>
              <a:pathLst>
                <a:path w="39012" h="80215" extrusionOk="0">
                  <a:moveTo>
                    <a:pt x="19506" y="53273"/>
                  </a:moveTo>
                  <a:lnTo>
                    <a:pt x="19628" y="54309"/>
                  </a:lnTo>
                  <a:lnTo>
                    <a:pt x="19689" y="54858"/>
                  </a:lnTo>
                  <a:lnTo>
                    <a:pt x="19689" y="55406"/>
                  </a:lnTo>
                  <a:lnTo>
                    <a:pt x="19567" y="56442"/>
                  </a:lnTo>
                  <a:lnTo>
                    <a:pt x="19567" y="56930"/>
                  </a:lnTo>
                  <a:lnTo>
                    <a:pt x="19628" y="57418"/>
                  </a:lnTo>
                  <a:lnTo>
                    <a:pt x="19689" y="57844"/>
                  </a:lnTo>
                  <a:lnTo>
                    <a:pt x="19872" y="58210"/>
                  </a:lnTo>
                  <a:lnTo>
                    <a:pt x="19933" y="58454"/>
                  </a:lnTo>
                  <a:lnTo>
                    <a:pt x="19933" y="58698"/>
                  </a:lnTo>
                  <a:lnTo>
                    <a:pt x="19933" y="59246"/>
                  </a:lnTo>
                  <a:lnTo>
                    <a:pt x="19872" y="60283"/>
                  </a:lnTo>
                  <a:lnTo>
                    <a:pt x="19750" y="61319"/>
                  </a:lnTo>
                  <a:lnTo>
                    <a:pt x="19689" y="62843"/>
                  </a:lnTo>
                  <a:lnTo>
                    <a:pt x="19628" y="64305"/>
                  </a:lnTo>
                  <a:lnTo>
                    <a:pt x="19628" y="65281"/>
                  </a:lnTo>
                  <a:lnTo>
                    <a:pt x="19628" y="66195"/>
                  </a:lnTo>
                  <a:lnTo>
                    <a:pt x="19750" y="68267"/>
                  </a:lnTo>
                  <a:lnTo>
                    <a:pt x="19811" y="69486"/>
                  </a:lnTo>
                  <a:lnTo>
                    <a:pt x="19750" y="70645"/>
                  </a:lnTo>
                  <a:lnTo>
                    <a:pt x="19506" y="73022"/>
                  </a:lnTo>
                  <a:lnTo>
                    <a:pt x="19323" y="70888"/>
                  </a:lnTo>
                  <a:lnTo>
                    <a:pt x="19262" y="69791"/>
                  </a:lnTo>
                  <a:lnTo>
                    <a:pt x="19262" y="68694"/>
                  </a:lnTo>
                  <a:lnTo>
                    <a:pt x="19323" y="67658"/>
                  </a:lnTo>
                  <a:lnTo>
                    <a:pt x="19384" y="66561"/>
                  </a:lnTo>
                  <a:lnTo>
                    <a:pt x="19445" y="65464"/>
                  </a:lnTo>
                  <a:lnTo>
                    <a:pt x="19445" y="64366"/>
                  </a:lnTo>
                  <a:lnTo>
                    <a:pt x="19384" y="62599"/>
                  </a:lnTo>
                  <a:lnTo>
                    <a:pt x="19323" y="61745"/>
                  </a:lnTo>
                  <a:lnTo>
                    <a:pt x="19262" y="60831"/>
                  </a:lnTo>
                  <a:lnTo>
                    <a:pt x="19140" y="59612"/>
                  </a:lnTo>
                  <a:lnTo>
                    <a:pt x="19079" y="59002"/>
                  </a:lnTo>
                  <a:lnTo>
                    <a:pt x="19079" y="58698"/>
                  </a:lnTo>
                  <a:lnTo>
                    <a:pt x="19140" y="58393"/>
                  </a:lnTo>
                  <a:lnTo>
                    <a:pt x="19262" y="57844"/>
                  </a:lnTo>
                  <a:lnTo>
                    <a:pt x="19445" y="57235"/>
                  </a:lnTo>
                  <a:lnTo>
                    <a:pt x="19445" y="56625"/>
                  </a:lnTo>
                  <a:lnTo>
                    <a:pt x="19445" y="56016"/>
                  </a:lnTo>
                  <a:lnTo>
                    <a:pt x="19384" y="55345"/>
                  </a:lnTo>
                  <a:lnTo>
                    <a:pt x="19384" y="54614"/>
                  </a:lnTo>
                  <a:lnTo>
                    <a:pt x="19506" y="53273"/>
                  </a:lnTo>
                  <a:close/>
                  <a:moveTo>
                    <a:pt x="19445" y="0"/>
                  </a:moveTo>
                  <a:lnTo>
                    <a:pt x="18957" y="61"/>
                  </a:lnTo>
                  <a:lnTo>
                    <a:pt x="18287" y="183"/>
                  </a:lnTo>
                  <a:lnTo>
                    <a:pt x="17677" y="366"/>
                  </a:lnTo>
                  <a:lnTo>
                    <a:pt x="17068" y="670"/>
                  </a:lnTo>
                  <a:lnTo>
                    <a:pt x="16824" y="853"/>
                  </a:lnTo>
                  <a:lnTo>
                    <a:pt x="16580" y="1097"/>
                  </a:lnTo>
                  <a:lnTo>
                    <a:pt x="16336" y="1402"/>
                  </a:lnTo>
                  <a:lnTo>
                    <a:pt x="16153" y="1646"/>
                  </a:lnTo>
                  <a:lnTo>
                    <a:pt x="15788" y="2316"/>
                  </a:lnTo>
                  <a:lnTo>
                    <a:pt x="15605" y="2987"/>
                  </a:lnTo>
                  <a:lnTo>
                    <a:pt x="15483" y="3657"/>
                  </a:lnTo>
                  <a:lnTo>
                    <a:pt x="15422" y="4389"/>
                  </a:lnTo>
                  <a:lnTo>
                    <a:pt x="15422" y="5059"/>
                  </a:lnTo>
                  <a:lnTo>
                    <a:pt x="15422" y="5730"/>
                  </a:lnTo>
                  <a:lnTo>
                    <a:pt x="15544" y="6400"/>
                  </a:lnTo>
                  <a:lnTo>
                    <a:pt x="15666" y="7132"/>
                  </a:lnTo>
                  <a:lnTo>
                    <a:pt x="15849" y="7802"/>
                  </a:lnTo>
                  <a:lnTo>
                    <a:pt x="16275" y="9082"/>
                  </a:lnTo>
                  <a:lnTo>
                    <a:pt x="16397" y="9387"/>
                  </a:lnTo>
                  <a:lnTo>
                    <a:pt x="16580" y="9631"/>
                  </a:lnTo>
                  <a:lnTo>
                    <a:pt x="16824" y="9874"/>
                  </a:lnTo>
                  <a:lnTo>
                    <a:pt x="16946" y="9996"/>
                  </a:lnTo>
                  <a:lnTo>
                    <a:pt x="16946" y="10179"/>
                  </a:lnTo>
                  <a:lnTo>
                    <a:pt x="16946" y="10362"/>
                  </a:lnTo>
                  <a:lnTo>
                    <a:pt x="16763" y="11886"/>
                  </a:lnTo>
                  <a:lnTo>
                    <a:pt x="16763" y="12069"/>
                  </a:lnTo>
                  <a:lnTo>
                    <a:pt x="16702" y="12252"/>
                  </a:lnTo>
                  <a:lnTo>
                    <a:pt x="16641" y="12313"/>
                  </a:lnTo>
                  <a:lnTo>
                    <a:pt x="16458" y="12373"/>
                  </a:lnTo>
                  <a:lnTo>
                    <a:pt x="16093" y="12617"/>
                  </a:lnTo>
                  <a:lnTo>
                    <a:pt x="15422" y="13044"/>
                  </a:lnTo>
                  <a:lnTo>
                    <a:pt x="14752" y="13471"/>
                  </a:lnTo>
                  <a:lnTo>
                    <a:pt x="14508" y="13653"/>
                  </a:lnTo>
                  <a:lnTo>
                    <a:pt x="14325" y="13775"/>
                  </a:lnTo>
                  <a:lnTo>
                    <a:pt x="13350" y="13775"/>
                  </a:lnTo>
                  <a:lnTo>
                    <a:pt x="12496" y="13836"/>
                  </a:lnTo>
                  <a:lnTo>
                    <a:pt x="11765" y="13958"/>
                  </a:lnTo>
                  <a:lnTo>
                    <a:pt x="11033" y="14141"/>
                  </a:lnTo>
                  <a:lnTo>
                    <a:pt x="10668" y="14263"/>
                  </a:lnTo>
                  <a:lnTo>
                    <a:pt x="10363" y="14385"/>
                  </a:lnTo>
                  <a:lnTo>
                    <a:pt x="9997" y="14629"/>
                  </a:lnTo>
                  <a:lnTo>
                    <a:pt x="9753" y="14812"/>
                  </a:lnTo>
                  <a:lnTo>
                    <a:pt x="9510" y="15116"/>
                  </a:lnTo>
                  <a:lnTo>
                    <a:pt x="9266" y="15421"/>
                  </a:lnTo>
                  <a:lnTo>
                    <a:pt x="8900" y="16031"/>
                  </a:lnTo>
                  <a:lnTo>
                    <a:pt x="8534" y="16701"/>
                  </a:lnTo>
                  <a:lnTo>
                    <a:pt x="8230" y="17372"/>
                  </a:lnTo>
                  <a:lnTo>
                    <a:pt x="8108" y="17737"/>
                  </a:lnTo>
                  <a:lnTo>
                    <a:pt x="8047" y="18103"/>
                  </a:lnTo>
                  <a:lnTo>
                    <a:pt x="7986" y="18895"/>
                  </a:lnTo>
                  <a:lnTo>
                    <a:pt x="7986" y="19688"/>
                  </a:lnTo>
                  <a:lnTo>
                    <a:pt x="8047" y="20480"/>
                  </a:lnTo>
                  <a:lnTo>
                    <a:pt x="8047" y="20846"/>
                  </a:lnTo>
                  <a:lnTo>
                    <a:pt x="8047" y="21212"/>
                  </a:lnTo>
                  <a:lnTo>
                    <a:pt x="7864" y="22004"/>
                  </a:lnTo>
                  <a:lnTo>
                    <a:pt x="7620" y="23589"/>
                  </a:lnTo>
                  <a:lnTo>
                    <a:pt x="7376" y="25174"/>
                  </a:lnTo>
                  <a:lnTo>
                    <a:pt x="7315" y="26758"/>
                  </a:lnTo>
                  <a:lnTo>
                    <a:pt x="7254" y="27124"/>
                  </a:lnTo>
                  <a:lnTo>
                    <a:pt x="7193" y="27490"/>
                  </a:lnTo>
                  <a:lnTo>
                    <a:pt x="7132" y="27856"/>
                  </a:lnTo>
                  <a:lnTo>
                    <a:pt x="6950" y="28160"/>
                  </a:lnTo>
                  <a:lnTo>
                    <a:pt x="6706" y="28526"/>
                  </a:lnTo>
                  <a:lnTo>
                    <a:pt x="6523" y="28892"/>
                  </a:lnTo>
                  <a:lnTo>
                    <a:pt x="5974" y="30172"/>
                  </a:lnTo>
                  <a:lnTo>
                    <a:pt x="5609" y="31452"/>
                  </a:lnTo>
                  <a:lnTo>
                    <a:pt x="5304" y="32732"/>
                  </a:lnTo>
                  <a:lnTo>
                    <a:pt x="5121" y="34073"/>
                  </a:lnTo>
                  <a:lnTo>
                    <a:pt x="4938" y="35536"/>
                  </a:lnTo>
                  <a:lnTo>
                    <a:pt x="4755" y="36267"/>
                  </a:lnTo>
                  <a:lnTo>
                    <a:pt x="4572" y="36998"/>
                  </a:lnTo>
                  <a:lnTo>
                    <a:pt x="4329" y="37669"/>
                  </a:lnTo>
                  <a:lnTo>
                    <a:pt x="4207" y="38035"/>
                  </a:lnTo>
                  <a:lnTo>
                    <a:pt x="4146" y="38218"/>
                  </a:lnTo>
                  <a:lnTo>
                    <a:pt x="4024" y="38400"/>
                  </a:lnTo>
                  <a:lnTo>
                    <a:pt x="3963" y="38461"/>
                  </a:lnTo>
                  <a:lnTo>
                    <a:pt x="3475" y="38461"/>
                  </a:lnTo>
                  <a:lnTo>
                    <a:pt x="3109" y="38583"/>
                  </a:lnTo>
                  <a:lnTo>
                    <a:pt x="2805" y="38766"/>
                  </a:lnTo>
                  <a:lnTo>
                    <a:pt x="2256" y="39315"/>
                  </a:lnTo>
                  <a:lnTo>
                    <a:pt x="1768" y="39863"/>
                  </a:lnTo>
                  <a:lnTo>
                    <a:pt x="1342" y="40412"/>
                  </a:lnTo>
                  <a:lnTo>
                    <a:pt x="854" y="41021"/>
                  </a:lnTo>
                  <a:lnTo>
                    <a:pt x="306" y="41387"/>
                  </a:lnTo>
                  <a:lnTo>
                    <a:pt x="123" y="41570"/>
                  </a:lnTo>
                  <a:lnTo>
                    <a:pt x="62" y="41692"/>
                  </a:lnTo>
                  <a:lnTo>
                    <a:pt x="1" y="41814"/>
                  </a:lnTo>
                  <a:lnTo>
                    <a:pt x="62" y="42058"/>
                  </a:lnTo>
                  <a:lnTo>
                    <a:pt x="245" y="42179"/>
                  </a:lnTo>
                  <a:lnTo>
                    <a:pt x="427" y="42240"/>
                  </a:lnTo>
                  <a:lnTo>
                    <a:pt x="610" y="42240"/>
                  </a:lnTo>
                  <a:lnTo>
                    <a:pt x="1098" y="42119"/>
                  </a:lnTo>
                  <a:lnTo>
                    <a:pt x="1525" y="41936"/>
                  </a:lnTo>
                  <a:lnTo>
                    <a:pt x="1768" y="41753"/>
                  </a:lnTo>
                  <a:lnTo>
                    <a:pt x="2012" y="41570"/>
                  </a:lnTo>
                  <a:lnTo>
                    <a:pt x="2195" y="41387"/>
                  </a:lnTo>
                  <a:lnTo>
                    <a:pt x="2317" y="41265"/>
                  </a:lnTo>
                  <a:lnTo>
                    <a:pt x="2439" y="41204"/>
                  </a:lnTo>
                  <a:lnTo>
                    <a:pt x="2439" y="41204"/>
                  </a:lnTo>
                  <a:lnTo>
                    <a:pt x="2317" y="41509"/>
                  </a:lnTo>
                  <a:lnTo>
                    <a:pt x="2256" y="41753"/>
                  </a:lnTo>
                  <a:lnTo>
                    <a:pt x="1951" y="42240"/>
                  </a:lnTo>
                  <a:lnTo>
                    <a:pt x="1281" y="43459"/>
                  </a:lnTo>
                  <a:lnTo>
                    <a:pt x="976" y="44008"/>
                  </a:lnTo>
                  <a:lnTo>
                    <a:pt x="854" y="44252"/>
                  </a:lnTo>
                  <a:lnTo>
                    <a:pt x="854" y="44435"/>
                  </a:lnTo>
                  <a:lnTo>
                    <a:pt x="915" y="44557"/>
                  </a:lnTo>
                  <a:lnTo>
                    <a:pt x="1037" y="44739"/>
                  </a:lnTo>
                  <a:lnTo>
                    <a:pt x="1159" y="44861"/>
                  </a:lnTo>
                  <a:lnTo>
                    <a:pt x="1342" y="44800"/>
                  </a:lnTo>
                  <a:lnTo>
                    <a:pt x="1525" y="44739"/>
                  </a:lnTo>
                  <a:lnTo>
                    <a:pt x="1829" y="44435"/>
                  </a:lnTo>
                  <a:lnTo>
                    <a:pt x="2073" y="44130"/>
                  </a:lnTo>
                  <a:lnTo>
                    <a:pt x="2561" y="43399"/>
                  </a:lnTo>
                  <a:lnTo>
                    <a:pt x="2805" y="43033"/>
                  </a:lnTo>
                  <a:lnTo>
                    <a:pt x="3048" y="42789"/>
                  </a:lnTo>
                  <a:lnTo>
                    <a:pt x="3048" y="42789"/>
                  </a:lnTo>
                  <a:lnTo>
                    <a:pt x="2988" y="43094"/>
                  </a:lnTo>
                  <a:lnTo>
                    <a:pt x="2927" y="43459"/>
                  </a:lnTo>
                  <a:lnTo>
                    <a:pt x="2622" y="44191"/>
                  </a:lnTo>
                  <a:lnTo>
                    <a:pt x="2378" y="44861"/>
                  </a:lnTo>
                  <a:lnTo>
                    <a:pt x="2256" y="45227"/>
                  </a:lnTo>
                  <a:lnTo>
                    <a:pt x="2256" y="45593"/>
                  </a:lnTo>
                  <a:lnTo>
                    <a:pt x="2378" y="45776"/>
                  </a:lnTo>
                  <a:lnTo>
                    <a:pt x="2500" y="45898"/>
                  </a:lnTo>
                  <a:lnTo>
                    <a:pt x="2683" y="45959"/>
                  </a:lnTo>
                  <a:lnTo>
                    <a:pt x="2866" y="45898"/>
                  </a:lnTo>
                  <a:lnTo>
                    <a:pt x="3048" y="45776"/>
                  </a:lnTo>
                  <a:lnTo>
                    <a:pt x="3170" y="45532"/>
                  </a:lnTo>
                  <a:lnTo>
                    <a:pt x="3353" y="45166"/>
                  </a:lnTo>
                  <a:lnTo>
                    <a:pt x="3719" y="44252"/>
                  </a:lnTo>
                  <a:lnTo>
                    <a:pt x="4085" y="43277"/>
                  </a:lnTo>
                  <a:lnTo>
                    <a:pt x="4024" y="44130"/>
                  </a:lnTo>
                  <a:lnTo>
                    <a:pt x="3963" y="44922"/>
                  </a:lnTo>
                  <a:lnTo>
                    <a:pt x="3963" y="45349"/>
                  </a:lnTo>
                  <a:lnTo>
                    <a:pt x="4024" y="45593"/>
                  </a:lnTo>
                  <a:lnTo>
                    <a:pt x="4146" y="45776"/>
                  </a:lnTo>
                  <a:lnTo>
                    <a:pt x="4268" y="45837"/>
                  </a:lnTo>
                  <a:lnTo>
                    <a:pt x="4450" y="45837"/>
                  </a:lnTo>
                  <a:lnTo>
                    <a:pt x="4633" y="45776"/>
                  </a:lnTo>
                  <a:lnTo>
                    <a:pt x="4755" y="45654"/>
                  </a:lnTo>
                  <a:lnTo>
                    <a:pt x="4816" y="45349"/>
                  </a:lnTo>
                  <a:lnTo>
                    <a:pt x="4877" y="45105"/>
                  </a:lnTo>
                  <a:lnTo>
                    <a:pt x="4938" y="44496"/>
                  </a:lnTo>
                  <a:lnTo>
                    <a:pt x="4999" y="43642"/>
                  </a:lnTo>
                  <a:lnTo>
                    <a:pt x="5060" y="43338"/>
                  </a:lnTo>
                  <a:lnTo>
                    <a:pt x="5060" y="43216"/>
                  </a:lnTo>
                  <a:lnTo>
                    <a:pt x="5182" y="43094"/>
                  </a:lnTo>
                  <a:lnTo>
                    <a:pt x="5243" y="43277"/>
                  </a:lnTo>
                  <a:lnTo>
                    <a:pt x="5243" y="43459"/>
                  </a:lnTo>
                  <a:lnTo>
                    <a:pt x="5182" y="43886"/>
                  </a:lnTo>
                  <a:lnTo>
                    <a:pt x="5121" y="44374"/>
                  </a:lnTo>
                  <a:lnTo>
                    <a:pt x="5121" y="44800"/>
                  </a:lnTo>
                  <a:lnTo>
                    <a:pt x="5182" y="45044"/>
                  </a:lnTo>
                  <a:lnTo>
                    <a:pt x="5365" y="45227"/>
                  </a:lnTo>
                  <a:lnTo>
                    <a:pt x="5426" y="45288"/>
                  </a:lnTo>
                  <a:lnTo>
                    <a:pt x="5609" y="45288"/>
                  </a:lnTo>
                  <a:lnTo>
                    <a:pt x="5730" y="45227"/>
                  </a:lnTo>
                  <a:lnTo>
                    <a:pt x="5852" y="45044"/>
                  </a:lnTo>
                  <a:lnTo>
                    <a:pt x="5913" y="44861"/>
                  </a:lnTo>
                  <a:lnTo>
                    <a:pt x="6035" y="44496"/>
                  </a:lnTo>
                  <a:lnTo>
                    <a:pt x="6035" y="43642"/>
                  </a:lnTo>
                  <a:lnTo>
                    <a:pt x="6157" y="42484"/>
                  </a:lnTo>
                  <a:lnTo>
                    <a:pt x="6218" y="42240"/>
                  </a:lnTo>
                  <a:lnTo>
                    <a:pt x="6340" y="41997"/>
                  </a:lnTo>
                  <a:lnTo>
                    <a:pt x="6645" y="41082"/>
                  </a:lnTo>
                  <a:lnTo>
                    <a:pt x="6767" y="40595"/>
                  </a:lnTo>
                  <a:lnTo>
                    <a:pt x="6828" y="40107"/>
                  </a:lnTo>
                  <a:lnTo>
                    <a:pt x="6767" y="39802"/>
                  </a:lnTo>
                  <a:lnTo>
                    <a:pt x="6706" y="39558"/>
                  </a:lnTo>
                  <a:lnTo>
                    <a:pt x="6767" y="39315"/>
                  </a:lnTo>
                  <a:lnTo>
                    <a:pt x="6889" y="39132"/>
                  </a:lnTo>
                  <a:lnTo>
                    <a:pt x="7376" y="37974"/>
                  </a:lnTo>
                  <a:lnTo>
                    <a:pt x="7925" y="36877"/>
                  </a:lnTo>
                  <a:lnTo>
                    <a:pt x="9266" y="34256"/>
                  </a:lnTo>
                  <a:lnTo>
                    <a:pt x="9875" y="32915"/>
                  </a:lnTo>
                  <a:lnTo>
                    <a:pt x="10363" y="31574"/>
                  </a:lnTo>
                  <a:lnTo>
                    <a:pt x="10607" y="30781"/>
                  </a:lnTo>
                  <a:lnTo>
                    <a:pt x="10729" y="30050"/>
                  </a:lnTo>
                  <a:lnTo>
                    <a:pt x="11094" y="28526"/>
                  </a:lnTo>
                  <a:lnTo>
                    <a:pt x="11521" y="27185"/>
                  </a:lnTo>
                  <a:lnTo>
                    <a:pt x="12009" y="25844"/>
                  </a:lnTo>
                  <a:lnTo>
                    <a:pt x="12374" y="27307"/>
                  </a:lnTo>
                  <a:lnTo>
                    <a:pt x="12557" y="27856"/>
                  </a:lnTo>
                  <a:lnTo>
                    <a:pt x="12679" y="28465"/>
                  </a:lnTo>
                  <a:lnTo>
                    <a:pt x="12679" y="29136"/>
                  </a:lnTo>
                  <a:lnTo>
                    <a:pt x="12679" y="29806"/>
                  </a:lnTo>
                  <a:lnTo>
                    <a:pt x="12618" y="31878"/>
                  </a:lnTo>
                  <a:lnTo>
                    <a:pt x="12618" y="32427"/>
                  </a:lnTo>
                  <a:lnTo>
                    <a:pt x="12618" y="33037"/>
                  </a:lnTo>
                  <a:lnTo>
                    <a:pt x="12679" y="33280"/>
                  </a:lnTo>
                  <a:lnTo>
                    <a:pt x="12801" y="33524"/>
                  </a:lnTo>
                  <a:lnTo>
                    <a:pt x="12801" y="33768"/>
                  </a:lnTo>
                  <a:lnTo>
                    <a:pt x="12801" y="34012"/>
                  </a:lnTo>
                  <a:lnTo>
                    <a:pt x="12679" y="34560"/>
                  </a:lnTo>
                  <a:lnTo>
                    <a:pt x="12313" y="36633"/>
                  </a:lnTo>
                  <a:lnTo>
                    <a:pt x="12192" y="37669"/>
                  </a:lnTo>
                  <a:lnTo>
                    <a:pt x="12131" y="38705"/>
                  </a:lnTo>
                  <a:lnTo>
                    <a:pt x="12070" y="40839"/>
                  </a:lnTo>
                  <a:lnTo>
                    <a:pt x="12131" y="42972"/>
                  </a:lnTo>
                  <a:lnTo>
                    <a:pt x="12252" y="45044"/>
                  </a:lnTo>
                  <a:lnTo>
                    <a:pt x="12435" y="47178"/>
                  </a:lnTo>
                  <a:lnTo>
                    <a:pt x="12740" y="49250"/>
                  </a:lnTo>
                  <a:lnTo>
                    <a:pt x="13106" y="51261"/>
                  </a:lnTo>
                  <a:lnTo>
                    <a:pt x="13593" y="53334"/>
                  </a:lnTo>
                  <a:lnTo>
                    <a:pt x="14081" y="55041"/>
                  </a:lnTo>
                  <a:lnTo>
                    <a:pt x="14264" y="55955"/>
                  </a:lnTo>
                  <a:lnTo>
                    <a:pt x="14325" y="56869"/>
                  </a:lnTo>
                  <a:lnTo>
                    <a:pt x="14264" y="57601"/>
                  </a:lnTo>
                  <a:lnTo>
                    <a:pt x="14203" y="58393"/>
                  </a:lnTo>
                  <a:lnTo>
                    <a:pt x="13837" y="59856"/>
                  </a:lnTo>
                  <a:lnTo>
                    <a:pt x="13654" y="60892"/>
                  </a:lnTo>
                  <a:lnTo>
                    <a:pt x="13532" y="61928"/>
                  </a:lnTo>
                  <a:lnTo>
                    <a:pt x="13472" y="62964"/>
                  </a:lnTo>
                  <a:lnTo>
                    <a:pt x="13532" y="64001"/>
                  </a:lnTo>
                  <a:lnTo>
                    <a:pt x="13715" y="65037"/>
                  </a:lnTo>
                  <a:lnTo>
                    <a:pt x="13898" y="66012"/>
                  </a:lnTo>
                  <a:lnTo>
                    <a:pt x="14508" y="67963"/>
                  </a:lnTo>
                  <a:lnTo>
                    <a:pt x="15605" y="71681"/>
                  </a:lnTo>
                  <a:lnTo>
                    <a:pt x="16032" y="73144"/>
                  </a:lnTo>
                  <a:lnTo>
                    <a:pt x="16458" y="74606"/>
                  </a:lnTo>
                  <a:lnTo>
                    <a:pt x="16580" y="75094"/>
                  </a:lnTo>
                  <a:lnTo>
                    <a:pt x="16641" y="75399"/>
                  </a:lnTo>
                  <a:lnTo>
                    <a:pt x="16641" y="75643"/>
                  </a:lnTo>
                  <a:lnTo>
                    <a:pt x="16519" y="76069"/>
                  </a:lnTo>
                  <a:lnTo>
                    <a:pt x="16336" y="76496"/>
                  </a:lnTo>
                  <a:lnTo>
                    <a:pt x="15849" y="77227"/>
                  </a:lnTo>
                  <a:lnTo>
                    <a:pt x="15422" y="77959"/>
                  </a:lnTo>
                  <a:lnTo>
                    <a:pt x="15117" y="78264"/>
                  </a:lnTo>
                  <a:lnTo>
                    <a:pt x="14813" y="78507"/>
                  </a:lnTo>
                  <a:lnTo>
                    <a:pt x="14569" y="78690"/>
                  </a:lnTo>
                  <a:lnTo>
                    <a:pt x="14386" y="78873"/>
                  </a:lnTo>
                  <a:lnTo>
                    <a:pt x="14386" y="79056"/>
                  </a:lnTo>
                  <a:lnTo>
                    <a:pt x="14447" y="79239"/>
                  </a:lnTo>
                  <a:lnTo>
                    <a:pt x="14569" y="79361"/>
                  </a:lnTo>
                  <a:lnTo>
                    <a:pt x="14752" y="79483"/>
                  </a:lnTo>
                  <a:lnTo>
                    <a:pt x="15117" y="79605"/>
                  </a:lnTo>
                  <a:lnTo>
                    <a:pt x="15483" y="79666"/>
                  </a:lnTo>
                  <a:lnTo>
                    <a:pt x="16032" y="79787"/>
                  </a:lnTo>
                  <a:lnTo>
                    <a:pt x="16580" y="79848"/>
                  </a:lnTo>
                  <a:lnTo>
                    <a:pt x="17007" y="79848"/>
                  </a:lnTo>
                  <a:lnTo>
                    <a:pt x="17434" y="79787"/>
                  </a:lnTo>
                  <a:lnTo>
                    <a:pt x="17555" y="79787"/>
                  </a:lnTo>
                  <a:lnTo>
                    <a:pt x="17677" y="79970"/>
                  </a:lnTo>
                  <a:lnTo>
                    <a:pt x="17921" y="80092"/>
                  </a:lnTo>
                  <a:lnTo>
                    <a:pt x="18165" y="80153"/>
                  </a:lnTo>
                  <a:lnTo>
                    <a:pt x="18592" y="80214"/>
                  </a:lnTo>
                  <a:lnTo>
                    <a:pt x="18957" y="80092"/>
                  </a:lnTo>
                  <a:lnTo>
                    <a:pt x="19140" y="80031"/>
                  </a:lnTo>
                  <a:lnTo>
                    <a:pt x="19323" y="79909"/>
                  </a:lnTo>
                  <a:lnTo>
                    <a:pt x="19445" y="79727"/>
                  </a:lnTo>
                  <a:lnTo>
                    <a:pt x="19506" y="79544"/>
                  </a:lnTo>
                  <a:lnTo>
                    <a:pt x="19689" y="79787"/>
                  </a:lnTo>
                  <a:lnTo>
                    <a:pt x="19872" y="80031"/>
                  </a:lnTo>
                  <a:lnTo>
                    <a:pt x="20115" y="80153"/>
                  </a:lnTo>
                  <a:lnTo>
                    <a:pt x="20420" y="80214"/>
                  </a:lnTo>
                  <a:lnTo>
                    <a:pt x="20725" y="80214"/>
                  </a:lnTo>
                  <a:lnTo>
                    <a:pt x="21091" y="80153"/>
                  </a:lnTo>
                  <a:lnTo>
                    <a:pt x="21335" y="79970"/>
                  </a:lnTo>
                  <a:lnTo>
                    <a:pt x="21456" y="79848"/>
                  </a:lnTo>
                  <a:lnTo>
                    <a:pt x="21517" y="79727"/>
                  </a:lnTo>
                  <a:lnTo>
                    <a:pt x="21700" y="79787"/>
                  </a:lnTo>
                  <a:lnTo>
                    <a:pt x="21944" y="79848"/>
                  </a:lnTo>
                  <a:lnTo>
                    <a:pt x="22371" y="79848"/>
                  </a:lnTo>
                  <a:lnTo>
                    <a:pt x="22858" y="79787"/>
                  </a:lnTo>
                  <a:lnTo>
                    <a:pt x="23285" y="79727"/>
                  </a:lnTo>
                  <a:lnTo>
                    <a:pt x="24138" y="79544"/>
                  </a:lnTo>
                  <a:lnTo>
                    <a:pt x="24260" y="79483"/>
                  </a:lnTo>
                  <a:lnTo>
                    <a:pt x="24443" y="79422"/>
                  </a:lnTo>
                  <a:lnTo>
                    <a:pt x="24565" y="79300"/>
                  </a:lnTo>
                  <a:lnTo>
                    <a:pt x="24687" y="79117"/>
                  </a:lnTo>
                  <a:lnTo>
                    <a:pt x="24687" y="78934"/>
                  </a:lnTo>
                  <a:lnTo>
                    <a:pt x="24626" y="78812"/>
                  </a:lnTo>
                  <a:lnTo>
                    <a:pt x="24382" y="78629"/>
                  </a:lnTo>
                  <a:lnTo>
                    <a:pt x="23895" y="78203"/>
                  </a:lnTo>
                  <a:lnTo>
                    <a:pt x="23590" y="77898"/>
                  </a:lnTo>
                  <a:lnTo>
                    <a:pt x="23346" y="77471"/>
                  </a:lnTo>
                  <a:lnTo>
                    <a:pt x="22858" y="76679"/>
                  </a:lnTo>
                  <a:lnTo>
                    <a:pt x="22554" y="76008"/>
                  </a:lnTo>
                  <a:lnTo>
                    <a:pt x="22432" y="75643"/>
                  </a:lnTo>
                  <a:lnTo>
                    <a:pt x="22432" y="75277"/>
                  </a:lnTo>
                  <a:lnTo>
                    <a:pt x="22554" y="74667"/>
                  </a:lnTo>
                  <a:lnTo>
                    <a:pt x="22736" y="74058"/>
                  </a:lnTo>
                  <a:lnTo>
                    <a:pt x="23468" y="71559"/>
                  </a:lnTo>
                  <a:lnTo>
                    <a:pt x="24565" y="67902"/>
                  </a:lnTo>
                  <a:lnTo>
                    <a:pt x="25114" y="65951"/>
                  </a:lnTo>
                  <a:lnTo>
                    <a:pt x="25357" y="64976"/>
                  </a:lnTo>
                  <a:lnTo>
                    <a:pt x="25540" y="63940"/>
                  </a:lnTo>
                  <a:lnTo>
                    <a:pt x="25601" y="62964"/>
                  </a:lnTo>
                  <a:lnTo>
                    <a:pt x="25540" y="61928"/>
                  </a:lnTo>
                  <a:lnTo>
                    <a:pt x="25418" y="60953"/>
                  </a:lnTo>
                  <a:lnTo>
                    <a:pt x="25175" y="59978"/>
                  </a:lnTo>
                  <a:lnTo>
                    <a:pt x="24870" y="58393"/>
                  </a:lnTo>
                  <a:lnTo>
                    <a:pt x="24748" y="57662"/>
                  </a:lnTo>
                  <a:lnTo>
                    <a:pt x="24748" y="56869"/>
                  </a:lnTo>
                  <a:lnTo>
                    <a:pt x="24809" y="56016"/>
                  </a:lnTo>
                  <a:lnTo>
                    <a:pt x="24931" y="55162"/>
                  </a:lnTo>
                  <a:lnTo>
                    <a:pt x="25357" y="53456"/>
                  </a:lnTo>
                  <a:lnTo>
                    <a:pt x="25845" y="51505"/>
                  </a:lnTo>
                  <a:lnTo>
                    <a:pt x="26272" y="49555"/>
                  </a:lnTo>
                  <a:lnTo>
                    <a:pt x="26516" y="47543"/>
                  </a:lnTo>
                  <a:lnTo>
                    <a:pt x="26759" y="45532"/>
                  </a:lnTo>
                  <a:lnTo>
                    <a:pt x="26881" y="43459"/>
                  </a:lnTo>
                  <a:lnTo>
                    <a:pt x="26942" y="41387"/>
                  </a:lnTo>
                  <a:lnTo>
                    <a:pt x="26942" y="39376"/>
                  </a:lnTo>
                  <a:lnTo>
                    <a:pt x="26881" y="38339"/>
                  </a:lnTo>
                  <a:lnTo>
                    <a:pt x="26820" y="37364"/>
                  </a:lnTo>
                  <a:lnTo>
                    <a:pt x="26455" y="35414"/>
                  </a:lnTo>
                  <a:lnTo>
                    <a:pt x="26272" y="34377"/>
                  </a:lnTo>
                  <a:lnTo>
                    <a:pt x="26150" y="33890"/>
                  </a:lnTo>
                  <a:lnTo>
                    <a:pt x="26089" y="33646"/>
                  </a:lnTo>
                  <a:lnTo>
                    <a:pt x="26150" y="33402"/>
                  </a:lnTo>
                  <a:lnTo>
                    <a:pt x="26211" y="32976"/>
                  </a:lnTo>
                  <a:lnTo>
                    <a:pt x="26211" y="32610"/>
                  </a:lnTo>
                  <a:lnTo>
                    <a:pt x="26150" y="31817"/>
                  </a:lnTo>
                  <a:lnTo>
                    <a:pt x="26150" y="28770"/>
                  </a:lnTo>
                  <a:lnTo>
                    <a:pt x="26211" y="28282"/>
                  </a:lnTo>
                  <a:lnTo>
                    <a:pt x="26333" y="27856"/>
                  </a:lnTo>
                  <a:lnTo>
                    <a:pt x="26881" y="26027"/>
                  </a:lnTo>
                  <a:lnTo>
                    <a:pt x="27003" y="25661"/>
                  </a:lnTo>
                  <a:lnTo>
                    <a:pt x="27369" y="26758"/>
                  </a:lnTo>
                  <a:lnTo>
                    <a:pt x="27735" y="27856"/>
                  </a:lnTo>
                  <a:lnTo>
                    <a:pt x="27918" y="28526"/>
                  </a:lnTo>
                  <a:lnTo>
                    <a:pt x="28100" y="29196"/>
                  </a:lnTo>
                  <a:lnTo>
                    <a:pt x="28405" y="30598"/>
                  </a:lnTo>
                  <a:lnTo>
                    <a:pt x="28588" y="31269"/>
                  </a:lnTo>
                  <a:lnTo>
                    <a:pt x="28832" y="32000"/>
                  </a:lnTo>
                  <a:lnTo>
                    <a:pt x="29380" y="33341"/>
                  </a:lnTo>
                  <a:lnTo>
                    <a:pt x="29990" y="34682"/>
                  </a:lnTo>
                  <a:lnTo>
                    <a:pt x="30660" y="36023"/>
                  </a:lnTo>
                  <a:lnTo>
                    <a:pt x="31270" y="37242"/>
                  </a:lnTo>
                  <a:lnTo>
                    <a:pt x="31879" y="38522"/>
                  </a:lnTo>
                  <a:lnTo>
                    <a:pt x="32123" y="39010"/>
                  </a:lnTo>
                  <a:lnTo>
                    <a:pt x="32306" y="39498"/>
                  </a:lnTo>
                  <a:lnTo>
                    <a:pt x="32306" y="39680"/>
                  </a:lnTo>
                  <a:lnTo>
                    <a:pt x="32245" y="39924"/>
                  </a:lnTo>
                  <a:lnTo>
                    <a:pt x="32245" y="40168"/>
                  </a:lnTo>
                  <a:lnTo>
                    <a:pt x="32245" y="40473"/>
                  </a:lnTo>
                  <a:lnTo>
                    <a:pt x="32367" y="40899"/>
                  </a:lnTo>
                  <a:lnTo>
                    <a:pt x="32489" y="41387"/>
                  </a:lnTo>
                  <a:lnTo>
                    <a:pt x="32794" y="42240"/>
                  </a:lnTo>
                  <a:lnTo>
                    <a:pt x="32855" y="42606"/>
                  </a:lnTo>
                  <a:lnTo>
                    <a:pt x="32916" y="42972"/>
                  </a:lnTo>
                  <a:lnTo>
                    <a:pt x="32977" y="44069"/>
                  </a:lnTo>
                  <a:lnTo>
                    <a:pt x="33038" y="44496"/>
                  </a:lnTo>
                  <a:lnTo>
                    <a:pt x="33160" y="44922"/>
                  </a:lnTo>
                  <a:lnTo>
                    <a:pt x="33281" y="45166"/>
                  </a:lnTo>
                  <a:lnTo>
                    <a:pt x="33464" y="45288"/>
                  </a:lnTo>
                  <a:lnTo>
                    <a:pt x="33647" y="45288"/>
                  </a:lnTo>
                  <a:lnTo>
                    <a:pt x="33769" y="45166"/>
                  </a:lnTo>
                  <a:lnTo>
                    <a:pt x="33830" y="45044"/>
                  </a:lnTo>
                  <a:lnTo>
                    <a:pt x="33891" y="44800"/>
                  </a:lnTo>
                  <a:lnTo>
                    <a:pt x="33952" y="44557"/>
                  </a:lnTo>
                  <a:lnTo>
                    <a:pt x="33891" y="44008"/>
                  </a:lnTo>
                  <a:lnTo>
                    <a:pt x="33830" y="43520"/>
                  </a:lnTo>
                  <a:lnTo>
                    <a:pt x="33830" y="43277"/>
                  </a:lnTo>
                  <a:lnTo>
                    <a:pt x="33830" y="43216"/>
                  </a:lnTo>
                  <a:lnTo>
                    <a:pt x="33891" y="43094"/>
                  </a:lnTo>
                  <a:lnTo>
                    <a:pt x="33952" y="43216"/>
                  </a:lnTo>
                  <a:lnTo>
                    <a:pt x="34013" y="43338"/>
                  </a:lnTo>
                  <a:lnTo>
                    <a:pt x="34013" y="43642"/>
                  </a:lnTo>
                  <a:lnTo>
                    <a:pt x="34135" y="44496"/>
                  </a:lnTo>
                  <a:lnTo>
                    <a:pt x="34135" y="45105"/>
                  </a:lnTo>
                  <a:lnTo>
                    <a:pt x="34196" y="45349"/>
                  </a:lnTo>
                  <a:lnTo>
                    <a:pt x="34318" y="45654"/>
                  </a:lnTo>
                  <a:lnTo>
                    <a:pt x="34440" y="45776"/>
                  </a:lnTo>
                  <a:lnTo>
                    <a:pt x="34561" y="45837"/>
                  </a:lnTo>
                  <a:lnTo>
                    <a:pt x="34744" y="45837"/>
                  </a:lnTo>
                  <a:lnTo>
                    <a:pt x="34866" y="45776"/>
                  </a:lnTo>
                  <a:lnTo>
                    <a:pt x="34988" y="45593"/>
                  </a:lnTo>
                  <a:lnTo>
                    <a:pt x="35049" y="45410"/>
                  </a:lnTo>
                  <a:lnTo>
                    <a:pt x="35049" y="44922"/>
                  </a:lnTo>
                  <a:lnTo>
                    <a:pt x="34988" y="44130"/>
                  </a:lnTo>
                  <a:lnTo>
                    <a:pt x="34988" y="43703"/>
                  </a:lnTo>
                  <a:lnTo>
                    <a:pt x="34988" y="43277"/>
                  </a:lnTo>
                  <a:lnTo>
                    <a:pt x="35354" y="44252"/>
                  </a:lnTo>
                  <a:lnTo>
                    <a:pt x="35659" y="45166"/>
                  </a:lnTo>
                  <a:lnTo>
                    <a:pt x="35902" y="45593"/>
                  </a:lnTo>
                  <a:lnTo>
                    <a:pt x="36024" y="45776"/>
                  </a:lnTo>
                  <a:lnTo>
                    <a:pt x="36207" y="45898"/>
                  </a:lnTo>
                  <a:lnTo>
                    <a:pt x="36390" y="45959"/>
                  </a:lnTo>
                  <a:lnTo>
                    <a:pt x="36573" y="45898"/>
                  </a:lnTo>
                  <a:lnTo>
                    <a:pt x="36695" y="45776"/>
                  </a:lnTo>
                  <a:lnTo>
                    <a:pt x="36756" y="45593"/>
                  </a:lnTo>
                  <a:lnTo>
                    <a:pt x="36756" y="45227"/>
                  </a:lnTo>
                  <a:lnTo>
                    <a:pt x="36695" y="44861"/>
                  </a:lnTo>
                  <a:lnTo>
                    <a:pt x="36390" y="44191"/>
                  </a:lnTo>
                  <a:lnTo>
                    <a:pt x="36146" y="43459"/>
                  </a:lnTo>
                  <a:lnTo>
                    <a:pt x="36024" y="43094"/>
                  </a:lnTo>
                  <a:lnTo>
                    <a:pt x="35963" y="42789"/>
                  </a:lnTo>
                  <a:lnTo>
                    <a:pt x="35963" y="42789"/>
                  </a:lnTo>
                  <a:lnTo>
                    <a:pt x="36207" y="43033"/>
                  </a:lnTo>
                  <a:lnTo>
                    <a:pt x="36451" y="43338"/>
                  </a:lnTo>
                  <a:lnTo>
                    <a:pt x="36878" y="43947"/>
                  </a:lnTo>
                  <a:lnTo>
                    <a:pt x="37061" y="44252"/>
                  </a:lnTo>
                  <a:lnTo>
                    <a:pt x="37304" y="44557"/>
                  </a:lnTo>
                  <a:lnTo>
                    <a:pt x="37487" y="44739"/>
                  </a:lnTo>
                  <a:lnTo>
                    <a:pt x="37670" y="44800"/>
                  </a:lnTo>
                  <a:lnTo>
                    <a:pt x="37853" y="44800"/>
                  </a:lnTo>
                  <a:lnTo>
                    <a:pt x="37975" y="44739"/>
                  </a:lnTo>
                  <a:lnTo>
                    <a:pt x="38097" y="44618"/>
                  </a:lnTo>
                  <a:lnTo>
                    <a:pt x="38158" y="44496"/>
                  </a:lnTo>
                  <a:lnTo>
                    <a:pt x="38158" y="44313"/>
                  </a:lnTo>
                  <a:lnTo>
                    <a:pt x="38097" y="44130"/>
                  </a:lnTo>
                  <a:lnTo>
                    <a:pt x="37975" y="43825"/>
                  </a:lnTo>
                  <a:lnTo>
                    <a:pt x="37792" y="43581"/>
                  </a:lnTo>
                  <a:lnTo>
                    <a:pt x="37182" y="42423"/>
                  </a:lnTo>
                  <a:lnTo>
                    <a:pt x="36878" y="41814"/>
                  </a:lnTo>
                  <a:lnTo>
                    <a:pt x="36695" y="41509"/>
                  </a:lnTo>
                  <a:lnTo>
                    <a:pt x="36634" y="41204"/>
                  </a:lnTo>
                  <a:lnTo>
                    <a:pt x="36817" y="41326"/>
                  </a:lnTo>
                  <a:lnTo>
                    <a:pt x="37000" y="41509"/>
                  </a:lnTo>
                  <a:lnTo>
                    <a:pt x="37182" y="41692"/>
                  </a:lnTo>
                  <a:lnTo>
                    <a:pt x="37365" y="41875"/>
                  </a:lnTo>
                  <a:lnTo>
                    <a:pt x="37792" y="42119"/>
                  </a:lnTo>
                  <a:lnTo>
                    <a:pt x="38219" y="42179"/>
                  </a:lnTo>
                  <a:lnTo>
                    <a:pt x="38584" y="42240"/>
                  </a:lnTo>
                  <a:lnTo>
                    <a:pt x="38706" y="42179"/>
                  </a:lnTo>
                  <a:lnTo>
                    <a:pt x="38889" y="42119"/>
                  </a:lnTo>
                  <a:lnTo>
                    <a:pt x="38950" y="41997"/>
                  </a:lnTo>
                  <a:lnTo>
                    <a:pt x="39011" y="41936"/>
                  </a:lnTo>
                  <a:lnTo>
                    <a:pt x="39011" y="41753"/>
                  </a:lnTo>
                  <a:lnTo>
                    <a:pt x="38889" y="41570"/>
                  </a:lnTo>
                  <a:lnTo>
                    <a:pt x="38706" y="41387"/>
                  </a:lnTo>
                  <a:lnTo>
                    <a:pt x="38402" y="41204"/>
                  </a:lnTo>
                  <a:lnTo>
                    <a:pt x="38158" y="40960"/>
                  </a:lnTo>
                  <a:lnTo>
                    <a:pt x="37609" y="40412"/>
                  </a:lnTo>
                  <a:lnTo>
                    <a:pt x="37182" y="39802"/>
                  </a:lnTo>
                  <a:lnTo>
                    <a:pt x="36695" y="39254"/>
                  </a:lnTo>
                  <a:lnTo>
                    <a:pt x="36451" y="39010"/>
                  </a:lnTo>
                  <a:lnTo>
                    <a:pt x="36207" y="38766"/>
                  </a:lnTo>
                  <a:lnTo>
                    <a:pt x="35902" y="38583"/>
                  </a:lnTo>
                  <a:lnTo>
                    <a:pt x="35598" y="38461"/>
                  </a:lnTo>
                  <a:lnTo>
                    <a:pt x="35110" y="38461"/>
                  </a:lnTo>
                  <a:lnTo>
                    <a:pt x="34988" y="38400"/>
                  </a:lnTo>
                  <a:lnTo>
                    <a:pt x="34927" y="38218"/>
                  </a:lnTo>
                  <a:lnTo>
                    <a:pt x="34866" y="38096"/>
                  </a:lnTo>
                  <a:lnTo>
                    <a:pt x="34683" y="37669"/>
                  </a:lnTo>
                  <a:lnTo>
                    <a:pt x="34440" y="36938"/>
                  </a:lnTo>
                  <a:lnTo>
                    <a:pt x="34257" y="36145"/>
                  </a:lnTo>
                  <a:lnTo>
                    <a:pt x="34074" y="35414"/>
                  </a:lnTo>
                  <a:lnTo>
                    <a:pt x="33952" y="34621"/>
                  </a:lnTo>
                  <a:lnTo>
                    <a:pt x="33891" y="33646"/>
                  </a:lnTo>
                  <a:lnTo>
                    <a:pt x="33769" y="32732"/>
                  </a:lnTo>
                  <a:lnTo>
                    <a:pt x="33586" y="31939"/>
                  </a:lnTo>
                  <a:lnTo>
                    <a:pt x="33342" y="31147"/>
                  </a:lnTo>
                  <a:lnTo>
                    <a:pt x="33099" y="30355"/>
                  </a:lnTo>
                  <a:lnTo>
                    <a:pt x="32794" y="29562"/>
                  </a:lnTo>
                  <a:lnTo>
                    <a:pt x="32550" y="28953"/>
                  </a:lnTo>
                  <a:lnTo>
                    <a:pt x="32428" y="28648"/>
                  </a:lnTo>
                  <a:lnTo>
                    <a:pt x="32245" y="28343"/>
                  </a:lnTo>
                  <a:lnTo>
                    <a:pt x="32001" y="27916"/>
                  </a:lnTo>
                  <a:lnTo>
                    <a:pt x="31879" y="27734"/>
                  </a:lnTo>
                  <a:lnTo>
                    <a:pt x="31819" y="27490"/>
                  </a:lnTo>
                  <a:lnTo>
                    <a:pt x="31758" y="27124"/>
                  </a:lnTo>
                  <a:lnTo>
                    <a:pt x="31697" y="26697"/>
                  </a:lnTo>
                  <a:lnTo>
                    <a:pt x="31697" y="25905"/>
                  </a:lnTo>
                  <a:lnTo>
                    <a:pt x="31514" y="24320"/>
                  </a:lnTo>
                  <a:lnTo>
                    <a:pt x="31270" y="22735"/>
                  </a:lnTo>
                  <a:lnTo>
                    <a:pt x="30965" y="21212"/>
                  </a:lnTo>
                  <a:lnTo>
                    <a:pt x="30965" y="20846"/>
                  </a:lnTo>
                  <a:lnTo>
                    <a:pt x="31026" y="20480"/>
                  </a:lnTo>
                  <a:lnTo>
                    <a:pt x="31026" y="19688"/>
                  </a:lnTo>
                  <a:lnTo>
                    <a:pt x="31026" y="18834"/>
                  </a:lnTo>
                  <a:lnTo>
                    <a:pt x="30965" y="18042"/>
                  </a:lnTo>
                  <a:lnTo>
                    <a:pt x="30904" y="17676"/>
                  </a:lnTo>
                  <a:lnTo>
                    <a:pt x="30782" y="17311"/>
                  </a:lnTo>
                  <a:lnTo>
                    <a:pt x="30478" y="16640"/>
                  </a:lnTo>
                  <a:lnTo>
                    <a:pt x="30112" y="16031"/>
                  </a:lnTo>
                  <a:lnTo>
                    <a:pt x="29746" y="15421"/>
                  </a:lnTo>
                  <a:lnTo>
                    <a:pt x="29502" y="15116"/>
                  </a:lnTo>
                  <a:lnTo>
                    <a:pt x="29258" y="14812"/>
                  </a:lnTo>
                  <a:lnTo>
                    <a:pt x="28954" y="14629"/>
                  </a:lnTo>
                  <a:lnTo>
                    <a:pt x="28649" y="14446"/>
                  </a:lnTo>
                  <a:lnTo>
                    <a:pt x="27978" y="14141"/>
                  </a:lnTo>
                  <a:lnTo>
                    <a:pt x="27247" y="13958"/>
                  </a:lnTo>
                  <a:lnTo>
                    <a:pt x="26455" y="13836"/>
                  </a:lnTo>
                  <a:lnTo>
                    <a:pt x="25662" y="13775"/>
                  </a:lnTo>
                  <a:lnTo>
                    <a:pt x="24748" y="13775"/>
                  </a:lnTo>
                  <a:lnTo>
                    <a:pt x="24565" y="13653"/>
                  </a:lnTo>
                  <a:lnTo>
                    <a:pt x="24260" y="13471"/>
                  </a:lnTo>
                  <a:lnTo>
                    <a:pt x="22919" y="12617"/>
                  </a:lnTo>
                  <a:lnTo>
                    <a:pt x="22554" y="12373"/>
                  </a:lnTo>
                  <a:lnTo>
                    <a:pt x="22432" y="12313"/>
                  </a:lnTo>
                  <a:lnTo>
                    <a:pt x="22310" y="12252"/>
                  </a:lnTo>
                  <a:lnTo>
                    <a:pt x="22310" y="12130"/>
                  </a:lnTo>
                  <a:lnTo>
                    <a:pt x="22127" y="10728"/>
                  </a:lnTo>
                  <a:lnTo>
                    <a:pt x="22066" y="10118"/>
                  </a:lnTo>
                  <a:lnTo>
                    <a:pt x="22066" y="9996"/>
                  </a:lnTo>
                  <a:lnTo>
                    <a:pt x="22188" y="9874"/>
                  </a:lnTo>
                  <a:lnTo>
                    <a:pt x="22493" y="9631"/>
                  </a:lnTo>
                  <a:lnTo>
                    <a:pt x="22615" y="9448"/>
                  </a:lnTo>
                  <a:lnTo>
                    <a:pt x="22676" y="9204"/>
                  </a:lnTo>
                  <a:lnTo>
                    <a:pt x="22858" y="8777"/>
                  </a:lnTo>
                  <a:lnTo>
                    <a:pt x="23224" y="7497"/>
                  </a:lnTo>
                  <a:lnTo>
                    <a:pt x="23407" y="6766"/>
                  </a:lnTo>
                  <a:lnTo>
                    <a:pt x="23529" y="6034"/>
                  </a:lnTo>
                  <a:lnTo>
                    <a:pt x="23651" y="5303"/>
                  </a:lnTo>
                  <a:lnTo>
                    <a:pt x="23651" y="4511"/>
                  </a:lnTo>
                  <a:lnTo>
                    <a:pt x="23590" y="3779"/>
                  </a:lnTo>
                  <a:lnTo>
                    <a:pt x="23468" y="3048"/>
                  </a:lnTo>
                  <a:lnTo>
                    <a:pt x="23285" y="2316"/>
                  </a:lnTo>
                  <a:lnTo>
                    <a:pt x="22919" y="1646"/>
                  </a:lnTo>
                  <a:lnTo>
                    <a:pt x="22493" y="1158"/>
                  </a:lnTo>
                  <a:lnTo>
                    <a:pt x="22005" y="731"/>
                  </a:lnTo>
                  <a:lnTo>
                    <a:pt x="21456" y="366"/>
                  </a:lnTo>
                  <a:lnTo>
                    <a:pt x="20786" y="122"/>
                  </a:lnTo>
                  <a:lnTo>
                    <a:pt x="19994" y="61"/>
                  </a:lnTo>
                  <a:lnTo>
                    <a:pt x="19445"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17" name="Google Shape;117;p16"/>
            <p:cNvSpPr/>
            <p:nvPr/>
          </p:nvSpPr>
          <p:spPr>
            <a:xfrm>
              <a:off x="5160100" y="1609475"/>
              <a:ext cx="975300" cy="2005375"/>
            </a:xfrm>
            <a:custGeom>
              <a:avLst/>
              <a:gdLst/>
              <a:ahLst/>
              <a:cxnLst/>
              <a:rect l="l" t="t" r="r" b="b"/>
              <a:pathLst>
                <a:path w="39012" h="80215" extrusionOk="0">
                  <a:moveTo>
                    <a:pt x="20115" y="366"/>
                  </a:moveTo>
                  <a:lnTo>
                    <a:pt x="20725" y="488"/>
                  </a:lnTo>
                  <a:lnTo>
                    <a:pt x="21274" y="731"/>
                  </a:lnTo>
                  <a:lnTo>
                    <a:pt x="21822" y="1036"/>
                  </a:lnTo>
                  <a:lnTo>
                    <a:pt x="22127" y="1219"/>
                  </a:lnTo>
                  <a:lnTo>
                    <a:pt x="22371" y="1524"/>
                  </a:lnTo>
                  <a:lnTo>
                    <a:pt x="22554" y="1768"/>
                  </a:lnTo>
                  <a:lnTo>
                    <a:pt x="22736" y="2072"/>
                  </a:lnTo>
                  <a:lnTo>
                    <a:pt x="23041" y="2743"/>
                  </a:lnTo>
                  <a:lnTo>
                    <a:pt x="23163" y="3413"/>
                  </a:lnTo>
                  <a:lnTo>
                    <a:pt x="23285" y="4206"/>
                  </a:lnTo>
                  <a:lnTo>
                    <a:pt x="23346" y="4998"/>
                  </a:lnTo>
                  <a:lnTo>
                    <a:pt x="23285" y="5791"/>
                  </a:lnTo>
                  <a:lnTo>
                    <a:pt x="23163" y="6583"/>
                  </a:lnTo>
                  <a:lnTo>
                    <a:pt x="22858" y="7924"/>
                  </a:lnTo>
                  <a:lnTo>
                    <a:pt x="22615" y="8533"/>
                  </a:lnTo>
                  <a:lnTo>
                    <a:pt x="22371" y="9204"/>
                  </a:lnTo>
                  <a:lnTo>
                    <a:pt x="22310" y="9326"/>
                  </a:lnTo>
                  <a:lnTo>
                    <a:pt x="22188" y="9509"/>
                  </a:lnTo>
                  <a:lnTo>
                    <a:pt x="21883" y="9752"/>
                  </a:lnTo>
                  <a:lnTo>
                    <a:pt x="21152" y="10179"/>
                  </a:lnTo>
                  <a:lnTo>
                    <a:pt x="20420" y="10606"/>
                  </a:lnTo>
                  <a:lnTo>
                    <a:pt x="19994" y="10789"/>
                  </a:lnTo>
                  <a:lnTo>
                    <a:pt x="19567" y="10850"/>
                  </a:lnTo>
                  <a:lnTo>
                    <a:pt x="19201" y="10850"/>
                  </a:lnTo>
                  <a:lnTo>
                    <a:pt x="18774" y="10667"/>
                  </a:lnTo>
                  <a:lnTo>
                    <a:pt x="17982" y="10240"/>
                  </a:lnTo>
                  <a:lnTo>
                    <a:pt x="17251" y="9813"/>
                  </a:lnTo>
                  <a:lnTo>
                    <a:pt x="16946" y="9570"/>
                  </a:lnTo>
                  <a:lnTo>
                    <a:pt x="16763" y="9387"/>
                  </a:lnTo>
                  <a:lnTo>
                    <a:pt x="16702" y="9265"/>
                  </a:lnTo>
                  <a:lnTo>
                    <a:pt x="16519" y="8777"/>
                  </a:lnTo>
                  <a:lnTo>
                    <a:pt x="16336" y="8351"/>
                  </a:lnTo>
                  <a:lnTo>
                    <a:pt x="16093" y="7497"/>
                  </a:lnTo>
                  <a:lnTo>
                    <a:pt x="15910" y="6705"/>
                  </a:lnTo>
                  <a:lnTo>
                    <a:pt x="15788" y="5912"/>
                  </a:lnTo>
                  <a:lnTo>
                    <a:pt x="15727" y="5120"/>
                  </a:lnTo>
                  <a:lnTo>
                    <a:pt x="15727" y="4328"/>
                  </a:lnTo>
                  <a:lnTo>
                    <a:pt x="15849" y="3474"/>
                  </a:lnTo>
                  <a:lnTo>
                    <a:pt x="15971" y="2804"/>
                  </a:lnTo>
                  <a:lnTo>
                    <a:pt x="16275" y="2194"/>
                  </a:lnTo>
                  <a:lnTo>
                    <a:pt x="16641" y="1585"/>
                  </a:lnTo>
                  <a:lnTo>
                    <a:pt x="16824" y="1341"/>
                  </a:lnTo>
                  <a:lnTo>
                    <a:pt x="17129" y="1097"/>
                  </a:lnTo>
                  <a:lnTo>
                    <a:pt x="17677" y="731"/>
                  </a:lnTo>
                  <a:lnTo>
                    <a:pt x="18226" y="549"/>
                  </a:lnTo>
                  <a:lnTo>
                    <a:pt x="18896" y="427"/>
                  </a:lnTo>
                  <a:lnTo>
                    <a:pt x="19506" y="366"/>
                  </a:lnTo>
                  <a:close/>
                  <a:moveTo>
                    <a:pt x="27491" y="19566"/>
                  </a:moveTo>
                  <a:lnTo>
                    <a:pt x="27491" y="19566"/>
                  </a:lnTo>
                  <a:lnTo>
                    <a:pt x="27491" y="19566"/>
                  </a:lnTo>
                  <a:close/>
                  <a:moveTo>
                    <a:pt x="19323" y="32732"/>
                  </a:moveTo>
                  <a:lnTo>
                    <a:pt x="19201" y="32854"/>
                  </a:lnTo>
                  <a:lnTo>
                    <a:pt x="19140" y="33037"/>
                  </a:lnTo>
                  <a:lnTo>
                    <a:pt x="19140" y="33219"/>
                  </a:lnTo>
                  <a:lnTo>
                    <a:pt x="19201" y="33341"/>
                  </a:lnTo>
                  <a:lnTo>
                    <a:pt x="19262" y="33463"/>
                  </a:lnTo>
                  <a:lnTo>
                    <a:pt x="19567" y="33463"/>
                  </a:lnTo>
                  <a:lnTo>
                    <a:pt x="19628" y="33341"/>
                  </a:lnTo>
                  <a:lnTo>
                    <a:pt x="19689" y="33280"/>
                  </a:lnTo>
                  <a:lnTo>
                    <a:pt x="19628" y="33097"/>
                  </a:lnTo>
                  <a:lnTo>
                    <a:pt x="19567" y="33280"/>
                  </a:lnTo>
                  <a:lnTo>
                    <a:pt x="19445" y="33280"/>
                  </a:lnTo>
                  <a:lnTo>
                    <a:pt x="19384" y="33097"/>
                  </a:lnTo>
                  <a:lnTo>
                    <a:pt x="19384" y="32915"/>
                  </a:lnTo>
                  <a:lnTo>
                    <a:pt x="19384" y="32854"/>
                  </a:lnTo>
                  <a:lnTo>
                    <a:pt x="19506" y="32793"/>
                  </a:lnTo>
                  <a:lnTo>
                    <a:pt x="19384" y="32732"/>
                  </a:lnTo>
                  <a:close/>
                  <a:moveTo>
                    <a:pt x="5060" y="39437"/>
                  </a:moveTo>
                  <a:lnTo>
                    <a:pt x="4877" y="39619"/>
                  </a:lnTo>
                  <a:lnTo>
                    <a:pt x="4572" y="40046"/>
                  </a:lnTo>
                  <a:lnTo>
                    <a:pt x="4146" y="40412"/>
                  </a:lnTo>
                  <a:lnTo>
                    <a:pt x="3597" y="40717"/>
                  </a:lnTo>
                  <a:lnTo>
                    <a:pt x="3109" y="40960"/>
                  </a:lnTo>
                  <a:lnTo>
                    <a:pt x="3414" y="40960"/>
                  </a:lnTo>
                  <a:lnTo>
                    <a:pt x="3780" y="40899"/>
                  </a:lnTo>
                  <a:lnTo>
                    <a:pt x="4085" y="40778"/>
                  </a:lnTo>
                  <a:lnTo>
                    <a:pt x="4329" y="40534"/>
                  </a:lnTo>
                  <a:lnTo>
                    <a:pt x="4572" y="40290"/>
                  </a:lnTo>
                  <a:lnTo>
                    <a:pt x="4816" y="40046"/>
                  </a:lnTo>
                  <a:lnTo>
                    <a:pt x="4938" y="39741"/>
                  </a:lnTo>
                  <a:lnTo>
                    <a:pt x="5060" y="39437"/>
                  </a:lnTo>
                  <a:close/>
                  <a:moveTo>
                    <a:pt x="34013" y="39437"/>
                  </a:moveTo>
                  <a:lnTo>
                    <a:pt x="34074" y="39741"/>
                  </a:lnTo>
                  <a:lnTo>
                    <a:pt x="34257" y="40046"/>
                  </a:lnTo>
                  <a:lnTo>
                    <a:pt x="34440" y="40290"/>
                  </a:lnTo>
                  <a:lnTo>
                    <a:pt x="34683" y="40534"/>
                  </a:lnTo>
                  <a:lnTo>
                    <a:pt x="34988" y="40778"/>
                  </a:lnTo>
                  <a:lnTo>
                    <a:pt x="35293" y="40899"/>
                  </a:lnTo>
                  <a:lnTo>
                    <a:pt x="35598" y="40960"/>
                  </a:lnTo>
                  <a:lnTo>
                    <a:pt x="35963" y="40960"/>
                  </a:lnTo>
                  <a:lnTo>
                    <a:pt x="35598" y="40839"/>
                  </a:lnTo>
                  <a:lnTo>
                    <a:pt x="35232" y="40656"/>
                  </a:lnTo>
                  <a:lnTo>
                    <a:pt x="35171" y="40595"/>
                  </a:lnTo>
                  <a:lnTo>
                    <a:pt x="34805" y="40351"/>
                  </a:lnTo>
                  <a:lnTo>
                    <a:pt x="34500" y="40046"/>
                  </a:lnTo>
                  <a:lnTo>
                    <a:pt x="34013" y="39437"/>
                  </a:lnTo>
                  <a:close/>
                  <a:moveTo>
                    <a:pt x="20908" y="57905"/>
                  </a:moveTo>
                  <a:lnTo>
                    <a:pt x="20908" y="57905"/>
                  </a:lnTo>
                  <a:lnTo>
                    <a:pt x="20908" y="57905"/>
                  </a:lnTo>
                  <a:close/>
                  <a:moveTo>
                    <a:pt x="15361" y="56138"/>
                  </a:moveTo>
                  <a:lnTo>
                    <a:pt x="15239" y="56442"/>
                  </a:lnTo>
                  <a:lnTo>
                    <a:pt x="15117" y="56747"/>
                  </a:lnTo>
                  <a:lnTo>
                    <a:pt x="15117" y="57052"/>
                  </a:lnTo>
                  <a:lnTo>
                    <a:pt x="15178" y="57418"/>
                  </a:lnTo>
                  <a:lnTo>
                    <a:pt x="15239" y="57722"/>
                  </a:lnTo>
                  <a:lnTo>
                    <a:pt x="15422" y="57966"/>
                  </a:lnTo>
                  <a:lnTo>
                    <a:pt x="15605" y="58210"/>
                  </a:lnTo>
                  <a:lnTo>
                    <a:pt x="15910" y="58454"/>
                  </a:lnTo>
                  <a:lnTo>
                    <a:pt x="16153" y="58576"/>
                  </a:lnTo>
                  <a:lnTo>
                    <a:pt x="16519" y="58698"/>
                  </a:lnTo>
                  <a:lnTo>
                    <a:pt x="16824" y="58698"/>
                  </a:lnTo>
                  <a:lnTo>
                    <a:pt x="17129" y="58637"/>
                  </a:lnTo>
                  <a:lnTo>
                    <a:pt x="17434" y="58576"/>
                  </a:lnTo>
                  <a:lnTo>
                    <a:pt x="17738" y="58393"/>
                  </a:lnTo>
                  <a:lnTo>
                    <a:pt x="17982" y="58210"/>
                  </a:lnTo>
                  <a:lnTo>
                    <a:pt x="18165" y="57905"/>
                  </a:lnTo>
                  <a:lnTo>
                    <a:pt x="17860" y="58149"/>
                  </a:lnTo>
                  <a:lnTo>
                    <a:pt x="17555" y="58332"/>
                  </a:lnTo>
                  <a:lnTo>
                    <a:pt x="17312" y="58454"/>
                  </a:lnTo>
                  <a:lnTo>
                    <a:pt x="17068" y="58515"/>
                  </a:lnTo>
                  <a:lnTo>
                    <a:pt x="16763" y="58515"/>
                  </a:lnTo>
                  <a:lnTo>
                    <a:pt x="16519" y="58454"/>
                  </a:lnTo>
                  <a:lnTo>
                    <a:pt x="16275" y="58393"/>
                  </a:lnTo>
                  <a:lnTo>
                    <a:pt x="16032" y="58271"/>
                  </a:lnTo>
                  <a:lnTo>
                    <a:pt x="15849" y="58088"/>
                  </a:lnTo>
                  <a:lnTo>
                    <a:pt x="15666" y="57905"/>
                  </a:lnTo>
                  <a:lnTo>
                    <a:pt x="15422" y="57540"/>
                  </a:lnTo>
                  <a:lnTo>
                    <a:pt x="15300" y="57052"/>
                  </a:lnTo>
                  <a:lnTo>
                    <a:pt x="15300" y="56625"/>
                  </a:lnTo>
                  <a:lnTo>
                    <a:pt x="15361" y="56138"/>
                  </a:lnTo>
                  <a:close/>
                  <a:moveTo>
                    <a:pt x="23651" y="56138"/>
                  </a:moveTo>
                  <a:lnTo>
                    <a:pt x="23712" y="56442"/>
                  </a:lnTo>
                  <a:lnTo>
                    <a:pt x="23773" y="56747"/>
                  </a:lnTo>
                  <a:lnTo>
                    <a:pt x="23773" y="57052"/>
                  </a:lnTo>
                  <a:lnTo>
                    <a:pt x="23712" y="57357"/>
                  </a:lnTo>
                  <a:lnTo>
                    <a:pt x="23590" y="57601"/>
                  </a:lnTo>
                  <a:lnTo>
                    <a:pt x="23407" y="57905"/>
                  </a:lnTo>
                  <a:lnTo>
                    <a:pt x="23224" y="58088"/>
                  </a:lnTo>
                  <a:lnTo>
                    <a:pt x="22919" y="58271"/>
                  </a:lnTo>
                  <a:lnTo>
                    <a:pt x="22676" y="58393"/>
                  </a:lnTo>
                  <a:lnTo>
                    <a:pt x="22432" y="58454"/>
                  </a:lnTo>
                  <a:lnTo>
                    <a:pt x="22127" y="58515"/>
                  </a:lnTo>
                  <a:lnTo>
                    <a:pt x="21883" y="58454"/>
                  </a:lnTo>
                  <a:lnTo>
                    <a:pt x="21578" y="58393"/>
                  </a:lnTo>
                  <a:lnTo>
                    <a:pt x="21335" y="58271"/>
                  </a:lnTo>
                  <a:lnTo>
                    <a:pt x="21091" y="58088"/>
                  </a:lnTo>
                  <a:lnTo>
                    <a:pt x="20908" y="57905"/>
                  </a:lnTo>
                  <a:lnTo>
                    <a:pt x="21091" y="58210"/>
                  </a:lnTo>
                  <a:lnTo>
                    <a:pt x="21335" y="58393"/>
                  </a:lnTo>
                  <a:lnTo>
                    <a:pt x="21578" y="58576"/>
                  </a:lnTo>
                  <a:lnTo>
                    <a:pt x="21883" y="58637"/>
                  </a:lnTo>
                  <a:lnTo>
                    <a:pt x="22249" y="58698"/>
                  </a:lnTo>
                  <a:lnTo>
                    <a:pt x="22554" y="58698"/>
                  </a:lnTo>
                  <a:lnTo>
                    <a:pt x="22858" y="58576"/>
                  </a:lnTo>
                  <a:lnTo>
                    <a:pt x="23163" y="58454"/>
                  </a:lnTo>
                  <a:lnTo>
                    <a:pt x="23407" y="58210"/>
                  </a:lnTo>
                  <a:lnTo>
                    <a:pt x="23590" y="57966"/>
                  </a:lnTo>
                  <a:lnTo>
                    <a:pt x="23773" y="57722"/>
                  </a:lnTo>
                  <a:lnTo>
                    <a:pt x="23895" y="57357"/>
                  </a:lnTo>
                  <a:lnTo>
                    <a:pt x="23895" y="57052"/>
                  </a:lnTo>
                  <a:lnTo>
                    <a:pt x="23895" y="56747"/>
                  </a:lnTo>
                  <a:lnTo>
                    <a:pt x="23834" y="56442"/>
                  </a:lnTo>
                  <a:lnTo>
                    <a:pt x="23651" y="56138"/>
                  </a:lnTo>
                  <a:close/>
                  <a:moveTo>
                    <a:pt x="19506" y="53273"/>
                  </a:moveTo>
                  <a:lnTo>
                    <a:pt x="19628" y="54309"/>
                  </a:lnTo>
                  <a:lnTo>
                    <a:pt x="19689" y="54858"/>
                  </a:lnTo>
                  <a:lnTo>
                    <a:pt x="19689" y="55406"/>
                  </a:lnTo>
                  <a:lnTo>
                    <a:pt x="19567" y="56442"/>
                  </a:lnTo>
                  <a:lnTo>
                    <a:pt x="19567" y="56930"/>
                  </a:lnTo>
                  <a:lnTo>
                    <a:pt x="19628" y="57418"/>
                  </a:lnTo>
                  <a:lnTo>
                    <a:pt x="19689" y="57844"/>
                  </a:lnTo>
                  <a:lnTo>
                    <a:pt x="19872" y="58210"/>
                  </a:lnTo>
                  <a:lnTo>
                    <a:pt x="19933" y="58454"/>
                  </a:lnTo>
                  <a:lnTo>
                    <a:pt x="19933" y="58698"/>
                  </a:lnTo>
                  <a:lnTo>
                    <a:pt x="19933" y="59246"/>
                  </a:lnTo>
                  <a:lnTo>
                    <a:pt x="19872" y="60283"/>
                  </a:lnTo>
                  <a:lnTo>
                    <a:pt x="19750" y="61319"/>
                  </a:lnTo>
                  <a:lnTo>
                    <a:pt x="19689" y="62843"/>
                  </a:lnTo>
                  <a:lnTo>
                    <a:pt x="19628" y="64305"/>
                  </a:lnTo>
                  <a:lnTo>
                    <a:pt x="19628" y="65281"/>
                  </a:lnTo>
                  <a:lnTo>
                    <a:pt x="19628" y="66195"/>
                  </a:lnTo>
                  <a:lnTo>
                    <a:pt x="19750" y="68267"/>
                  </a:lnTo>
                  <a:lnTo>
                    <a:pt x="19811" y="69486"/>
                  </a:lnTo>
                  <a:lnTo>
                    <a:pt x="19750" y="70645"/>
                  </a:lnTo>
                  <a:lnTo>
                    <a:pt x="19506" y="73022"/>
                  </a:lnTo>
                  <a:lnTo>
                    <a:pt x="19323" y="70888"/>
                  </a:lnTo>
                  <a:lnTo>
                    <a:pt x="19262" y="69791"/>
                  </a:lnTo>
                  <a:lnTo>
                    <a:pt x="19262" y="68694"/>
                  </a:lnTo>
                  <a:lnTo>
                    <a:pt x="19323" y="67658"/>
                  </a:lnTo>
                  <a:lnTo>
                    <a:pt x="19384" y="66561"/>
                  </a:lnTo>
                  <a:lnTo>
                    <a:pt x="19445" y="65464"/>
                  </a:lnTo>
                  <a:lnTo>
                    <a:pt x="19445" y="64366"/>
                  </a:lnTo>
                  <a:lnTo>
                    <a:pt x="19384" y="62599"/>
                  </a:lnTo>
                  <a:lnTo>
                    <a:pt x="19323" y="61745"/>
                  </a:lnTo>
                  <a:lnTo>
                    <a:pt x="19262" y="60831"/>
                  </a:lnTo>
                  <a:lnTo>
                    <a:pt x="19140" y="59612"/>
                  </a:lnTo>
                  <a:lnTo>
                    <a:pt x="19079" y="59002"/>
                  </a:lnTo>
                  <a:lnTo>
                    <a:pt x="19079" y="58698"/>
                  </a:lnTo>
                  <a:lnTo>
                    <a:pt x="19140" y="58393"/>
                  </a:lnTo>
                  <a:lnTo>
                    <a:pt x="19262" y="57844"/>
                  </a:lnTo>
                  <a:lnTo>
                    <a:pt x="19445" y="57235"/>
                  </a:lnTo>
                  <a:lnTo>
                    <a:pt x="19445" y="56625"/>
                  </a:lnTo>
                  <a:lnTo>
                    <a:pt x="19445" y="56016"/>
                  </a:lnTo>
                  <a:lnTo>
                    <a:pt x="19384" y="55345"/>
                  </a:lnTo>
                  <a:lnTo>
                    <a:pt x="19384" y="54614"/>
                  </a:lnTo>
                  <a:lnTo>
                    <a:pt x="19506" y="53273"/>
                  </a:lnTo>
                  <a:close/>
                  <a:moveTo>
                    <a:pt x="21883" y="10118"/>
                  </a:moveTo>
                  <a:lnTo>
                    <a:pt x="22066" y="12191"/>
                  </a:lnTo>
                  <a:lnTo>
                    <a:pt x="22066" y="12313"/>
                  </a:lnTo>
                  <a:lnTo>
                    <a:pt x="22127" y="12434"/>
                  </a:lnTo>
                  <a:lnTo>
                    <a:pt x="22371" y="12617"/>
                  </a:lnTo>
                  <a:lnTo>
                    <a:pt x="22676" y="12739"/>
                  </a:lnTo>
                  <a:lnTo>
                    <a:pt x="23224" y="13105"/>
                  </a:lnTo>
                  <a:lnTo>
                    <a:pt x="24321" y="13836"/>
                  </a:lnTo>
                  <a:lnTo>
                    <a:pt x="22493" y="14141"/>
                  </a:lnTo>
                  <a:lnTo>
                    <a:pt x="22493" y="14141"/>
                  </a:lnTo>
                  <a:lnTo>
                    <a:pt x="24138" y="14080"/>
                  </a:lnTo>
                  <a:lnTo>
                    <a:pt x="25784" y="14080"/>
                  </a:lnTo>
                  <a:lnTo>
                    <a:pt x="26637" y="14141"/>
                  </a:lnTo>
                  <a:lnTo>
                    <a:pt x="27491" y="14324"/>
                  </a:lnTo>
                  <a:lnTo>
                    <a:pt x="27918" y="14446"/>
                  </a:lnTo>
                  <a:lnTo>
                    <a:pt x="28344" y="14629"/>
                  </a:lnTo>
                  <a:lnTo>
                    <a:pt x="28710" y="14812"/>
                  </a:lnTo>
                  <a:lnTo>
                    <a:pt x="29076" y="15055"/>
                  </a:lnTo>
                  <a:lnTo>
                    <a:pt x="29319" y="15421"/>
                  </a:lnTo>
                  <a:lnTo>
                    <a:pt x="29624" y="15787"/>
                  </a:lnTo>
                  <a:lnTo>
                    <a:pt x="30051" y="16518"/>
                  </a:lnTo>
                  <a:lnTo>
                    <a:pt x="30417" y="17311"/>
                  </a:lnTo>
                  <a:lnTo>
                    <a:pt x="30539" y="17676"/>
                  </a:lnTo>
                  <a:lnTo>
                    <a:pt x="30599" y="18103"/>
                  </a:lnTo>
                  <a:lnTo>
                    <a:pt x="30660" y="19017"/>
                  </a:lnTo>
                  <a:lnTo>
                    <a:pt x="30660" y="19932"/>
                  </a:lnTo>
                  <a:lnTo>
                    <a:pt x="30599" y="20846"/>
                  </a:lnTo>
                  <a:lnTo>
                    <a:pt x="30599" y="21151"/>
                  </a:lnTo>
                  <a:lnTo>
                    <a:pt x="30660" y="21455"/>
                  </a:lnTo>
                  <a:lnTo>
                    <a:pt x="31026" y="23345"/>
                  </a:lnTo>
                  <a:lnTo>
                    <a:pt x="31270" y="25235"/>
                  </a:lnTo>
                  <a:lnTo>
                    <a:pt x="31331" y="26149"/>
                  </a:lnTo>
                  <a:lnTo>
                    <a:pt x="31331" y="27063"/>
                  </a:lnTo>
                  <a:lnTo>
                    <a:pt x="31392" y="27429"/>
                  </a:lnTo>
                  <a:lnTo>
                    <a:pt x="31514" y="27795"/>
                  </a:lnTo>
                  <a:lnTo>
                    <a:pt x="31697" y="28160"/>
                  </a:lnTo>
                  <a:lnTo>
                    <a:pt x="31879" y="28465"/>
                  </a:lnTo>
                  <a:lnTo>
                    <a:pt x="32123" y="28770"/>
                  </a:lnTo>
                  <a:lnTo>
                    <a:pt x="32306" y="29136"/>
                  </a:lnTo>
                  <a:lnTo>
                    <a:pt x="32611" y="29928"/>
                  </a:lnTo>
                  <a:lnTo>
                    <a:pt x="32916" y="30781"/>
                  </a:lnTo>
                  <a:lnTo>
                    <a:pt x="33220" y="31696"/>
                  </a:lnTo>
                  <a:lnTo>
                    <a:pt x="33342" y="32366"/>
                  </a:lnTo>
                  <a:lnTo>
                    <a:pt x="33525" y="33097"/>
                  </a:lnTo>
                  <a:lnTo>
                    <a:pt x="33708" y="34499"/>
                  </a:lnTo>
                  <a:lnTo>
                    <a:pt x="33830" y="35536"/>
                  </a:lnTo>
                  <a:lnTo>
                    <a:pt x="34074" y="36511"/>
                  </a:lnTo>
                  <a:lnTo>
                    <a:pt x="34379" y="37547"/>
                  </a:lnTo>
                  <a:lnTo>
                    <a:pt x="34805" y="38461"/>
                  </a:lnTo>
                  <a:lnTo>
                    <a:pt x="34440" y="38522"/>
                  </a:lnTo>
                  <a:lnTo>
                    <a:pt x="34257" y="38644"/>
                  </a:lnTo>
                  <a:lnTo>
                    <a:pt x="34196" y="38705"/>
                  </a:lnTo>
                  <a:lnTo>
                    <a:pt x="34135" y="38827"/>
                  </a:lnTo>
                  <a:lnTo>
                    <a:pt x="34257" y="38888"/>
                  </a:lnTo>
                  <a:lnTo>
                    <a:pt x="34500" y="38827"/>
                  </a:lnTo>
                  <a:lnTo>
                    <a:pt x="34927" y="38705"/>
                  </a:lnTo>
                  <a:lnTo>
                    <a:pt x="35354" y="38705"/>
                  </a:lnTo>
                  <a:lnTo>
                    <a:pt x="35720" y="38766"/>
                  </a:lnTo>
                  <a:lnTo>
                    <a:pt x="36085" y="39010"/>
                  </a:lnTo>
                  <a:lnTo>
                    <a:pt x="36512" y="39376"/>
                  </a:lnTo>
                  <a:lnTo>
                    <a:pt x="36878" y="39802"/>
                  </a:lnTo>
                  <a:lnTo>
                    <a:pt x="37609" y="40717"/>
                  </a:lnTo>
                  <a:lnTo>
                    <a:pt x="37975" y="41143"/>
                  </a:lnTo>
                  <a:lnTo>
                    <a:pt x="38402" y="41509"/>
                  </a:lnTo>
                  <a:lnTo>
                    <a:pt x="38706" y="41753"/>
                  </a:lnTo>
                  <a:lnTo>
                    <a:pt x="38767" y="41814"/>
                  </a:lnTo>
                  <a:lnTo>
                    <a:pt x="38767" y="41875"/>
                  </a:lnTo>
                  <a:lnTo>
                    <a:pt x="38767" y="41936"/>
                  </a:lnTo>
                  <a:lnTo>
                    <a:pt x="38645" y="41997"/>
                  </a:lnTo>
                  <a:lnTo>
                    <a:pt x="38280" y="41997"/>
                  </a:lnTo>
                  <a:lnTo>
                    <a:pt x="37914" y="41875"/>
                  </a:lnTo>
                  <a:lnTo>
                    <a:pt x="37609" y="41753"/>
                  </a:lnTo>
                  <a:lnTo>
                    <a:pt x="37426" y="41570"/>
                  </a:lnTo>
                  <a:lnTo>
                    <a:pt x="37000" y="41204"/>
                  </a:lnTo>
                  <a:lnTo>
                    <a:pt x="36878" y="41082"/>
                  </a:lnTo>
                  <a:lnTo>
                    <a:pt x="36634" y="41021"/>
                  </a:lnTo>
                  <a:lnTo>
                    <a:pt x="36451" y="40960"/>
                  </a:lnTo>
                  <a:lnTo>
                    <a:pt x="36390" y="41021"/>
                  </a:lnTo>
                  <a:lnTo>
                    <a:pt x="36390" y="41143"/>
                  </a:lnTo>
                  <a:lnTo>
                    <a:pt x="36390" y="41326"/>
                  </a:lnTo>
                  <a:lnTo>
                    <a:pt x="36451" y="41570"/>
                  </a:lnTo>
                  <a:lnTo>
                    <a:pt x="36695" y="42119"/>
                  </a:lnTo>
                  <a:lnTo>
                    <a:pt x="37000" y="42667"/>
                  </a:lnTo>
                  <a:lnTo>
                    <a:pt x="37609" y="43764"/>
                  </a:lnTo>
                  <a:lnTo>
                    <a:pt x="37792" y="44069"/>
                  </a:lnTo>
                  <a:lnTo>
                    <a:pt x="37914" y="44191"/>
                  </a:lnTo>
                  <a:lnTo>
                    <a:pt x="37914" y="44374"/>
                  </a:lnTo>
                  <a:lnTo>
                    <a:pt x="37914" y="44496"/>
                  </a:lnTo>
                  <a:lnTo>
                    <a:pt x="37853" y="44557"/>
                  </a:lnTo>
                  <a:lnTo>
                    <a:pt x="37792" y="44557"/>
                  </a:lnTo>
                  <a:lnTo>
                    <a:pt x="37670" y="44496"/>
                  </a:lnTo>
                  <a:lnTo>
                    <a:pt x="37487" y="44374"/>
                  </a:lnTo>
                  <a:lnTo>
                    <a:pt x="37365" y="44252"/>
                  </a:lnTo>
                  <a:lnTo>
                    <a:pt x="36817" y="43399"/>
                  </a:lnTo>
                  <a:lnTo>
                    <a:pt x="36512" y="42972"/>
                  </a:lnTo>
                  <a:lnTo>
                    <a:pt x="36207" y="42606"/>
                  </a:lnTo>
                  <a:lnTo>
                    <a:pt x="36024" y="42545"/>
                  </a:lnTo>
                  <a:lnTo>
                    <a:pt x="35902" y="42484"/>
                  </a:lnTo>
                  <a:lnTo>
                    <a:pt x="35781" y="42606"/>
                  </a:lnTo>
                  <a:lnTo>
                    <a:pt x="35720" y="42789"/>
                  </a:lnTo>
                  <a:lnTo>
                    <a:pt x="35781" y="43094"/>
                  </a:lnTo>
                  <a:lnTo>
                    <a:pt x="35841" y="43399"/>
                  </a:lnTo>
                  <a:lnTo>
                    <a:pt x="36268" y="44496"/>
                  </a:lnTo>
                  <a:lnTo>
                    <a:pt x="36390" y="44861"/>
                  </a:lnTo>
                  <a:lnTo>
                    <a:pt x="36512" y="45288"/>
                  </a:lnTo>
                  <a:lnTo>
                    <a:pt x="36512" y="45471"/>
                  </a:lnTo>
                  <a:lnTo>
                    <a:pt x="36451" y="45593"/>
                  </a:lnTo>
                  <a:lnTo>
                    <a:pt x="36390" y="45654"/>
                  </a:lnTo>
                  <a:lnTo>
                    <a:pt x="36329" y="45715"/>
                  </a:lnTo>
                  <a:lnTo>
                    <a:pt x="36268" y="45654"/>
                  </a:lnTo>
                  <a:lnTo>
                    <a:pt x="36207" y="45593"/>
                  </a:lnTo>
                  <a:lnTo>
                    <a:pt x="36085" y="45410"/>
                  </a:lnTo>
                  <a:lnTo>
                    <a:pt x="35963" y="45166"/>
                  </a:lnTo>
                  <a:lnTo>
                    <a:pt x="35781" y="44739"/>
                  </a:lnTo>
                  <a:lnTo>
                    <a:pt x="35354" y="43642"/>
                  </a:lnTo>
                  <a:lnTo>
                    <a:pt x="35232" y="43216"/>
                  </a:lnTo>
                  <a:lnTo>
                    <a:pt x="35110" y="42972"/>
                  </a:lnTo>
                  <a:lnTo>
                    <a:pt x="35049" y="42911"/>
                  </a:lnTo>
                  <a:lnTo>
                    <a:pt x="34866" y="42911"/>
                  </a:lnTo>
                  <a:lnTo>
                    <a:pt x="34805" y="42972"/>
                  </a:lnTo>
                  <a:lnTo>
                    <a:pt x="34744" y="43216"/>
                  </a:lnTo>
                  <a:lnTo>
                    <a:pt x="34744" y="43642"/>
                  </a:lnTo>
                  <a:lnTo>
                    <a:pt x="34805" y="44739"/>
                  </a:lnTo>
                  <a:lnTo>
                    <a:pt x="34866" y="45166"/>
                  </a:lnTo>
                  <a:lnTo>
                    <a:pt x="34805" y="45410"/>
                  </a:lnTo>
                  <a:lnTo>
                    <a:pt x="34744" y="45593"/>
                  </a:lnTo>
                  <a:lnTo>
                    <a:pt x="34622" y="45654"/>
                  </a:lnTo>
                  <a:lnTo>
                    <a:pt x="34561" y="45593"/>
                  </a:lnTo>
                  <a:lnTo>
                    <a:pt x="34440" y="45349"/>
                  </a:lnTo>
                  <a:lnTo>
                    <a:pt x="34379" y="44800"/>
                  </a:lnTo>
                  <a:lnTo>
                    <a:pt x="34318" y="44130"/>
                  </a:lnTo>
                  <a:lnTo>
                    <a:pt x="34318" y="43825"/>
                  </a:lnTo>
                  <a:lnTo>
                    <a:pt x="34196" y="43338"/>
                  </a:lnTo>
                  <a:lnTo>
                    <a:pt x="34135" y="43094"/>
                  </a:lnTo>
                  <a:lnTo>
                    <a:pt x="34074" y="42911"/>
                  </a:lnTo>
                  <a:lnTo>
                    <a:pt x="33891" y="42850"/>
                  </a:lnTo>
                  <a:lnTo>
                    <a:pt x="33769" y="42911"/>
                  </a:lnTo>
                  <a:lnTo>
                    <a:pt x="33647" y="42972"/>
                  </a:lnTo>
                  <a:lnTo>
                    <a:pt x="33647" y="43094"/>
                  </a:lnTo>
                  <a:lnTo>
                    <a:pt x="33586" y="43338"/>
                  </a:lnTo>
                  <a:lnTo>
                    <a:pt x="33647" y="43825"/>
                  </a:lnTo>
                  <a:lnTo>
                    <a:pt x="33647" y="44252"/>
                  </a:lnTo>
                  <a:lnTo>
                    <a:pt x="33647" y="44618"/>
                  </a:lnTo>
                  <a:lnTo>
                    <a:pt x="33647" y="44800"/>
                  </a:lnTo>
                  <a:lnTo>
                    <a:pt x="33586" y="44983"/>
                  </a:lnTo>
                  <a:lnTo>
                    <a:pt x="33525" y="45044"/>
                  </a:lnTo>
                  <a:lnTo>
                    <a:pt x="33464" y="44983"/>
                  </a:lnTo>
                  <a:lnTo>
                    <a:pt x="33403" y="44922"/>
                  </a:lnTo>
                  <a:lnTo>
                    <a:pt x="33281" y="44679"/>
                  </a:lnTo>
                  <a:lnTo>
                    <a:pt x="33281" y="44435"/>
                  </a:lnTo>
                  <a:lnTo>
                    <a:pt x="33220" y="43886"/>
                  </a:lnTo>
                  <a:lnTo>
                    <a:pt x="33099" y="42667"/>
                  </a:lnTo>
                  <a:lnTo>
                    <a:pt x="33099" y="42423"/>
                  </a:lnTo>
                  <a:lnTo>
                    <a:pt x="33038" y="42240"/>
                  </a:lnTo>
                  <a:lnTo>
                    <a:pt x="32794" y="41509"/>
                  </a:lnTo>
                  <a:lnTo>
                    <a:pt x="32550" y="40717"/>
                  </a:lnTo>
                  <a:lnTo>
                    <a:pt x="32489" y="40412"/>
                  </a:lnTo>
                  <a:lnTo>
                    <a:pt x="32489" y="40046"/>
                  </a:lnTo>
                  <a:lnTo>
                    <a:pt x="32489" y="39863"/>
                  </a:lnTo>
                  <a:lnTo>
                    <a:pt x="32550" y="39741"/>
                  </a:lnTo>
                  <a:lnTo>
                    <a:pt x="32672" y="39619"/>
                  </a:lnTo>
                  <a:lnTo>
                    <a:pt x="32794" y="39498"/>
                  </a:lnTo>
                  <a:lnTo>
                    <a:pt x="32916" y="39437"/>
                  </a:lnTo>
                  <a:lnTo>
                    <a:pt x="32916" y="39376"/>
                  </a:lnTo>
                  <a:lnTo>
                    <a:pt x="32916" y="39315"/>
                  </a:lnTo>
                  <a:lnTo>
                    <a:pt x="32794" y="39254"/>
                  </a:lnTo>
                  <a:lnTo>
                    <a:pt x="32672" y="39254"/>
                  </a:lnTo>
                  <a:lnTo>
                    <a:pt x="32489" y="39376"/>
                  </a:lnTo>
                  <a:lnTo>
                    <a:pt x="32123" y="38400"/>
                  </a:lnTo>
                  <a:lnTo>
                    <a:pt x="31697" y="37364"/>
                  </a:lnTo>
                  <a:lnTo>
                    <a:pt x="30721" y="35414"/>
                  </a:lnTo>
                  <a:lnTo>
                    <a:pt x="29807" y="33463"/>
                  </a:lnTo>
                  <a:lnTo>
                    <a:pt x="29380" y="32488"/>
                  </a:lnTo>
                  <a:lnTo>
                    <a:pt x="29015" y="31452"/>
                  </a:lnTo>
                  <a:lnTo>
                    <a:pt x="28710" y="30355"/>
                  </a:lnTo>
                  <a:lnTo>
                    <a:pt x="28466" y="29257"/>
                  </a:lnTo>
                  <a:lnTo>
                    <a:pt x="28161" y="28160"/>
                  </a:lnTo>
                  <a:lnTo>
                    <a:pt x="27796" y="27063"/>
                  </a:lnTo>
                  <a:lnTo>
                    <a:pt x="27064" y="25356"/>
                  </a:lnTo>
                  <a:lnTo>
                    <a:pt x="27064" y="25174"/>
                  </a:lnTo>
                  <a:lnTo>
                    <a:pt x="27064" y="24991"/>
                  </a:lnTo>
                  <a:lnTo>
                    <a:pt x="27125" y="24747"/>
                  </a:lnTo>
                  <a:lnTo>
                    <a:pt x="27247" y="24625"/>
                  </a:lnTo>
                  <a:lnTo>
                    <a:pt x="27369" y="24503"/>
                  </a:lnTo>
                  <a:lnTo>
                    <a:pt x="27552" y="24259"/>
                  </a:lnTo>
                  <a:lnTo>
                    <a:pt x="27674" y="23955"/>
                  </a:lnTo>
                  <a:lnTo>
                    <a:pt x="27796" y="23345"/>
                  </a:lnTo>
                  <a:lnTo>
                    <a:pt x="27857" y="22735"/>
                  </a:lnTo>
                  <a:lnTo>
                    <a:pt x="27857" y="22126"/>
                  </a:lnTo>
                  <a:lnTo>
                    <a:pt x="27735" y="21455"/>
                  </a:lnTo>
                  <a:lnTo>
                    <a:pt x="27613" y="20846"/>
                  </a:lnTo>
                  <a:lnTo>
                    <a:pt x="27491" y="20541"/>
                  </a:lnTo>
                  <a:lnTo>
                    <a:pt x="27430" y="20236"/>
                  </a:lnTo>
                  <a:lnTo>
                    <a:pt x="27491" y="19566"/>
                  </a:lnTo>
                  <a:lnTo>
                    <a:pt x="27369" y="20175"/>
                  </a:lnTo>
                  <a:lnTo>
                    <a:pt x="27369" y="20358"/>
                  </a:lnTo>
                  <a:lnTo>
                    <a:pt x="27430" y="20602"/>
                  </a:lnTo>
                  <a:lnTo>
                    <a:pt x="27491" y="21212"/>
                  </a:lnTo>
                  <a:lnTo>
                    <a:pt x="27552" y="21821"/>
                  </a:lnTo>
                  <a:lnTo>
                    <a:pt x="27613" y="22370"/>
                  </a:lnTo>
                  <a:lnTo>
                    <a:pt x="27552" y="22979"/>
                  </a:lnTo>
                  <a:lnTo>
                    <a:pt x="27430" y="23589"/>
                  </a:lnTo>
                  <a:lnTo>
                    <a:pt x="27369" y="23833"/>
                  </a:lnTo>
                  <a:lnTo>
                    <a:pt x="27186" y="24076"/>
                  </a:lnTo>
                  <a:lnTo>
                    <a:pt x="27064" y="24320"/>
                  </a:lnTo>
                  <a:lnTo>
                    <a:pt x="26820" y="24503"/>
                  </a:lnTo>
                  <a:lnTo>
                    <a:pt x="26637" y="24686"/>
                  </a:lnTo>
                  <a:lnTo>
                    <a:pt x="26394" y="24808"/>
                  </a:lnTo>
                  <a:lnTo>
                    <a:pt x="25845" y="24991"/>
                  </a:lnTo>
                  <a:lnTo>
                    <a:pt x="25297" y="25052"/>
                  </a:lnTo>
                  <a:lnTo>
                    <a:pt x="24016" y="25235"/>
                  </a:lnTo>
                  <a:lnTo>
                    <a:pt x="23468" y="25295"/>
                  </a:lnTo>
                  <a:lnTo>
                    <a:pt x="22797" y="25295"/>
                  </a:lnTo>
                  <a:lnTo>
                    <a:pt x="22676" y="25235"/>
                  </a:lnTo>
                  <a:lnTo>
                    <a:pt x="22493" y="25174"/>
                  </a:lnTo>
                  <a:lnTo>
                    <a:pt x="22249" y="24991"/>
                  </a:lnTo>
                  <a:lnTo>
                    <a:pt x="21639" y="24625"/>
                  </a:lnTo>
                  <a:lnTo>
                    <a:pt x="20359" y="23894"/>
                  </a:lnTo>
                  <a:lnTo>
                    <a:pt x="21883" y="24991"/>
                  </a:lnTo>
                  <a:lnTo>
                    <a:pt x="22249" y="25295"/>
                  </a:lnTo>
                  <a:lnTo>
                    <a:pt x="22432" y="25417"/>
                  </a:lnTo>
                  <a:lnTo>
                    <a:pt x="22676" y="25539"/>
                  </a:lnTo>
                  <a:lnTo>
                    <a:pt x="22797" y="25600"/>
                  </a:lnTo>
                  <a:lnTo>
                    <a:pt x="23346" y="25600"/>
                  </a:lnTo>
                  <a:lnTo>
                    <a:pt x="24260" y="25539"/>
                  </a:lnTo>
                  <a:lnTo>
                    <a:pt x="25175" y="25417"/>
                  </a:lnTo>
                  <a:lnTo>
                    <a:pt x="26028" y="25295"/>
                  </a:lnTo>
                  <a:lnTo>
                    <a:pt x="26455" y="25174"/>
                  </a:lnTo>
                  <a:lnTo>
                    <a:pt x="26820" y="24991"/>
                  </a:lnTo>
                  <a:lnTo>
                    <a:pt x="26698" y="25539"/>
                  </a:lnTo>
                  <a:lnTo>
                    <a:pt x="25845" y="28099"/>
                  </a:lnTo>
                  <a:lnTo>
                    <a:pt x="25784" y="28282"/>
                  </a:lnTo>
                  <a:lnTo>
                    <a:pt x="25723" y="28709"/>
                  </a:lnTo>
                  <a:lnTo>
                    <a:pt x="25784" y="30416"/>
                  </a:lnTo>
                  <a:lnTo>
                    <a:pt x="25784" y="32610"/>
                  </a:lnTo>
                  <a:lnTo>
                    <a:pt x="25784" y="32976"/>
                  </a:lnTo>
                  <a:lnTo>
                    <a:pt x="25723" y="33280"/>
                  </a:lnTo>
                  <a:lnTo>
                    <a:pt x="25723" y="33585"/>
                  </a:lnTo>
                  <a:lnTo>
                    <a:pt x="25723" y="33890"/>
                  </a:lnTo>
                  <a:lnTo>
                    <a:pt x="25845" y="34195"/>
                  </a:lnTo>
                  <a:lnTo>
                    <a:pt x="26028" y="35109"/>
                  </a:lnTo>
                  <a:lnTo>
                    <a:pt x="26333" y="36877"/>
                  </a:lnTo>
                  <a:lnTo>
                    <a:pt x="26455" y="37730"/>
                  </a:lnTo>
                  <a:lnTo>
                    <a:pt x="26516" y="38644"/>
                  </a:lnTo>
                  <a:lnTo>
                    <a:pt x="26516" y="40412"/>
                  </a:lnTo>
                  <a:lnTo>
                    <a:pt x="26455" y="42240"/>
                  </a:lnTo>
                  <a:lnTo>
                    <a:pt x="26394" y="44008"/>
                  </a:lnTo>
                  <a:lnTo>
                    <a:pt x="26272" y="45776"/>
                  </a:lnTo>
                  <a:lnTo>
                    <a:pt x="26028" y="47543"/>
                  </a:lnTo>
                  <a:lnTo>
                    <a:pt x="25784" y="49311"/>
                  </a:lnTo>
                  <a:lnTo>
                    <a:pt x="25479" y="51079"/>
                  </a:lnTo>
                  <a:lnTo>
                    <a:pt x="25053" y="52846"/>
                  </a:lnTo>
                  <a:lnTo>
                    <a:pt x="24565" y="54553"/>
                  </a:lnTo>
                  <a:lnTo>
                    <a:pt x="24382" y="55406"/>
                  </a:lnTo>
                  <a:lnTo>
                    <a:pt x="24260" y="56260"/>
                  </a:lnTo>
                  <a:lnTo>
                    <a:pt x="24260" y="57235"/>
                  </a:lnTo>
                  <a:lnTo>
                    <a:pt x="24321" y="58210"/>
                  </a:lnTo>
                  <a:lnTo>
                    <a:pt x="24504" y="59063"/>
                  </a:lnTo>
                  <a:lnTo>
                    <a:pt x="24687" y="59917"/>
                  </a:lnTo>
                  <a:lnTo>
                    <a:pt x="24931" y="60770"/>
                  </a:lnTo>
                  <a:lnTo>
                    <a:pt x="25053" y="61684"/>
                  </a:lnTo>
                  <a:lnTo>
                    <a:pt x="25114" y="62538"/>
                  </a:lnTo>
                  <a:lnTo>
                    <a:pt x="25114" y="63391"/>
                  </a:lnTo>
                  <a:lnTo>
                    <a:pt x="24992" y="64244"/>
                  </a:lnTo>
                  <a:lnTo>
                    <a:pt x="24870" y="65098"/>
                  </a:lnTo>
                  <a:lnTo>
                    <a:pt x="24565" y="66317"/>
                  </a:lnTo>
                  <a:lnTo>
                    <a:pt x="24260" y="67475"/>
                  </a:lnTo>
                  <a:lnTo>
                    <a:pt x="23529" y="69791"/>
                  </a:lnTo>
                  <a:lnTo>
                    <a:pt x="22493" y="73326"/>
                  </a:lnTo>
                  <a:lnTo>
                    <a:pt x="22127" y="74789"/>
                  </a:lnTo>
                  <a:lnTo>
                    <a:pt x="22066" y="75216"/>
                  </a:lnTo>
                  <a:lnTo>
                    <a:pt x="22005" y="75460"/>
                  </a:lnTo>
                  <a:lnTo>
                    <a:pt x="22066" y="75704"/>
                  </a:lnTo>
                  <a:lnTo>
                    <a:pt x="22127" y="75947"/>
                  </a:lnTo>
                  <a:lnTo>
                    <a:pt x="22249" y="76252"/>
                  </a:lnTo>
                  <a:lnTo>
                    <a:pt x="22493" y="76740"/>
                  </a:lnTo>
                  <a:lnTo>
                    <a:pt x="22858" y="77410"/>
                  </a:lnTo>
                  <a:lnTo>
                    <a:pt x="23346" y="78081"/>
                  </a:lnTo>
                  <a:lnTo>
                    <a:pt x="23590" y="78386"/>
                  </a:lnTo>
                  <a:lnTo>
                    <a:pt x="23834" y="78568"/>
                  </a:lnTo>
                  <a:lnTo>
                    <a:pt x="24260" y="78873"/>
                  </a:lnTo>
                  <a:lnTo>
                    <a:pt x="24321" y="78995"/>
                  </a:lnTo>
                  <a:lnTo>
                    <a:pt x="24321" y="79056"/>
                  </a:lnTo>
                  <a:lnTo>
                    <a:pt x="24260" y="79117"/>
                  </a:lnTo>
                  <a:lnTo>
                    <a:pt x="24199" y="79178"/>
                  </a:lnTo>
                  <a:lnTo>
                    <a:pt x="23956" y="79239"/>
                  </a:lnTo>
                  <a:lnTo>
                    <a:pt x="23773" y="79300"/>
                  </a:lnTo>
                  <a:lnTo>
                    <a:pt x="22919" y="79483"/>
                  </a:lnTo>
                  <a:lnTo>
                    <a:pt x="22493" y="79544"/>
                  </a:lnTo>
                  <a:lnTo>
                    <a:pt x="22066" y="79605"/>
                  </a:lnTo>
                  <a:lnTo>
                    <a:pt x="21700" y="79544"/>
                  </a:lnTo>
                  <a:lnTo>
                    <a:pt x="21578" y="79422"/>
                  </a:lnTo>
                  <a:lnTo>
                    <a:pt x="21578" y="79300"/>
                  </a:lnTo>
                  <a:lnTo>
                    <a:pt x="21517" y="78995"/>
                  </a:lnTo>
                  <a:lnTo>
                    <a:pt x="21456" y="78873"/>
                  </a:lnTo>
                  <a:lnTo>
                    <a:pt x="21335" y="78751"/>
                  </a:lnTo>
                  <a:lnTo>
                    <a:pt x="21213" y="78751"/>
                  </a:lnTo>
                  <a:lnTo>
                    <a:pt x="21213" y="78873"/>
                  </a:lnTo>
                  <a:lnTo>
                    <a:pt x="21274" y="79117"/>
                  </a:lnTo>
                  <a:lnTo>
                    <a:pt x="21335" y="79422"/>
                  </a:lnTo>
                  <a:lnTo>
                    <a:pt x="21335" y="79605"/>
                  </a:lnTo>
                  <a:lnTo>
                    <a:pt x="21335" y="79727"/>
                  </a:lnTo>
                  <a:lnTo>
                    <a:pt x="21213" y="79848"/>
                  </a:lnTo>
                  <a:lnTo>
                    <a:pt x="21030" y="79909"/>
                  </a:lnTo>
                  <a:lnTo>
                    <a:pt x="20725" y="79970"/>
                  </a:lnTo>
                  <a:lnTo>
                    <a:pt x="20359" y="79970"/>
                  </a:lnTo>
                  <a:lnTo>
                    <a:pt x="20176" y="79909"/>
                  </a:lnTo>
                  <a:lnTo>
                    <a:pt x="19994" y="79848"/>
                  </a:lnTo>
                  <a:lnTo>
                    <a:pt x="19872" y="79666"/>
                  </a:lnTo>
                  <a:lnTo>
                    <a:pt x="19750" y="79422"/>
                  </a:lnTo>
                  <a:lnTo>
                    <a:pt x="19628" y="78995"/>
                  </a:lnTo>
                  <a:lnTo>
                    <a:pt x="19628" y="78507"/>
                  </a:lnTo>
                  <a:lnTo>
                    <a:pt x="19628" y="78020"/>
                  </a:lnTo>
                  <a:lnTo>
                    <a:pt x="19628" y="75582"/>
                  </a:lnTo>
                  <a:lnTo>
                    <a:pt x="19750" y="74119"/>
                  </a:lnTo>
                  <a:lnTo>
                    <a:pt x="19872" y="72656"/>
                  </a:lnTo>
                  <a:lnTo>
                    <a:pt x="19994" y="71193"/>
                  </a:lnTo>
                  <a:lnTo>
                    <a:pt x="20115" y="69669"/>
                  </a:lnTo>
                  <a:lnTo>
                    <a:pt x="20115" y="68816"/>
                  </a:lnTo>
                  <a:lnTo>
                    <a:pt x="20055" y="67963"/>
                  </a:lnTo>
                  <a:lnTo>
                    <a:pt x="19994" y="66195"/>
                  </a:lnTo>
                  <a:lnTo>
                    <a:pt x="19933" y="64915"/>
                  </a:lnTo>
                  <a:lnTo>
                    <a:pt x="19994" y="63696"/>
                  </a:lnTo>
                  <a:lnTo>
                    <a:pt x="20055" y="62172"/>
                  </a:lnTo>
                  <a:lnTo>
                    <a:pt x="20176" y="60587"/>
                  </a:lnTo>
                  <a:lnTo>
                    <a:pt x="20237" y="59734"/>
                  </a:lnTo>
                  <a:lnTo>
                    <a:pt x="20298" y="58820"/>
                  </a:lnTo>
                  <a:lnTo>
                    <a:pt x="20298" y="58515"/>
                  </a:lnTo>
                  <a:lnTo>
                    <a:pt x="20237" y="58271"/>
                  </a:lnTo>
                  <a:lnTo>
                    <a:pt x="20115" y="57905"/>
                  </a:lnTo>
                  <a:lnTo>
                    <a:pt x="19994" y="57540"/>
                  </a:lnTo>
                  <a:lnTo>
                    <a:pt x="19872" y="57113"/>
                  </a:lnTo>
                  <a:lnTo>
                    <a:pt x="19872" y="56625"/>
                  </a:lnTo>
                  <a:lnTo>
                    <a:pt x="19994" y="55772"/>
                  </a:lnTo>
                  <a:lnTo>
                    <a:pt x="19994" y="55345"/>
                  </a:lnTo>
                  <a:lnTo>
                    <a:pt x="19994" y="54919"/>
                  </a:lnTo>
                  <a:lnTo>
                    <a:pt x="19933" y="54065"/>
                  </a:lnTo>
                  <a:lnTo>
                    <a:pt x="19750" y="52359"/>
                  </a:lnTo>
                  <a:lnTo>
                    <a:pt x="19689" y="50652"/>
                  </a:lnTo>
                  <a:lnTo>
                    <a:pt x="19689" y="48275"/>
                  </a:lnTo>
                  <a:lnTo>
                    <a:pt x="19689" y="45898"/>
                  </a:lnTo>
                  <a:lnTo>
                    <a:pt x="19628" y="44130"/>
                  </a:lnTo>
                  <a:lnTo>
                    <a:pt x="19628" y="43338"/>
                  </a:lnTo>
                  <a:lnTo>
                    <a:pt x="19628" y="43155"/>
                  </a:lnTo>
                  <a:lnTo>
                    <a:pt x="19628" y="42911"/>
                  </a:lnTo>
                  <a:lnTo>
                    <a:pt x="19872" y="42911"/>
                  </a:lnTo>
                  <a:lnTo>
                    <a:pt x="20237" y="42789"/>
                  </a:lnTo>
                  <a:lnTo>
                    <a:pt x="20542" y="42667"/>
                  </a:lnTo>
                  <a:lnTo>
                    <a:pt x="20786" y="42423"/>
                  </a:lnTo>
                  <a:lnTo>
                    <a:pt x="20969" y="42119"/>
                  </a:lnTo>
                  <a:lnTo>
                    <a:pt x="21030" y="41814"/>
                  </a:lnTo>
                  <a:lnTo>
                    <a:pt x="21030" y="41509"/>
                  </a:lnTo>
                  <a:lnTo>
                    <a:pt x="20847" y="41936"/>
                  </a:lnTo>
                  <a:lnTo>
                    <a:pt x="20725" y="42119"/>
                  </a:lnTo>
                  <a:lnTo>
                    <a:pt x="20542" y="42301"/>
                  </a:lnTo>
                  <a:lnTo>
                    <a:pt x="20359" y="42423"/>
                  </a:lnTo>
                  <a:lnTo>
                    <a:pt x="20115" y="42484"/>
                  </a:lnTo>
                  <a:lnTo>
                    <a:pt x="19567" y="42545"/>
                  </a:lnTo>
                  <a:lnTo>
                    <a:pt x="19018" y="42484"/>
                  </a:lnTo>
                  <a:lnTo>
                    <a:pt x="18774" y="42423"/>
                  </a:lnTo>
                  <a:lnTo>
                    <a:pt x="18592" y="42301"/>
                  </a:lnTo>
                  <a:lnTo>
                    <a:pt x="18409" y="42119"/>
                  </a:lnTo>
                  <a:lnTo>
                    <a:pt x="18287" y="41936"/>
                  </a:lnTo>
                  <a:lnTo>
                    <a:pt x="18104" y="41509"/>
                  </a:lnTo>
                  <a:lnTo>
                    <a:pt x="18104" y="41753"/>
                  </a:lnTo>
                  <a:lnTo>
                    <a:pt x="18104" y="41997"/>
                  </a:lnTo>
                  <a:lnTo>
                    <a:pt x="18226" y="42240"/>
                  </a:lnTo>
                  <a:lnTo>
                    <a:pt x="18348" y="42484"/>
                  </a:lnTo>
                  <a:lnTo>
                    <a:pt x="18592" y="42667"/>
                  </a:lnTo>
                  <a:lnTo>
                    <a:pt x="18896" y="42789"/>
                  </a:lnTo>
                  <a:lnTo>
                    <a:pt x="19201" y="42850"/>
                  </a:lnTo>
                  <a:lnTo>
                    <a:pt x="19323" y="42911"/>
                  </a:lnTo>
                  <a:lnTo>
                    <a:pt x="19445" y="42911"/>
                  </a:lnTo>
                  <a:lnTo>
                    <a:pt x="19445" y="43033"/>
                  </a:lnTo>
                  <a:lnTo>
                    <a:pt x="19445" y="43094"/>
                  </a:lnTo>
                  <a:lnTo>
                    <a:pt x="19384" y="43642"/>
                  </a:lnTo>
                  <a:lnTo>
                    <a:pt x="19384" y="46324"/>
                  </a:lnTo>
                  <a:lnTo>
                    <a:pt x="19384" y="48458"/>
                  </a:lnTo>
                  <a:lnTo>
                    <a:pt x="19384" y="50652"/>
                  </a:lnTo>
                  <a:lnTo>
                    <a:pt x="19323" y="51993"/>
                  </a:lnTo>
                  <a:lnTo>
                    <a:pt x="19201" y="53395"/>
                  </a:lnTo>
                  <a:lnTo>
                    <a:pt x="19079" y="54858"/>
                  </a:lnTo>
                  <a:lnTo>
                    <a:pt x="19079" y="55528"/>
                  </a:lnTo>
                  <a:lnTo>
                    <a:pt x="19079" y="56260"/>
                  </a:lnTo>
                  <a:lnTo>
                    <a:pt x="19140" y="56930"/>
                  </a:lnTo>
                  <a:lnTo>
                    <a:pt x="19018" y="57662"/>
                  </a:lnTo>
                  <a:lnTo>
                    <a:pt x="18835" y="58149"/>
                  </a:lnTo>
                  <a:lnTo>
                    <a:pt x="18774" y="58393"/>
                  </a:lnTo>
                  <a:lnTo>
                    <a:pt x="18714" y="58637"/>
                  </a:lnTo>
                  <a:lnTo>
                    <a:pt x="18714" y="59368"/>
                  </a:lnTo>
                  <a:lnTo>
                    <a:pt x="18835" y="60100"/>
                  </a:lnTo>
                  <a:lnTo>
                    <a:pt x="18896" y="60831"/>
                  </a:lnTo>
                  <a:lnTo>
                    <a:pt x="18957" y="61563"/>
                  </a:lnTo>
                  <a:lnTo>
                    <a:pt x="19018" y="63818"/>
                  </a:lnTo>
                  <a:lnTo>
                    <a:pt x="19079" y="64854"/>
                  </a:lnTo>
                  <a:lnTo>
                    <a:pt x="19079" y="65829"/>
                  </a:lnTo>
                  <a:lnTo>
                    <a:pt x="19018" y="67292"/>
                  </a:lnTo>
                  <a:lnTo>
                    <a:pt x="18896" y="68755"/>
                  </a:lnTo>
                  <a:lnTo>
                    <a:pt x="18957" y="70218"/>
                  </a:lnTo>
                  <a:lnTo>
                    <a:pt x="19079" y="71681"/>
                  </a:lnTo>
                  <a:lnTo>
                    <a:pt x="19262" y="73144"/>
                  </a:lnTo>
                  <a:lnTo>
                    <a:pt x="19384" y="74606"/>
                  </a:lnTo>
                  <a:lnTo>
                    <a:pt x="19384" y="75886"/>
                  </a:lnTo>
                  <a:lnTo>
                    <a:pt x="19384" y="77959"/>
                  </a:lnTo>
                  <a:lnTo>
                    <a:pt x="19384" y="78873"/>
                  </a:lnTo>
                  <a:lnTo>
                    <a:pt x="19384" y="79178"/>
                  </a:lnTo>
                  <a:lnTo>
                    <a:pt x="19323" y="79422"/>
                  </a:lnTo>
                  <a:lnTo>
                    <a:pt x="19140" y="79727"/>
                  </a:lnTo>
                  <a:lnTo>
                    <a:pt x="18957" y="79909"/>
                  </a:lnTo>
                  <a:lnTo>
                    <a:pt x="18653" y="79970"/>
                  </a:lnTo>
                  <a:lnTo>
                    <a:pt x="18348" y="79970"/>
                  </a:lnTo>
                  <a:lnTo>
                    <a:pt x="18043" y="79909"/>
                  </a:lnTo>
                  <a:lnTo>
                    <a:pt x="17799" y="79787"/>
                  </a:lnTo>
                  <a:lnTo>
                    <a:pt x="17738" y="79666"/>
                  </a:lnTo>
                  <a:lnTo>
                    <a:pt x="17677" y="79605"/>
                  </a:lnTo>
                  <a:lnTo>
                    <a:pt x="17738" y="79361"/>
                  </a:lnTo>
                  <a:lnTo>
                    <a:pt x="17799" y="79056"/>
                  </a:lnTo>
                  <a:lnTo>
                    <a:pt x="17860" y="78934"/>
                  </a:lnTo>
                  <a:lnTo>
                    <a:pt x="17921" y="78873"/>
                  </a:lnTo>
                  <a:lnTo>
                    <a:pt x="17860" y="78812"/>
                  </a:lnTo>
                  <a:lnTo>
                    <a:pt x="17799" y="78751"/>
                  </a:lnTo>
                  <a:lnTo>
                    <a:pt x="17677" y="78751"/>
                  </a:lnTo>
                  <a:lnTo>
                    <a:pt x="17616" y="78812"/>
                  </a:lnTo>
                  <a:lnTo>
                    <a:pt x="17555" y="78995"/>
                  </a:lnTo>
                  <a:lnTo>
                    <a:pt x="17555" y="79178"/>
                  </a:lnTo>
                  <a:lnTo>
                    <a:pt x="17494" y="79300"/>
                  </a:lnTo>
                  <a:lnTo>
                    <a:pt x="17434" y="79483"/>
                  </a:lnTo>
                  <a:lnTo>
                    <a:pt x="17312" y="79544"/>
                  </a:lnTo>
                  <a:lnTo>
                    <a:pt x="17129" y="79605"/>
                  </a:lnTo>
                  <a:lnTo>
                    <a:pt x="16824" y="79605"/>
                  </a:lnTo>
                  <a:lnTo>
                    <a:pt x="16458" y="79544"/>
                  </a:lnTo>
                  <a:lnTo>
                    <a:pt x="16032" y="79483"/>
                  </a:lnTo>
                  <a:lnTo>
                    <a:pt x="15361" y="79361"/>
                  </a:lnTo>
                  <a:lnTo>
                    <a:pt x="14995" y="79239"/>
                  </a:lnTo>
                  <a:lnTo>
                    <a:pt x="14813" y="79178"/>
                  </a:lnTo>
                  <a:lnTo>
                    <a:pt x="14752" y="79117"/>
                  </a:lnTo>
                  <a:lnTo>
                    <a:pt x="14691" y="79056"/>
                  </a:lnTo>
                  <a:lnTo>
                    <a:pt x="14691" y="78934"/>
                  </a:lnTo>
                  <a:lnTo>
                    <a:pt x="14813" y="78873"/>
                  </a:lnTo>
                  <a:lnTo>
                    <a:pt x="14995" y="78751"/>
                  </a:lnTo>
                  <a:lnTo>
                    <a:pt x="15483" y="78386"/>
                  </a:lnTo>
                  <a:lnTo>
                    <a:pt x="15910" y="77898"/>
                  </a:lnTo>
                  <a:lnTo>
                    <a:pt x="16214" y="77349"/>
                  </a:lnTo>
                  <a:lnTo>
                    <a:pt x="16519" y="76801"/>
                  </a:lnTo>
                  <a:lnTo>
                    <a:pt x="16824" y="76252"/>
                  </a:lnTo>
                  <a:lnTo>
                    <a:pt x="17007" y="75765"/>
                  </a:lnTo>
                  <a:lnTo>
                    <a:pt x="17007" y="75399"/>
                  </a:lnTo>
                  <a:lnTo>
                    <a:pt x="16946" y="75033"/>
                  </a:lnTo>
                  <a:lnTo>
                    <a:pt x="16763" y="74058"/>
                  </a:lnTo>
                  <a:lnTo>
                    <a:pt x="16519" y="73144"/>
                  </a:lnTo>
                  <a:lnTo>
                    <a:pt x="15910" y="71315"/>
                  </a:lnTo>
                  <a:lnTo>
                    <a:pt x="15239" y="68938"/>
                  </a:lnTo>
                  <a:lnTo>
                    <a:pt x="14813" y="67536"/>
                  </a:lnTo>
                  <a:lnTo>
                    <a:pt x="14386" y="66073"/>
                  </a:lnTo>
                  <a:lnTo>
                    <a:pt x="14081" y="64610"/>
                  </a:lnTo>
                  <a:lnTo>
                    <a:pt x="13959" y="63879"/>
                  </a:lnTo>
                  <a:lnTo>
                    <a:pt x="13898" y="63147"/>
                  </a:lnTo>
                  <a:lnTo>
                    <a:pt x="13959" y="62355"/>
                  </a:lnTo>
                  <a:lnTo>
                    <a:pt x="14020" y="61623"/>
                  </a:lnTo>
                  <a:lnTo>
                    <a:pt x="14142" y="60831"/>
                  </a:lnTo>
                  <a:lnTo>
                    <a:pt x="14325" y="60100"/>
                  </a:lnTo>
                  <a:lnTo>
                    <a:pt x="14630" y="58698"/>
                  </a:lnTo>
                  <a:lnTo>
                    <a:pt x="14752" y="57966"/>
                  </a:lnTo>
                  <a:lnTo>
                    <a:pt x="14813" y="57235"/>
                  </a:lnTo>
                  <a:lnTo>
                    <a:pt x="14752" y="56686"/>
                  </a:lnTo>
                  <a:lnTo>
                    <a:pt x="14752" y="56077"/>
                  </a:lnTo>
                  <a:lnTo>
                    <a:pt x="14508" y="54919"/>
                  </a:lnTo>
                  <a:lnTo>
                    <a:pt x="14264" y="53761"/>
                  </a:lnTo>
                  <a:lnTo>
                    <a:pt x="13959" y="52602"/>
                  </a:lnTo>
                  <a:lnTo>
                    <a:pt x="13593" y="51079"/>
                  </a:lnTo>
                  <a:lnTo>
                    <a:pt x="13289" y="49555"/>
                  </a:lnTo>
                  <a:lnTo>
                    <a:pt x="13045" y="48031"/>
                  </a:lnTo>
                  <a:lnTo>
                    <a:pt x="12862" y="46446"/>
                  </a:lnTo>
                  <a:lnTo>
                    <a:pt x="12618" y="43399"/>
                  </a:lnTo>
                  <a:lnTo>
                    <a:pt x="12557" y="40290"/>
                  </a:lnTo>
                  <a:lnTo>
                    <a:pt x="12557" y="38766"/>
                  </a:lnTo>
                  <a:lnTo>
                    <a:pt x="12557" y="38035"/>
                  </a:lnTo>
                  <a:lnTo>
                    <a:pt x="12679" y="37242"/>
                  </a:lnTo>
                  <a:lnTo>
                    <a:pt x="12862" y="35658"/>
                  </a:lnTo>
                  <a:lnTo>
                    <a:pt x="13167" y="34134"/>
                  </a:lnTo>
                  <a:lnTo>
                    <a:pt x="13228" y="33890"/>
                  </a:lnTo>
                  <a:lnTo>
                    <a:pt x="13228" y="33585"/>
                  </a:lnTo>
                  <a:lnTo>
                    <a:pt x="13167" y="33280"/>
                  </a:lnTo>
                  <a:lnTo>
                    <a:pt x="13045" y="32976"/>
                  </a:lnTo>
                  <a:lnTo>
                    <a:pt x="13045" y="29379"/>
                  </a:lnTo>
                  <a:lnTo>
                    <a:pt x="13045" y="28587"/>
                  </a:lnTo>
                  <a:lnTo>
                    <a:pt x="12984" y="28343"/>
                  </a:lnTo>
                  <a:lnTo>
                    <a:pt x="12923" y="28038"/>
                  </a:lnTo>
                  <a:lnTo>
                    <a:pt x="12801" y="27673"/>
                  </a:lnTo>
                  <a:lnTo>
                    <a:pt x="12496" y="26576"/>
                  </a:lnTo>
                  <a:lnTo>
                    <a:pt x="12192" y="25600"/>
                  </a:lnTo>
                  <a:lnTo>
                    <a:pt x="12192" y="25235"/>
                  </a:lnTo>
                  <a:lnTo>
                    <a:pt x="12131" y="24930"/>
                  </a:lnTo>
                  <a:lnTo>
                    <a:pt x="12496" y="25113"/>
                  </a:lnTo>
                  <a:lnTo>
                    <a:pt x="12923" y="25235"/>
                  </a:lnTo>
                  <a:lnTo>
                    <a:pt x="13776" y="25417"/>
                  </a:lnTo>
                  <a:lnTo>
                    <a:pt x="14691" y="25539"/>
                  </a:lnTo>
                  <a:lnTo>
                    <a:pt x="15666" y="25600"/>
                  </a:lnTo>
                  <a:lnTo>
                    <a:pt x="16214" y="25600"/>
                  </a:lnTo>
                  <a:lnTo>
                    <a:pt x="16397" y="25539"/>
                  </a:lnTo>
                  <a:lnTo>
                    <a:pt x="16519" y="25478"/>
                  </a:lnTo>
                  <a:lnTo>
                    <a:pt x="16702" y="25356"/>
                  </a:lnTo>
                  <a:lnTo>
                    <a:pt x="17068" y="25052"/>
                  </a:lnTo>
                  <a:lnTo>
                    <a:pt x="18653" y="23894"/>
                  </a:lnTo>
                  <a:lnTo>
                    <a:pt x="18653" y="23894"/>
                  </a:lnTo>
                  <a:lnTo>
                    <a:pt x="16519" y="25113"/>
                  </a:lnTo>
                  <a:lnTo>
                    <a:pt x="16397" y="25235"/>
                  </a:lnTo>
                  <a:lnTo>
                    <a:pt x="16275" y="25295"/>
                  </a:lnTo>
                  <a:lnTo>
                    <a:pt x="15971" y="25295"/>
                  </a:lnTo>
                  <a:lnTo>
                    <a:pt x="15361" y="25235"/>
                  </a:lnTo>
                  <a:lnTo>
                    <a:pt x="14081" y="25113"/>
                  </a:lnTo>
                  <a:lnTo>
                    <a:pt x="13532" y="25052"/>
                  </a:lnTo>
                  <a:lnTo>
                    <a:pt x="12923" y="24930"/>
                  </a:lnTo>
                  <a:lnTo>
                    <a:pt x="12435" y="24686"/>
                  </a:lnTo>
                  <a:lnTo>
                    <a:pt x="12192" y="24503"/>
                  </a:lnTo>
                  <a:lnTo>
                    <a:pt x="11948" y="24320"/>
                  </a:lnTo>
                  <a:lnTo>
                    <a:pt x="11826" y="24076"/>
                  </a:lnTo>
                  <a:lnTo>
                    <a:pt x="11704" y="23833"/>
                  </a:lnTo>
                  <a:lnTo>
                    <a:pt x="11521" y="23284"/>
                  </a:lnTo>
                  <a:lnTo>
                    <a:pt x="11460" y="22735"/>
                  </a:lnTo>
                  <a:lnTo>
                    <a:pt x="11460" y="22126"/>
                  </a:lnTo>
                  <a:lnTo>
                    <a:pt x="11521" y="21455"/>
                  </a:lnTo>
                  <a:lnTo>
                    <a:pt x="11582" y="20785"/>
                  </a:lnTo>
                  <a:lnTo>
                    <a:pt x="11643" y="20541"/>
                  </a:lnTo>
                  <a:lnTo>
                    <a:pt x="11704" y="20297"/>
                  </a:lnTo>
                  <a:lnTo>
                    <a:pt x="11521" y="19566"/>
                  </a:lnTo>
                  <a:lnTo>
                    <a:pt x="11582" y="20114"/>
                  </a:lnTo>
                  <a:lnTo>
                    <a:pt x="11582" y="20419"/>
                  </a:lnTo>
                  <a:lnTo>
                    <a:pt x="11460" y="20724"/>
                  </a:lnTo>
                  <a:lnTo>
                    <a:pt x="11338" y="21212"/>
                  </a:lnTo>
                  <a:lnTo>
                    <a:pt x="11216" y="21760"/>
                  </a:lnTo>
                  <a:lnTo>
                    <a:pt x="11216" y="22309"/>
                  </a:lnTo>
                  <a:lnTo>
                    <a:pt x="11216" y="22918"/>
                  </a:lnTo>
                  <a:lnTo>
                    <a:pt x="11277" y="23467"/>
                  </a:lnTo>
                  <a:lnTo>
                    <a:pt x="11399" y="24015"/>
                  </a:lnTo>
                  <a:lnTo>
                    <a:pt x="11643" y="24442"/>
                  </a:lnTo>
                  <a:lnTo>
                    <a:pt x="11765" y="24564"/>
                  </a:lnTo>
                  <a:lnTo>
                    <a:pt x="11826" y="24747"/>
                  </a:lnTo>
                  <a:lnTo>
                    <a:pt x="11887" y="24991"/>
                  </a:lnTo>
                  <a:lnTo>
                    <a:pt x="11887" y="25235"/>
                  </a:lnTo>
                  <a:lnTo>
                    <a:pt x="11887" y="25478"/>
                  </a:lnTo>
                  <a:lnTo>
                    <a:pt x="11765" y="25722"/>
                  </a:lnTo>
                  <a:lnTo>
                    <a:pt x="11460" y="26515"/>
                  </a:lnTo>
                  <a:lnTo>
                    <a:pt x="11033" y="27612"/>
                  </a:lnTo>
                  <a:lnTo>
                    <a:pt x="10729" y="28648"/>
                  </a:lnTo>
                  <a:lnTo>
                    <a:pt x="10485" y="29745"/>
                  </a:lnTo>
                  <a:lnTo>
                    <a:pt x="10241" y="30842"/>
                  </a:lnTo>
                  <a:lnTo>
                    <a:pt x="9875" y="31939"/>
                  </a:lnTo>
                  <a:lnTo>
                    <a:pt x="9449" y="33037"/>
                  </a:lnTo>
                  <a:lnTo>
                    <a:pt x="8961" y="34134"/>
                  </a:lnTo>
                  <a:lnTo>
                    <a:pt x="8412" y="35170"/>
                  </a:lnTo>
                  <a:lnTo>
                    <a:pt x="7437" y="37242"/>
                  </a:lnTo>
                  <a:lnTo>
                    <a:pt x="6950" y="38278"/>
                  </a:lnTo>
                  <a:lnTo>
                    <a:pt x="6523" y="39376"/>
                  </a:lnTo>
                  <a:lnTo>
                    <a:pt x="6340" y="39254"/>
                  </a:lnTo>
                  <a:lnTo>
                    <a:pt x="6157" y="39254"/>
                  </a:lnTo>
                  <a:lnTo>
                    <a:pt x="6157" y="39315"/>
                  </a:lnTo>
                  <a:lnTo>
                    <a:pt x="6096" y="39376"/>
                  </a:lnTo>
                  <a:lnTo>
                    <a:pt x="6157" y="39437"/>
                  </a:lnTo>
                  <a:lnTo>
                    <a:pt x="6157" y="39498"/>
                  </a:lnTo>
                  <a:lnTo>
                    <a:pt x="6279" y="39498"/>
                  </a:lnTo>
                  <a:lnTo>
                    <a:pt x="6462" y="39619"/>
                  </a:lnTo>
                  <a:lnTo>
                    <a:pt x="6523" y="39802"/>
                  </a:lnTo>
                  <a:lnTo>
                    <a:pt x="6584" y="39985"/>
                  </a:lnTo>
                  <a:lnTo>
                    <a:pt x="6584" y="40229"/>
                  </a:lnTo>
                  <a:lnTo>
                    <a:pt x="6523" y="40717"/>
                  </a:lnTo>
                  <a:lnTo>
                    <a:pt x="6401" y="41204"/>
                  </a:lnTo>
                  <a:lnTo>
                    <a:pt x="6035" y="42119"/>
                  </a:lnTo>
                  <a:lnTo>
                    <a:pt x="5974" y="42301"/>
                  </a:lnTo>
                  <a:lnTo>
                    <a:pt x="5913" y="42545"/>
                  </a:lnTo>
                  <a:lnTo>
                    <a:pt x="5791" y="43886"/>
                  </a:lnTo>
                  <a:lnTo>
                    <a:pt x="5791" y="44496"/>
                  </a:lnTo>
                  <a:lnTo>
                    <a:pt x="5730" y="44800"/>
                  </a:lnTo>
                  <a:lnTo>
                    <a:pt x="5669" y="44922"/>
                  </a:lnTo>
                  <a:lnTo>
                    <a:pt x="5609" y="45044"/>
                  </a:lnTo>
                  <a:lnTo>
                    <a:pt x="5487" y="45044"/>
                  </a:lnTo>
                  <a:lnTo>
                    <a:pt x="5426" y="44983"/>
                  </a:lnTo>
                  <a:lnTo>
                    <a:pt x="5365" y="44800"/>
                  </a:lnTo>
                  <a:lnTo>
                    <a:pt x="5365" y="44374"/>
                  </a:lnTo>
                  <a:lnTo>
                    <a:pt x="5426" y="43764"/>
                  </a:lnTo>
                  <a:lnTo>
                    <a:pt x="5426" y="43459"/>
                  </a:lnTo>
                  <a:lnTo>
                    <a:pt x="5426" y="43216"/>
                  </a:lnTo>
                  <a:lnTo>
                    <a:pt x="5365" y="43033"/>
                  </a:lnTo>
                  <a:lnTo>
                    <a:pt x="5243" y="42911"/>
                  </a:lnTo>
                  <a:lnTo>
                    <a:pt x="5121" y="42850"/>
                  </a:lnTo>
                  <a:lnTo>
                    <a:pt x="4938" y="42972"/>
                  </a:lnTo>
                  <a:lnTo>
                    <a:pt x="4816" y="43216"/>
                  </a:lnTo>
                  <a:lnTo>
                    <a:pt x="4755" y="43459"/>
                  </a:lnTo>
                  <a:lnTo>
                    <a:pt x="4694" y="43947"/>
                  </a:lnTo>
                  <a:lnTo>
                    <a:pt x="4633" y="44800"/>
                  </a:lnTo>
                  <a:lnTo>
                    <a:pt x="4572" y="45349"/>
                  </a:lnTo>
                  <a:lnTo>
                    <a:pt x="4450" y="45593"/>
                  </a:lnTo>
                  <a:lnTo>
                    <a:pt x="4389" y="45654"/>
                  </a:lnTo>
                  <a:lnTo>
                    <a:pt x="4268" y="45532"/>
                  </a:lnTo>
                  <a:lnTo>
                    <a:pt x="4207" y="45349"/>
                  </a:lnTo>
                  <a:lnTo>
                    <a:pt x="4207" y="45105"/>
                  </a:lnTo>
                  <a:lnTo>
                    <a:pt x="4268" y="44374"/>
                  </a:lnTo>
                  <a:lnTo>
                    <a:pt x="4268" y="43825"/>
                  </a:lnTo>
                  <a:lnTo>
                    <a:pt x="4329" y="43277"/>
                  </a:lnTo>
                  <a:lnTo>
                    <a:pt x="4268" y="43094"/>
                  </a:lnTo>
                  <a:lnTo>
                    <a:pt x="4207" y="42972"/>
                  </a:lnTo>
                  <a:lnTo>
                    <a:pt x="4146" y="42911"/>
                  </a:lnTo>
                  <a:lnTo>
                    <a:pt x="4085" y="42911"/>
                  </a:lnTo>
                  <a:lnTo>
                    <a:pt x="3963" y="42972"/>
                  </a:lnTo>
                  <a:lnTo>
                    <a:pt x="3841" y="43155"/>
                  </a:lnTo>
                  <a:lnTo>
                    <a:pt x="3658" y="43642"/>
                  </a:lnTo>
                  <a:lnTo>
                    <a:pt x="3231" y="44861"/>
                  </a:lnTo>
                  <a:lnTo>
                    <a:pt x="2988" y="45349"/>
                  </a:lnTo>
                  <a:lnTo>
                    <a:pt x="2866" y="45593"/>
                  </a:lnTo>
                  <a:lnTo>
                    <a:pt x="2744" y="45654"/>
                  </a:lnTo>
                  <a:lnTo>
                    <a:pt x="2683" y="45715"/>
                  </a:lnTo>
                  <a:lnTo>
                    <a:pt x="2622" y="45654"/>
                  </a:lnTo>
                  <a:lnTo>
                    <a:pt x="2561" y="45593"/>
                  </a:lnTo>
                  <a:lnTo>
                    <a:pt x="2561" y="45410"/>
                  </a:lnTo>
                  <a:lnTo>
                    <a:pt x="2561" y="45105"/>
                  </a:lnTo>
                  <a:lnTo>
                    <a:pt x="2683" y="44739"/>
                  </a:lnTo>
                  <a:lnTo>
                    <a:pt x="2927" y="44069"/>
                  </a:lnTo>
                  <a:lnTo>
                    <a:pt x="3048" y="43703"/>
                  </a:lnTo>
                  <a:lnTo>
                    <a:pt x="3292" y="43094"/>
                  </a:lnTo>
                  <a:lnTo>
                    <a:pt x="3292" y="42728"/>
                  </a:lnTo>
                  <a:lnTo>
                    <a:pt x="3292" y="42606"/>
                  </a:lnTo>
                  <a:lnTo>
                    <a:pt x="3170" y="42484"/>
                  </a:lnTo>
                  <a:lnTo>
                    <a:pt x="3109" y="42484"/>
                  </a:lnTo>
                  <a:lnTo>
                    <a:pt x="2988" y="42545"/>
                  </a:lnTo>
                  <a:lnTo>
                    <a:pt x="2805" y="42728"/>
                  </a:lnTo>
                  <a:lnTo>
                    <a:pt x="2378" y="43216"/>
                  </a:lnTo>
                  <a:lnTo>
                    <a:pt x="2012" y="43703"/>
                  </a:lnTo>
                  <a:lnTo>
                    <a:pt x="1708" y="44191"/>
                  </a:lnTo>
                  <a:lnTo>
                    <a:pt x="1525" y="44435"/>
                  </a:lnTo>
                  <a:lnTo>
                    <a:pt x="1403" y="44496"/>
                  </a:lnTo>
                  <a:lnTo>
                    <a:pt x="1281" y="44557"/>
                  </a:lnTo>
                  <a:lnTo>
                    <a:pt x="1159" y="44557"/>
                  </a:lnTo>
                  <a:lnTo>
                    <a:pt x="1098" y="44496"/>
                  </a:lnTo>
                  <a:lnTo>
                    <a:pt x="1098" y="44374"/>
                  </a:lnTo>
                  <a:lnTo>
                    <a:pt x="1159" y="44252"/>
                  </a:lnTo>
                  <a:lnTo>
                    <a:pt x="1281" y="43947"/>
                  </a:lnTo>
                  <a:lnTo>
                    <a:pt x="1403" y="43825"/>
                  </a:lnTo>
                  <a:lnTo>
                    <a:pt x="1951" y="42789"/>
                  </a:lnTo>
                  <a:lnTo>
                    <a:pt x="2317" y="42119"/>
                  </a:lnTo>
                  <a:lnTo>
                    <a:pt x="2500" y="41753"/>
                  </a:lnTo>
                  <a:lnTo>
                    <a:pt x="2622" y="41387"/>
                  </a:lnTo>
                  <a:lnTo>
                    <a:pt x="2683" y="41204"/>
                  </a:lnTo>
                  <a:lnTo>
                    <a:pt x="2622" y="41082"/>
                  </a:lnTo>
                  <a:lnTo>
                    <a:pt x="2561" y="41021"/>
                  </a:lnTo>
                  <a:lnTo>
                    <a:pt x="2378" y="40960"/>
                  </a:lnTo>
                  <a:lnTo>
                    <a:pt x="2134" y="41082"/>
                  </a:lnTo>
                  <a:lnTo>
                    <a:pt x="1890" y="41326"/>
                  </a:lnTo>
                  <a:lnTo>
                    <a:pt x="1647" y="41570"/>
                  </a:lnTo>
                  <a:lnTo>
                    <a:pt x="1403" y="41753"/>
                  </a:lnTo>
                  <a:lnTo>
                    <a:pt x="976" y="41936"/>
                  </a:lnTo>
                  <a:lnTo>
                    <a:pt x="732" y="41997"/>
                  </a:lnTo>
                  <a:lnTo>
                    <a:pt x="488" y="41997"/>
                  </a:lnTo>
                  <a:lnTo>
                    <a:pt x="306" y="41936"/>
                  </a:lnTo>
                  <a:lnTo>
                    <a:pt x="245" y="41875"/>
                  </a:lnTo>
                  <a:lnTo>
                    <a:pt x="306" y="41814"/>
                  </a:lnTo>
                  <a:lnTo>
                    <a:pt x="367" y="41692"/>
                  </a:lnTo>
                  <a:lnTo>
                    <a:pt x="793" y="41326"/>
                  </a:lnTo>
                  <a:lnTo>
                    <a:pt x="1342" y="40778"/>
                  </a:lnTo>
                  <a:lnTo>
                    <a:pt x="1829" y="40168"/>
                  </a:lnTo>
                  <a:lnTo>
                    <a:pt x="2317" y="39619"/>
                  </a:lnTo>
                  <a:lnTo>
                    <a:pt x="2866" y="39071"/>
                  </a:lnTo>
                  <a:lnTo>
                    <a:pt x="3170" y="38888"/>
                  </a:lnTo>
                  <a:lnTo>
                    <a:pt x="3414" y="38705"/>
                  </a:lnTo>
                  <a:lnTo>
                    <a:pt x="4085" y="38705"/>
                  </a:lnTo>
                  <a:lnTo>
                    <a:pt x="4511" y="38827"/>
                  </a:lnTo>
                  <a:lnTo>
                    <a:pt x="4633" y="38827"/>
                  </a:lnTo>
                  <a:lnTo>
                    <a:pt x="4755" y="38888"/>
                  </a:lnTo>
                  <a:lnTo>
                    <a:pt x="4877" y="38888"/>
                  </a:lnTo>
                  <a:lnTo>
                    <a:pt x="4877" y="38827"/>
                  </a:lnTo>
                  <a:lnTo>
                    <a:pt x="4816" y="38705"/>
                  </a:lnTo>
                  <a:lnTo>
                    <a:pt x="4755" y="38644"/>
                  </a:lnTo>
                  <a:lnTo>
                    <a:pt x="4511" y="38522"/>
                  </a:lnTo>
                  <a:lnTo>
                    <a:pt x="4207" y="38461"/>
                  </a:lnTo>
                  <a:lnTo>
                    <a:pt x="4633" y="37608"/>
                  </a:lnTo>
                  <a:lnTo>
                    <a:pt x="4877" y="36755"/>
                  </a:lnTo>
                  <a:lnTo>
                    <a:pt x="5121" y="35840"/>
                  </a:lnTo>
                  <a:lnTo>
                    <a:pt x="5304" y="34987"/>
                  </a:lnTo>
                  <a:lnTo>
                    <a:pt x="5426" y="33768"/>
                  </a:lnTo>
                  <a:lnTo>
                    <a:pt x="5609" y="32549"/>
                  </a:lnTo>
                  <a:lnTo>
                    <a:pt x="5852" y="31635"/>
                  </a:lnTo>
                  <a:lnTo>
                    <a:pt x="6096" y="30781"/>
                  </a:lnTo>
                  <a:lnTo>
                    <a:pt x="6462" y="29928"/>
                  </a:lnTo>
                  <a:lnTo>
                    <a:pt x="6828" y="29075"/>
                  </a:lnTo>
                  <a:lnTo>
                    <a:pt x="6950" y="28709"/>
                  </a:lnTo>
                  <a:lnTo>
                    <a:pt x="7132" y="28465"/>
                  </a:lnTo>
                  <a:lnTo>
                    <a:pt x="7376" y="28099"/>
                  </a:lnTo>
                  <a:lnTo>
                    <a:pt x="7559" y="27673"/>
                  </a:lnTo>
                  <a:lnTo>
                    <a:pt x="7681" y="27368"/>
                  </a:lnTo>
                  <a:lnTo>
                    <a:pt x="7681" y="27063"/>
                  </a:lnTo>
                  <a:lnTo>
                    <a:pt x="7742" y="26149"/>
                  </a:lnTo>
                  <a:lnTo>
                    <a:pt x="7803" y="25235"/>
                  </a:lnTo>
                  <a:lnTo>
                    <a:pt x="7925" y="24259"/>
                  </a:lnTo>
                  <a:lnTo>
                    <a:pt x="8169" y="22370"/>
                  </a:lnTo>
                  <a:lnTo>
                    <a:pt x="8351" y="21455"/>
                  </a:lnTo>
                  <a:lnTo>
                    <a:pt x="8412" y="21151"/>
                  </a:lnTo>
                  <a:lnTo>
                    <a:pt x="8412" y="20846"/>
                  </a:lnTo>
                  <a:lnTo>
                    <a:pt x="8351" y="19932"/>
                  </a:lnTo>
                  <a:lnTo>
                    <a:pt x="8351" y="19017"/>
                  </a:lnTo>
                  <a:lnTo>
                    <a:pt x="8412" y="18164"/>
                  </a:lnTo>
                  <a:lnTo>
                    <a:pt x="8534" y="17737"/>
                  </a:lnTo>
                  <a:lnTo>
                    <a:pt x="8656" y="17311"/>
                  </a:lnTo>
                  <a:lnTo>
                    <a:pt x="9022" y="16457"/>
                  </a:lnTo>
                  <a:lnTo>
                    <a:pt x="9510" y="15726"/>
                  </a:lnTo>
                  <a:lnTo>
                    <a:pt x="9753" y="15360"/>
                  </a:lnTo>
                  <a:lnTo>
                    <a:pt x="9997" y="15055"/>
                  </a:lnTo>
                  <a:lnTo>
                    <a:pt x="10302" y="14812"/>
                  </a:lnTo>
                  <a:lnTo>
                    <a:pt x="10668" y="14629"/>
                  </a:lnTo>
                  <a:lnTo>
                    <a:pt x="11094" y="14446"/>
                  </a:lnTo>
                  <a:lnTo>
                    <a:pt x="11521" y="14324"/>
                  </a:lnTo>
                  <a:lnTo>
                    <a:pt x="12374" y="14202"/>
                  </a:lnTo>
                  <a:lnTo>
                    <a:pt x="13411" y="14080"/>
                  </a:lnTo>
                  <a:lnTo>
                    <a:pt x="14447" y="14080"/>
                  </a:lnTo>
                  <a:lnTo>
                    <a:pt x="16519" y="14141"/>
                  </a:lnTo>
                  <a:lnTo>
                    <a:pt x="14691" y="13836"/>
                  </a:lnTo>
                  <a:lnTo>
                    <a:pt x="15727" y="13166"/>
                  </a:lnTo>
                  <a:lnTo>
                    <a:pt x="16336" y="12739"/>
                  </a:lnTo>
                  <a:lnTo>
                    <a:pt x="16641" y="12617"/>
                  </a:lnTo>
                  <a:lnTo>
                    <a:pt x="16885" y="12434"/>
                  </a:lnTo>
                  <a:lnTo>
                    <a:pt x="16946" y="12313"/>
                  </a:lnTo>
                  <a:lnTo>
                    <a:pt x="17007" y="12191"/>
                  </a:lnTo>
                  <a:lnTo>
                    <a:pt x="17190" y="10118"/>
                  </a:lnTo>
                  <a:lnTo>
                    <a:pt x="17738" y="10484"/>
                  </a:lnTo>
                  <a:lnTo>
                    <a:pt x="18348" y="10789"/>
                  </a:lnTo>
                  <a:lnTo>
                    <a:pt x="18896" y="11032"/>
                  </a:lnTo>
                  <a:lnTo>
                    <a:pt x="19201" y="11093"/>
                  </a:lnTo>
                  <a:lnTo>
                    <a:pt x="19506" y="11154"/>
                  </a:lnTo>
                  <a:lnTo>
                    <a:pt x="19811" y="11093"/>
                  </a:lnTo>
                  <a:lnTo>
                    <a:pt x="20115" y="11032"/>
                  </a:lnTo>
                  <a:lnTo>
                    <a:pt x="20664" y="10789"/>
                  </a:lnTo>
                  <a:lnTo>
                    <a:pt x="21274" y="10484"/>
                  </a:lnTo>
                  <a:lnTo>
                    <a:pt x="21883" y="10118"/>
                  </a:lnTo>
                  <a:close/>
                  <a:moveTo>
                    <a:pt x="19445" y="0"/>
                  </a:moveTo>
                  <a:lnTo>
                    <a:pt x="18957" y="61"/>
                  </a:lnTo>
                  <a:lnTo>
                    <a:pt x="18287" y="183"/>
                  </a:lnTo>
                  <a:lnTo>
                    <a:pt x="17677" y="366"/>
                  </a:lnTo>
                  <a:lnTo>
                    <a:pt x="17068" y="670"/>
                  </a:lnTo>
                  <a:lnTo>
                    <a:pt x="16824" y="853"/>
                  </a:lnTo>
                  <a:lnTo>
                    <a:pt x="16580" y="1097"/>
                  </a:lnTo>
                  <a:lnTo>
                    <a:pt x="16336" y="1402"/>
                  </a:lnTo>
                  <a:lnTo>
                    <a:pt x="16153" y="1646"/>
                  </a:lnTo>
                  <a:lnTo>
                    <a:pt x="15788" y="2316"/>
                  </a:lnTo>
                  <a:lnTo>
                    <a:pt x="15605" y="2987"/>
                  </a:lnTo>
                  <a:lnTo>
                    <a:pt x="15483" y="3657"/>
                  </a:lnTo>
                  <a:lnTo>
                    <a:pt x="15422" y="4389"/>
                  </a:lnTo>
                  <a:lnTo>
                    <a:pt x="15422" y="5059"/>
                  </a:lnTo>
                  <a:lnTo>
                    <a:pt x="15422" y="5730"/>
                  </a:lnTo>
                  <a:lnTo>
                    <a:pt x="15544" y="6400"/>
                  </a:lnTo>
                  <a:lnTo>
                    <a:pt x="15666" y="7132"/>
                  </a:lnTo>
                  <a:lnTo>
                    <a:pt x="15849" y="7802"/>
                  </a:lnTo>
                  <a:lnTo>
                    <a:pt x="16275" y="9082"/>
                  </a:lnTo>
                  <a:lnTo>
                    <a:pt x="16397" y="9387"/>
                  </a:lnTo>
                  <a:lnTo>
                    <a:pt x="16580" y="9631"/>
                  </a:lnTo>
                  <a:lnTo>
                    <a:pt x="16824" y="9874"/>
                  </a:lnTo>
                  <a:lnTo>
                    <a:pt x="16946" y="9996"/>
                  </a:lnTo>
                  <a:lnTo>
                    <a:pt x="16946" y="10179"/>
                  </a:lnTo>
                  <a:lnTo>
                    <a:pt x="16946" y="10362"/>
                  </a:lnTo>
                  <a:lnTo>
                    <a:pt x="16763" y="11886"/>
                  </a:lnTo>
                  <a:lnTo>
                    <a:pt x="16763" y="12069"/>
                  </a:lnTo>
                  <a:lnTo>
                    <a:pt x="16702" y="12252"/>
                  </a:lnTo>
                  <a:lnTo>
                    <a:pt x="16641" y="12313"/>
                  </a:lnTo>
                  <a:lnTo>
                    <a:pt x="16458" y="12373"/>
                  </a:lnTo>
                  <a:lnTo>
                    <a:pt x="16093" y="12617"/>
                  </a:lnTo>
                  <a:lnTo>
                    <a:pt x="15422" y="13044"/>
                  </a:lnTo>
                  <a:lnTo>
                    <a:pt x="14752" y="13471"/>
                  </a:lnTo>
                  <a:lnTo>
                    <a:pt x="14508" y="13653"/>
                  </a:lnTo>
                  <a:lnTo>
                    <a:pt x="14325" y="13775"/>
                  </a:lnTo>
                  <a:lnTo>
                    <a:pt x="13350" y="13775"/>
                  </a:lnTo>
                  <a:lnTo>
                    <a:pt x="12496" y="13836"/>
                  </a:lnTo>
                  <a:lnTo>
                    <a:pt x="11765" y="13958"/>
                  </a:lnTo>
                  <a:lnTo>
                    <a:pt x="11033" y="14141"/>
                  </a:lnTo>
                  <a:lnTo>
                    <a:pt x="10668" y="14263"/>
                  </a:lnTo>
                  <a:lnTo>
                    <a:pt x="10363" y="14385"/>
                  </a:lnTo>
                  <a:lnTo>
                    <a:pt x="9997" y="14629"/>
                  </a:lnTo>
                  <a:lnTo>
                    <a:pt x="9753" y="14812"/>
                  </a:lnTo>
                  <a:lnTo>
                    <a:pt x="9510" y="15116"/>
                  </a:lnTo>
                  <a:lnTo>
                    <a:pt x="9266" y="15421"/>
                  </a:lnTo>
                  <a:lnTo>
                    <a:pt x="8900" y="16031"/>
                  </a:lnTo>
                  <a:lnTo>
                    <a:pt x="8534" y="16701"/>
                  </a:lnTo>
                  <a:lnTo>
                    <a:pt x="8230" y="17372"/>
                  </a:lnTo>
                  <a:lnTo>
                    <a:pt x="8108" y="17737"/>
                  </a:lnTo>
                  <a:lnTo>
                    <a:pt x="8047" y="18103"/>
                  </a:lnTo>
                  <a:lnTo>
                    <a:pt x="7986" y="18895"/>
                  </a:lnTo>
                  <a:lnTo>
                    <a:pt x="7986" y="19688"/>
                  </a:lnTo>
                  <a:lnTo>
                    <a:pt x="8047" y="20480"/>
                  </a:lnTo>
                  <a:lnTo>
                    <a:pt x="8047" y="20846"/>
                  </a:lnTo>
                  <a:lnTo>
                    <a:pt x="8047" y="21212"/>
                  </a:lnTo>
                  <a:lnTo>
                    <a:pt x="7864" y="22004"/>
                  </a:lnTo>
                  <a:lnTo>
                    <a:pt x="7620" y="23589"/>
                  </a:lnTo>
                  <a:lnTo>
                    <a:pt x="7376" y="25174"/>
                  </a:lnTo>
                  <a:lnTo>
                    <a:pt x="7315" y="26758"/>
                  </a:lnTo>
                  <a:lnTo>
                    <a:pt x="7254" y="27124"/>
                  </a:lnTo>
                  <a:lnTo>
                    <a:pt x="7193" y="27490"/>
                  </a:lnTo>
                  <a:lnTo>
                    <a:pt x="7132" y="27856"/>
                  </a:lnTo>
                  <a:lnTo>
                    <a:pt x="6950" y="28160"/>
                  </a:lnTo>
                  <a:lnTo>
                    <a:pt x="6706" y="28526"/>
                  </a:lnTo>
                  <a:lnTo>
                    <a:pt x="6523" y="28892"/>
                  </a:lnTo>
                  <a:lnTo>
                    <a:pt x="5974" y="30172"/>
                  </a:lnTo>
                  <a:lnTo>
                    <a:pt x="5609" y="31452"/>
                  </a:lnTo>
                  <a:lnTo>
                    <a:pt x="5304" y="32732"/>
                  </a:lnTo>
                  <a:lnTo>
                    <a:pt x="5121" y="34073"/>
                  </a:lnTo>
                  <a:lnTo>
                    <a:pt x="4938" y="35536"/>
                  </a:lnTo>
                  <a:lnTo>
                    <a:pt x="4755" y="36267"/>
                  </a:lnTo>
                  <a:lnTo>
                    <a:pt x="4572" y="36998"/>
                  </a:lnTo>
                  <a:lnTo>
                    <a:pt x="4329" y="37669"/>
                  </a:lnTo>
                  <a:lnTo>
                    <a:pt x="4207" y="38035"/>
                  </a:lnTo>
                  <a:lnTo>
                    <a:pt x="4146" y="38218"/>
                  </a:lnTo>
                  <a:lnTo>
                    <a:pt x="4024" y="38400"/>
                  </a:lnTo>
                  <a:lnTo>
                    <a:pt x="3963" y="38461"/>
                  </a:lnTo>
                  <a:lnTo>
                    <a:pt x="3475" y="38461"/>
                  </a:lnTo>
                  <a:lnTo>
                    <a:pt x="3109" y="38583"/>
                  </a:lnTo>
                  <a:lnTo>
                    <a:pt x="2805" y="38766"/>
                  </a:lnTo>
                  <a:lnTo>
                    <a:pt x="2256" y="39315"/>
                  </a:lnTo>
                  <a:lnTo>
                    <a:pt x="1768" y="39863"/>
                  </a:lnTo>
                  <a:lnTo>
                    <a:pt x="1342" y="40412"/>
                  </a:lnTo>
                  <a:lnTo>
                    <a:pt x="854" y="41021"/>
                  </a:lnTo>
                  <a:lnTo>
                    <a:pt x="306" y="41387"/>
                  </a:lnTo>
                  <a:lnTo>
                    <a:pt x="123" y="41570"/>
                  </a:lnTo>
                  <a:lnTo>
                    <a:pt x="62" y="41692"/>
                  </a:lnTo>
                  <a:lnTo>
                    <a:pt x="1" y="41814"/>
                  </a:lnTo>
                  <a:lnTo>
                    <a:pt x="62" y="42058"/>
                  </a:lnTo>
                  <a:lnTo>
                    <a:pt x="245" y="42179"/>
                  </a:lnTo>
                  <a:lnTo>
                    <a:pt x="427" y="42240"/>
                  </a:lnTo>
                  <a:lnTo>
                    <a:pt x="610" y="42240"/>
                  </a:lnTo>
                  <a:lnTo>
                    <a:pt x="1098" y="42119"/>
                  </a:lnTo>
                  <a:lnTo>
                    <a:pt x="1525" y="41936"/>
                  </a:lnTo>
                  <a:lnTo>
                    <a:pt x="1768" y="41753"/>
                  </a:lnTo>
                  <a:lnTo>
                    <a:pt x="2012" y="41570"/>
                  </a:lnTo>
                  <a:lnTo>
                    <a:pt x="2195" y="41387"/>
                  </a:lnTo>
                  <a:lnTo>
                    <a:pt x="2317" y="41265"/>
                  </a:lnTo>
                  <a:lnTo>
                    <a:pt x="2439" y="41204"/>
                  </a:lnTo>
                  <a:lnTo>
                    <a:pt x="2439" y="41204"/>
                  </a:lnTo>
                  <a:lnTo>
                    <a:pt x="2317" y="41509"/>
                  </a:lnTo>
                  <a:lnTo>
                    <a:pt x="2256" y="41753"/>
                  </a:lnTo>
                  <a:lnTo>
                    <a:pt x="1951" y="42240"/>
                  </a:lnTo>
                  <a:lnTo>
                    <a:pt x="1281" y="43459"/>
                  </a:lnTo>
                  <a:lnTo>
                    <a:pt x="976" y="44008"/>
                  </a:lnTo>
                  <a:lnTo>
                    <a:pt x="854" y="44252"/>
                  </a:lnTo>
                  <a:lnTo>
                    <a:pt x="854" y="44435"/>
                  </a:lnTo>
                  <a:lnTo>
                    <a:pt x="915" y="44557"/>
                  </a:lnTo>
                  <a:lnTo>
                    <a:pt x="1037" y="44739"/>
                  </a:lnTo>
                  <a:lnTo>
                    <a:pt x="1159" y="44861"/>
                  </a:lnTo>
                  <a:lnTo>
                    <a:pt x="1342" y="44800"/>
                  </a:lnTo>
                  <a:lnTo>
                    <a:pt x="1525" y="44739"/>
                  </a:lnTo>
                  <a:lnTo>
                    <a:pt x="1829" y="44435"/>
                  </a:lnTo>
                  <a:lnTo>
                    <a:pt x="2073" y="44130"/>
                  </a:lnTo>
                  <a:lnTo>
                    <a:pt x="2561" y="43399"/>
                  </a:lnTo>
                  <a:lnTo>
                    <a:pt x="2805" y="43033"/>
                  </a:lnTo>
                  <a:lnTo>
                    <a:pt x="3048" y="42789"/>
                  </a:lnTo>
                  <a:lnTo>
                    <a:pt x="3048" y="42789"/>
                  </a:lnTo>
                  <a:lnTo>
                    <a:pt x="2988" y="43094"/>
                  </a:lnTo>
                  <a:lnTo>
                    <a:pt x="2927" y="43459"/>
                  </a:lnTo>
                  <a:lnTo>
                    <a:pt x="2622" y="44191"/>
                  </a:lnTo>
                  <a:lnTo>
                    <a:pt x="2378" y="44861"/>
                  </a:lnTo>
                  <a:lnTo>
                    <a:pt x="2256" y="45227"/>
                  </a:lnTo>
                  <a:lnTo>
                    <a:pt x="2256" y="45593"/>
                  </a:lnTo>
                  <a:lnTo>
                    <a:pt x="2378" y="45776"/>
                  </a:lnTo>
                  <a:lnTo>
                    <a:pt x="2500" y="45898"/>
                  </a:lnTo>
                  <a:lnTo>
                    <a:pt x="2683" y="45959"/>
                  </a:lnTo>
                  <a:lnTo>
                    <a:pt x="2866" y="45898"/>
                  </a:lnTo>
                  <a:lnTo>
                    <a:pt x="3048" y="45776"/>
                  </a:lnTo>
                  <a:lnTo>
                    <a:pt x="3170" y="45532"/>
                  </a:lnTo>
                  <a:lnTo>
                    <a:pt x="3353" y="45166"/>
                  </a:lnTo>
                  <a:lnTo>
                    <a:pt x="3719" y="44252"/>
                  </a:lnTo>
                  <a:lnTo>
                    <a:pt x="4085" y="43277"/>
                  </a:lnTo>
                  <a:lnTo>
                    <a:pt x="4024" y="44130"/>
                  </a:lnTo>
                  <a:lnTo>
                    <a:pt x="3963" y="44922"/>
                  </a:lnTo>
                  <a:lnTo>
                    <a:pt x="3963" y="45349"/>
                  </a:lnTo>
                  <a:lnTo>
                    <a:pt x="4024" y="45593"/>
                  </a:lnTo>
                  <a:lnTo>
                    <a:pt x="4146" y="45776"/>
                  </a:lnTo>
                  <a:lnTo>
                    <a:pt x="4268" y="45837"/>
                  </a:lnTo>
                  <a:lnTo>
                    <a:pt x="4450" y="45837"/>
                  </a:lnTo>
                  <a:lnTo>
                    <a:pt x="4633" y="45776"/>
                  </a:lnTo>
                  <a:lnTo>
                    <a:pt x="4755" y="45654"/>
                  </a:lnTo>
                  <a:lnTo>
                    <a:pt x="4816" y="45349"/>
                  </a:lnTo>
                  <a:lnTo>
                    <a:pt x="4877" y="45105"/>
                  </a:lnTo>
                  <a:lnTo>
                    <a:pt x="4938" y="44496"/>
                  </a:lnTo>
                  <a:lnTo>
                    <a:pt x="4999" y="43642"/>
                  </a:lnTo>
                  <a:lnTo>
                    <a:pt x="5060" y="43338"/>
                  </a:lnTo>
                  <a:lnTo>
                    <a:pt x="5060" y="43216"/>
                  </a:lnTo>
                  <a:lnTo>
                    <a:pt x="5182" y="43094"/>
                  </a:lnTo>
                  <a:lnTo>
                    <a:pt x="5243" y="43277"/>
                  </a:lnTo>
                  <a:lnTo>
                    <a:pt x="5243" y="43459"/>
                  </a:lnTo>
                  <a:lnTo>
                    <a:pt x="5182" y="43886"/>
                  </a:lnTo>
                  <a:lnTo>
                    <a:pt x="5121" y="44374"/>
                  </a:lnTo>
                  <a:lnTo>
                    <a:pt x="5121" y="44800"/>
                  </a:lnTo>
                  <a:lnTo>
                    <a:pt x="5182" y="45044"/>
                  </a:lnTo>
                  <a:lnTo>
                    <a:pt x="5365" y="45227"/>
                  </a:lnTo>
                  <a:lnTo>
                    <a:pt x="5426" y="45288"/>
                  </a:lnTo>
                  <a:lnTo>
                    <a:pt x="5609" y="45288"/>
                  </a:lnTo>
                  <a:lnTo>
                    <a:pt x="5730" y="45227"/>
                  </a:lnTo>
                  <a:lnTo>
                    <a:pt x="5852" y="45044"/>
                  </a:lnTo>
                  <a:lnTo>
                    <a:pt x="5913" y="44861"/>
                  </a:lnTo>
                  <a:lnTo>
                    <a:pt x="6035" y="44496"/>
                  </a:lnTo>
                  <a:lnTo>
                    <a:pt x="6035" y="43642"/>
                  </a:lnTo>
                  <a:lnTo>
                    <a:pt x="6157" y="42484"/>
                  </a:lnTo>
                  <a:lnTo>
                    <a:pt x="6218" y="42240"/>
                  </a:lnTo>
                  <a:lnTo>
                    <a:pt x="6340" y="41997"/>
                  </a:lnTo>
                  <a:lnTo>
                    <a:pt x="6645" y="41082"/>
                  </a:lnTo>
                  <a:lnTo>
                    <a:pt x="6767" y="40595"/>
                  </a:lnTo>
                  <a:lnTo>
                    <a:pt x="6828" y="40107"/>
                  </a:lnTo>
                  <a:lnTo>
                    <a:pt x="6767" y="39802"/>
                  </a:lnTo>
                  <a:lnTo>
                    <a:pt x="6706" y="39558"/>
                  </a:lnTo>
                  <a:lnTo>
                    <a:pt x="6767" y="39315"/>
                  </a:lnTo>
                  <a:lnTo>
                    <a:pt x="6889" y="39132"/>
                  </a:lnTo>
                  <a:lnTo>
                    <a:pt x="7376" y="37974"/>
                  </a:lnTo>
                  <a:lnTo>
                    <a:pt x="7925" y="36877"/>
                  </a:lnTo>
                  <a:lnTo>
                    <a:pt x="9266" y="34256"/>
                  </a:lnTo>
                  <a:lnTo>
                    <a:pt x="9875" y="32915"/>
                  </a:lnTo>
                  <a:lnTo>
                    <a:pt x="10363" y="31574"/>
                  </a:lnTo>
                  <a:lnTo>
                    <a:pt x="10607" y="30781"/>
                  </a:lnTo>
                  <a:lnTo>
                    <a:pt x="10729" y="30050"/>
                  </a:lnTo>
                  <a:lnTo>
                    <a:pt x="11094" y="28526"/>
                  </a:lnTo>
                  <a:lnTo>
                    <a:pt x="11521" y="27185"/>
                  </a:lnTo>
                  <a:lnTo>
                    <a:pt x="12009" y="25844"/>
                  </a:lnTo>
                  <a:lnTo>
                    <a:pt x="12374" y="27307"/>
                  </a:lnTo>
                  <a:lnTo>
                    <a:pt x="12557" y="27856"/>
                  </a:lnTo>
                  <a:lnTo>
                    <a:pt x="12679" y="28465"/>
                  </a:lnTo>
                  <a:lnTo>
                    <a:pt x="12679" y="29136"/>
                  </a:lnTo>
                  <a:lnTo>
                    <a:pt x="12679" y="29806"/>
                  </a:lnTo>
                  <a:lnTo>
                    <a:pt x="12618" y="31878"/>
                  </a:lnTo>
                  <a:lnTo>
                    <a:pt x="12618" y="32427"/>
                  </a:lnTo>
                  <a:lnTo>
                    <a:pt x="12618" y="33037"/>
                  </a:lnTo>
                  <a:lnTo>
                    <a:pt x="12679" y="33280"/>
                  </a:lnTo>
                  <a:lnTo>
                    <a:pt x="12801" y="33524"/>
                  </a:lnTo>
                  <a:lnTo>
                    <a:pt x="12801" y="33768"/>
                  </a:lnTo>
                  <a:lnTo>
                    <a:pt x="12801" y="34012"/>
                  </a:lnTo>
                  <a:lnTo>
                    <a:pt x="12679" y="34560"/>
                  </a:lnTo>
                  <a:lnTo>
                    <a:pt x="12313" y="36633"/>
                  </a:lnTo>
                  <a:lnTo>
                    <a:pt x="12192" y="37669"/>
                  </a:lnTo>
                  <a:lnTo>
                    <a:pt x="12131" y="38705"/>
                  </a:lnTo>
                  <a:lnTo>
                    <a:pt x="12070" y="40839"/>
                  </a:lnTo>
                  <a:lnTo>
                    <a:pt x="12131" y="42972"/>
                  </a:lnTo>
                  <a:lnTo>
                    <a:pt x="12252" y="45044"/>
                  </a:lnTo>
                  <a:lnTo>
                    <a:pt x="12435" y="47178"/>
                  </a:lnTo>
                  <a:lnTo>
                    <a:pt x="12740" y="49250"/>
                  </a:lnTo>
                  <a:lnTo>
                    <a:pt x="13106" y="51261"/>
                  </a:lnTo>
                  <a:lnTo>
                    <a:pt x="13593" y="53334"/>
                  </a:lnTo>
                  <a:lnTo>
                    <a:pt x="14081" y="55041"/>
                  </a:lnTo>
                  <a:lnTo>
                    <a:pt x="14264" y="55955"/>
                  </a:lnTo>
                  <a:lnTo>
                    <a:pt x="14325" y="56869"/>
                  </a:lnTo>
                  <a:lnTo>
                    <a:pt x="14264" y="57601"/>
                  </a:lnTo>
                  <a:lnTo>
                    <a:pt x="14203" y="58393"/>
                  </a:lnTo>
                  <a:lnTo>
                    <a:pt x="13837" y="59856"/>
                  </a:lnTo>
                  <a:lnTo>
                    <a:pt x="13654" y="60892"/>
                  </a:lnTo>
                  <a:lnTo>
                    <a:pt x="13532" y="61928"/>
                  </a:lnTo>
                  <a:lnTo>
                    <a:pt x="13472" y="62964"/>
                  </a:lnTo>
                  <a:lnTo>
                    <a:pt x="13532" y="64001"/>
                  </a:lnTo>
                  <a:lnTo>
                    <a:pt x="13715" y="65037"/>
                  </a:lnTo>
                  <a:lnTo>
                    <a:pt x="13898" y="66012"/>
                  </a:lnTo>
                  <a:lnTo>
                    <a:pt x="14508" y="67963"/>
                  </a:lnTo>
                  <a:lnTo>
                    <a:pt x="15605" y="71681"/>
                  </a:lnTo>
                  <a:lnTo>
                    <a:pt x="16032" y="73144"/>
                  </a:lnTo>
                  <a:lnTo>
                    <a:pt x="16458" y="74606"/>
                  </a:lnTo>
                  <a:lnTo>
                    <a:pt x="16580" y="75094"/>
                  </a:lnTo>
                  <a:lnTo>
                    <a:pt x="16641" y="75399"/>
                  </a:lnTo>
                  <a:lnTo>
                    <a:pt x="16641" y="75643"/>
                  </a:lnTo>
                  <a:lnTo>
                    <a:pt x="16519" y="76069"/>
                  </a:lnTo>
                  <a:lnTo>
                    <a:pt x="16336" y="76496"/>
                  </a:lnTo>
                  <a:lnTo>
                    <a:pt x="15849" y="77227"/>
                  </a:lnTo>
                  <a:lnTo>
                    <a:pt x="15422" y="77959"/>
                  </a:lnTo>
                  <a:lnTo>
                    <a:pt x="15117" y="78264"/>
                  </a:lnTo>
                  <a:lnTo>
                    <a:pt x="14813" y="78507"/>
                  </a:lnTo>
                  <a:lnTo>
                    <a:pt x="14569" y="78690"/>
                  </a:lnTo>
                  <a:lnTo>
                    <a:pt x="14386" y="78873"/>
                  </a:lnTo>
                  <a:lnTo>
                    <a:pt x="14386" y="79056"/>
                  </a:lnTo>
                  <a:lnTo>
                    <a:pt x="14447" y="79239"/>
                  </a:lnTo>
                  <a:lnTo>
                    <a:pt x="14569" y="79361"/>
                  </a:lnTo>
                  <a:lnTo>
                    <a:pt x="14752" y="79483"/>
                  </a:lnTo>
                  <a:lnTo>
                    <a:pt x="15117" y="79605"/>
                  </a:lnTo>
                  <a:lnTo>
                    <a:pt x="15483" y="79666"/>
                  </a:lnTo>
                  <a:lnTo>
                    <a:pt x="16032" y="79787"/>
                  </a:lnTo>
                  <a:lnTo>
                    <a:pt x="16580" y="79848"/>
                  </a:lnTo>
                  <a:lnTo>
                    <a:pt x="17007" y="79848"/>
                  </a:lnTo>
                  <a:lnTo>
                    <a:pt x="17434" y="79787"/>
                  </a:lnTo>
                  <a:lnTo>
                    <a:pt x="17555" y="79787"/>
                  </a:lnTo>
                  <a:lnTo>
                    <a:pt x="17677" y="79970"/>
                  </a:lnTo>
                  <a:lnTo>
                    <a:pt x="17921" y="80092"/>
                  </a:lnTo>
                  <a:lnTo>
                    <a:pt x="18165" y="80153"/>
                  </a:lnTo>
                  <a:lnTo>
                    <a:pt x="18592" y="80214"/>
                  </a:lnTo>
                  <a:lnTo>
                    <a:pt x="18957" y="80092"/>
                  </a:lnTo>
                  <a:lnTo>
                    <a:pt x="19140" y="80031"/>
                  </a:lnTo>
                  <a:lnTo>
                    <a:pt x="19323" y="79909"/>
                  </a:lnTo>
                  <a:lnTo>
                    <a:pt x="19445" y="79727"/>
                  </a:lnTo>
                  <a:lnTo>
                    <a:pt x="19506" y="79544"/>
                  </a:lnTo>
                  <a:lnTo>
                    <a:pt x="19689" y="79787"/>
                  </a:lnTo>
                  <a:lnTo>
                    <a:pt x="19872" y="80031"/>
                  </a:lnTo>
                  <a:lnTo>
                    <a:pt x="20115" y="80153"/>
                  </a:lnTo>
                  <a:lnTo>
                    <a:pt x="20420" y="80214"/>
                  </a:lnTo>
                  <a:lnTo>
                    <a:pt x="20725" y="80214"/>
                  </a:lnTo>
                  <a:lnTo>
                    <a:pt x="21091" y="80153"/>
                  </a:lnTo>
                  <a:lnTo>
                    <a:pt x="21335" y="79970"/>
                  </a:lnTo>
                  <a:lnTo>
                    <a:pt x="21456" y="79848"/>
                  </a:lnTo>
                  <a:lnTo>
                    <a:pt x="21517" y="79727"/>
                  </a:lnTo>
                  <a:lnTo>
                    <a:pt x="21700" y="79787"/>
                  </a:lnTo>
                  <a:lnTo>
                    <a:pt x="21944" y="79848"/>
                  </a:lnTo>
                  <a:lnTo>
                    <a:pt x="22371" y="79848"/>
                  </a:lnTo>
                  <a:lnTo>
                    <a:pt x="22858" y="79787"/>
                  </a:lnTo>
                  <a:lnTo>
                    <a:pt x="23285" y="79727"/>
                  </a:lnTo>
                  <a:lnTo>
                    <a:pt x="24138" y="79544"/>
                  </a:lnTo>
                  <a:lnTo>
                    <a:pt x="24260" y="79483"/>
                  </a:lnTo>
                  <a:lnTo>
                    <a:pt x="24443" y="79422"/>
                  </a:lnTo>
                  <a:lnTo>
                    <a:pt x="24565" y="79300"/>
                  </a:lnTo>
                  <a:lnTo>
                    <a:pt x="24687" y="79117"/>
                  </a:lnTo>
                  <a:lnTo>
                    <a:pt x="24687" y="78934"/>
                  </a:lnTo>
                  <a:lnTo>
                    <a:pt x="24626" y="78812"/>
                  </a:lnTo>
                  <a:lnTo>
                    <a:pt x="24382" y="78629"/>
                  </a:lnTo>
                  <a:lnTo>
                    <a:pt x="23895" y="78203"/>
                  </a:lnTo>
                  <a:lnTo>
                    <a:pt x="23590" y="77898"/>
                  </a:lnTo>
                  <a:lnTo>
                    <a:pt x="23346" y="77471"/>
                  </a:lnTo>
                  <a:lnTo>
                    <a:pt x="22858" y="76679"/>
                  </a:lnTo>
                  <a:lnTo>
                    <a:pt x="22554" y="76008"/>
                  </a:lnTo>
                  <a:lnTo>
                    <a:pt x="22432" y="75643"/>
                  </a:lnTo>
                  <a:lnTo>
                    <a:pt x="22432" y="75277"/>
                  </a:lnTo>
                  <a:lnTo>
                    <a:pt x="22554" y="74667"/>
                  </a:lnTo>
                  <a:lnTo>
                    <a:pt x="22736" y="74058"/>
                  </a:lnTo>
                  <a:lnTo>
                    <a:pt x="23468" y="71559"/>
                  </a:lnTo>
                  <a:lnTo>
                    <a:pt x="24565" y="67902"/>
                  </a:lnTo>
                  <a:lnTo>
                    <a:pt x="25114" y="65951"/>
                  </a:lnTo>
                  <a:lnTo>
                    <a:pt x="25357" y="64976"/>
                  </a:lnTo>
                  <a:lnTo>
                    <a:pt x="25540" y="63940"/>
                  </a:lnTo>
                  <a:lnTo>
                    <a:pt x="25601" y="62964"/>
                  </a:lnTo>
                  <a:lnTo>
                    <a:pt x="25540" y="61928"/>
                  </a:lnTo>
                  <a:lnTo>
                    <a:pt x="25418" y="60953"/>
                  </a:lnTo>
                  <a:lnTo>
                    <a:pt x="25175" y="59978"/>
                  </a:lnTo>
                  <a:lnTo>
                    <a:pt x="24870" y="58393"/>
                  </a:lnTo>
                  <a:lnTo>
                    <a:pt x="24748" y="57662"/>
                  </a:lnTo>
                  <a:lnTo>
                    <a:pt x="24748" y="56869"/>
                  </a:lnTo>
                  <a:lnTo>
                    <a:pt x="24809" y="56016"/>
                  </a:lnTo>
                  <a:lnTo>
                    <a:pt x="24931" y="55162"/>
                  </a:lnTo>
                  <a:lnTo>
                    <a:pt x="25357" y="53456"/>
                  </a:lnTo>
                  <a:lnTo>
                    <a:pt x="25845" y="51505"/>
                  </a:lnTo>
                  <a:lnTo>
                    <a:pt x="26272" y="49555"/>
                  </a:lnTo>
                  <a:lnTo>
                    <a:pt x="26516" y="47543"/>
                  </a:lnTo>
                  <a:lnTo>
                    <a:pt x="26759" y="45532"/>
                  </a:lnTo>
                  <a:lnTo>
                    <a:pt x="26881" y="43459"/>
                  </a:lnTo>
                  <a:lnTo>
                    <a:pt x="26942" y="41387"/>
                  </a:lnTo>
                  <a:lnTo>
                    <a:pt x="26942" y="39376"/>
                  </a:lnTo>
                  <a:lnTo>
                    <a:pt x="26881" y="38339"/>
                  </a:lnTo>
                  <a:lnTo>
                    <a:pt x="26820" y="37364"/>
                  </a:lnTo>
                  <a:lnTo>
                    <a:pt x="26455" y="35414"/>
                  </a:lnTo>
                  <a:lnTo>
                    <a:pt x="26272" y="34377"/>
                  </a:lnTo>
                  <a:lnTo>
                    <a:pt x="26150" y="33890"/>
                  </a:lnTo>
                  <a:lnTo>
                    <a:pt x="26089" y="33646"/>
                  </a:lnTo>
                  <a:lnTo>
                    <a:pt x="26150" y="33402"/>
                  </a:lnTo>
                  <a:lnTo>
                    <a:pt x="26211" y="32976"/>
                  </a:lnTo>
                  <a:lnTo>
                    <a:pt x="26211" y="32610"/>
                  </a:lnTo>
                  <a:lnTo>
                    <a:pt x="26150" y="31817"/>
                  </a:lnTo>
                  <a:lnTo>
                    <a:pt x="26150" y="28770"/>
                  </a:lnTo>
                  <a:lnTo>
                    <a:pt x="26211" y="28282"/>
                  </a:lnTo>
                  <a:lnTo>
                    <a:pt x="26333" y="27856"/>
                  </a:lnTo>
                  <a:lnTo>
                    <a:pt x="26881" y="26027"/>
                  </a:lnTo>
                  <a:lnTo>
                    <a:pt x="27003" y="25661"/>
                  </a:lnTo>
                  <a:lnTo>
                    <a:pt x="27369" y="26758"/>
                  </a:lnTo>
                  <a:lnTo>
                    <a:pt x="27735" y="27856"/>
                  </a:lnTo>
                  <a:lnTo>
                    <a:pt x="27918" y="28526"/>
                  </a:lnTo>
                  <a:lnTo>
                    <a:pt x="28100" y="29196"/>
                  </a:lnTo>
                  <a:lnTo>
                    <a:pt x="28405" y="30598"/>
                  </a:lnTo>
                  <a:lnTo>
                    <a:pt x="28588" y="31269"/>
                  </a:lnTo>
                  <a:lnTo>
                    <a:pt x="28832" y="32000"/>
                  </a:lnTo>
                  <a:lnTo>
                    <a:pt x="29380" y="33341"/>
                  </a:lnTo>
                  <a:lnTo>
                    <a:pt x="29990" y="34682"/>
                  </a:lnTo>
                  <a:lnTo>
                    <a:pt x="30660" y="36023"/>
                  </a:lnTo>
                  <a:lnTo>
                    <a:pt x="31270" y="37242"/>
                  </a:lnTo>
                  <a:lnTo>
                    <a:pt x="31879" y="38522"/>
                  </a:lnTo>
                  <a:lnTo>
                    <a:pt x="32123" y="39010"/>
                  </a:lnTo>
                  <a:lnTo>
                    <a:pt x="32306" y="39498"/>
                  </a:lnTo>
                  <a:lnTo>
                    <a:pt x="32306" y="39680"/>
                  </a:lnTo>
                  <a:lnTo>
                    <a:pt x="32245" y="39924"/>
                  </a:lnTo>
                  <a:lnTo>
                    <a:pt x="32245" y="40168"/>
                  </a:lnTo>
                  <a:lnTo>
                    <a:pt x="32245" y="40473"/>
                  </a:lnTo>
                  <a:lnTo>
                    <a:pt x="32367" y="40899"/>
                  </a:lnTo>
                  <a:lnTo>
                    <a:pt x="32489" y="41387"/>
                  </a:lnTo>
                  <a:lnTo>
                    <a:pt x="32794" y="42240"/>
                  </a:lnTo>
                  <a:lnTo>
                    <a:pt x="32855" y="42606"/>
                  </a:lnTo>
                  <a:lnTo>
                    <a:pt x="32916" y="42972"/>
                  </a:lnTo>
                  <a:lnTo>
                    <a:pt x="32977" y="44069"/>
                  </a:lnTo>
                  <a:lnTo>
                    <a:pt x="33038" y="44496"/>
                  </a:lnTo>
                  <a:lnTo>
                    <a:pt x="33160" y="44922"/>
                  </a:lnTo>
                  <a:lnTo>
                    <a:pt x="33281" y="45166"/>
                  </a:lnTo>
                  <a:lnTo>
                    <a:pt x="33464" y="45288"/>
                  </a:lnTo>
                  <a:lnTo>
                    <a:pt x="33647" y="45288"/>
                  </a:lnTo>
                  <a:lnTo>
                    <a:pt x="33769" y="45166"/>
                  </a:lnTo>
                  <a:lnTo>
                    <a:pt x="33830" y="45044"/>
                  </a:lnTo>
                  <a:lnTo>
                    <a:pt x="33891" y="44800"/>
                  </a:lnTo>
                  <a:lnTo>
                    <a:pt x="33952" y="44557"/>
                  </a:lnTo>
                  <a:lnTo>
                    <a:pt x="33891" y="44008"/>
                  </a:lnTo>
                  <a:lnTo>
                    <a:pt x="33830" y="43520"/>
                  </a:lnTo>
                  <a:lnTo>
                    <a:pt x="33830" y="43277"/>
                  </a:lnTo>
                  <a:lnTo>
                    <a:pt x="33830" y="43216"/>
                  </a:lnTo>
                  <a:lnTo>
                    <a:pt x="33891" y="43094"/>
                  </a:lnTo>
                  <a:lnTo>
                    <a:pt x="33952" y="43216"/>
                  </a:lnTo>
                  <a:lnTo>
                    <a:pt x="34013" y="43338"/>
                  </a:lnTo>
                  <a:lnTo>
                    <a:pt x="34013" y="43642"/>
                  </a:lnTo>
                  <a:lnTo>
                    <a:pt x="34135" y="44496"/>
                  </a:lnTo>
                  <a:lnTo>
                    <a:pt x="34135" y="45105"/>
                  </a:lnTo>
                  <a:lnTo>
                    <a:pt x="34196" y="45349"/>
                  </a:lnTo>
                  <a:lnTo>
                    <a:pt x="34318" y="45654"/>
                  </a:lnTo>
                  <a:lnTo>
                    <a:pt x="34440" y="45776"/>
                  </a:lnTo>
                  <a:lnTo>
                    <a:pt x="34561" y="45837"/>
                  </a:lnTo>
                  <a:lnTo>
                    <a:pt x="34744" y="45837"/>
                  </a:lnTo>
                  <a:lnTo>
                    <a:pt x="34866" y="45776"/>
                  </a:lnTo>
                  <a:lnTo>
                    <a:pt x="34988" y="45593"/>
                  </a:lnTo>
                  <a:lnTo>
                    <a:pt x="35049" y="45410"/>
                  </a:lnTo>
                  <a:lnTo>
                    <a:pt x="35049" y="44922"/>
                  </a:lnTo>
                  <a:lnTo>
                    <a:pt x="34988" y="44130"/>
                  </a:lnTo>
                  <a:lnTo>
                    <a:pt x="34988" y="43703"/>
                  </a:lnTo>
                  <a:lnTo>
                    <a:pt x="34988" y="43277"/>
                  </a:lnTo>
                  <a:lnTo>
                    <a:pt x="35354" y="44252"/>
                  </a:lnTo>
                  <a:lnTo>
                    <a:pt x="35659" y="45166"/>
                  </a:lnTo>
                  <a:lnTo>
                    <a:pt x="35902" y="45593"/>
                  </a:lnTo>
                  <a:lnTo>
                    <a:pt x="36024" y="45776"/>
                  </a:lnTo>
                  <a:lnTo>
                    <a:pt x="36207" y="45898"/>
                  </a:lnTo>
                  <a:lnTo>
                    <a:pt x="36390" y="45959"/>
                  </a:lnTo>
                  <a:lnTo>
                    <a:pt x="36573" y="45898"/>
                  </a:lnTo>
                  <a:lnTo>
                    <a:pt x="36695" y="45776"/>
                  </a:lnTo>
                  <a:lnTo>
                    <a:pt x="36756" y="45593"/>
                  </a:lnTo>
                  <a:lnTo>
                    <a:pt x="36756" y="45227"/>
                  </a:lnTo>
                  <a:lnTo>
                    <a:pt x="36695" y="44861"/>
                  </a:lnTo>
                  <a:lnTo>
                    <a:pt x="36390" y="44191"/>
                  </a:lnTo>
                  <a:lnTo>
                    <a:pt x="36146" y="43459"/>
                  </a:lnTo>
                  <a:lnTo>
                    <a:pt x="36024" y="43094"/>
                  </a:lnTo>
                  <a:lnTo>
                    <a:pt x="35963" y="42789"/>
                  </a:lnTo>
                  <a:lnTo>
                    <a:pt x="35963" y="42789"/>
                  </a:lnTo>
                  <a:lnTo>
                    <a:pt x="36207" y="43033"/>
                  </a:lnTo>
                  <a:lnTo>
                    <a:pt x="36451" y="43338"/>
                  </a:lnTo>
                  <a:lnTo>
                    <a:pt x="36878" y="43947"/>
                  </a:lnTo>
                  <a:lnTo>
                    <a:pt x="37061" y="44252"/>
                  </a:lnTo>
                  <a:lnTo>
                    <a:pt x="37304" y="44557"/>
                  </a:lnTo>
                  <a:lnTo>
                    <a:pt x="37487" y="44739"/>
                  </a:lnTo>
                  <a:lnTo>
                    <a:pt x="37670" y="44800"/>
                  </a:lnTo>
                  <a:lnTo>
                    <a:pt x="37853" y="44800"/>
                  </a:lnTo>
                  <a:lnTo>
                    <a:pt x="37975" y="44739"/>
                  </a:lnTo>
                  <a:lnTo>
                    <a:pt x="38097" y="44618"/>
                  </a:lnTo>
                  <a:lnTo>
                    <a:pt x="38158" y="44496"/>
                  </a:lnTo>
                  <a:lnTo>
                    <a:pt x="38158" y="44313"/>
                  </a:lnTo>
                  <a:lnTo>
                    <a:pt x="38097" y="44130"/>
                  </a:lnTo>
                  <a:lnTo>
                    <a:pt x="37975" y="43825"/>
                  </a:lnTo>
                  <a:lnTo>
                    <a:pt x="37792" y="43581"/>
                  </a:lnTo>
                  <a:lnTo>
                    <a:pt x="37182" y="42423"/>
                  </a:lnTo>
                  <a:lnTo>
                    <a:pt x="36878" y="41814"/>
                  </a:lnTo>
                  <a:lnTo>
                    <a:pt x="36695" y="41509"/>
                  </a:lnTo>
                  <a:lnTo>
                    <a:pt x="36634" y="41204"/>
                  </a:lnTo>
                  <a:lnTo>
                    <a:pt x="36817" y="41326"/>
                  </a:lnTo>
                  <a:lnTo>
                    <a:pt x="37000" y="41509"/>
                  </a:lnTo>
                  <a:lnTo>
                    <a:pt x="37182" y="41692"/>
                  </a:lnTo>
                  <a:lnTo>
                    <a:pt x="37365" y="41875"/>
                  </a:lnTo>
                  <a:lnTo>
                    <a:pt x="37792" y="42119"/>
                  </a:lnTo>
                  <a:lnTo>
                    <a:pt x="38219" y="42179"/>
                  </a:lnTo>
                  <a:lnTo>
                    <a:pt x="38584" y="42240"/>
                  </a:lnTo>
                  <a:lnTo>
                    <a:pt x="38706" y="42179"/>
                  </a:lnTo>
                  <a:lnTo>
                    <a:pt x="38889" y="42119"/>
                  </a:lnTo>
                  <a:lnTo>
                    <a:pt x="38950" y="41997"/>
                  </a:lnTo>
                  <a:lnTo>
                    <a:pt x="39011" y="41936"/>
                  </a:lnTo>
                  <a:lnTo>
                    <a:pt x="39011" y="41753"/>
                  </a:lnTo>
                  <a:lnTo>
                    <a:pt x="38889" y="41570"/>
                  </a:lnTo>
                  <a:lnTo>
                    <a:pt x="38706" y="41387"/>
                  </a:lnTo>
                  <a:lnTo>
                    <a:pt x="38402" y="41204"/>
                  </a:lnTo>
                  <a:lnTo>
                    <a:pt x="38158" y="40960"/>
                  </a:lnTo>
                  <a:lnTo>
                    <a:pt x="37609" y="40412"/>
                  </a:lnTo>
                  <a:lnTo>
                    <a:pt x="37182" y="39802"/>
                  </a:lnTo>
                  <a:lnTo>
                    <a:pt x="36695" y="39254"/>
                  </a:lnTo>
                  <a:lnTo>
                    <a:pt x="36451" y="39010"/>
                  </a:lnTo>
                  <a:lnTo>
                    <a:pt x="36207" y="38766"/>
                  </a:lnTo>
                  <a:lnTo>
                    <a:pt x="35902" y="38583"/>
                  </a:lnTo>
                  <a:lnTo>
                    <a:pt x="35598" y="38461"/>
                  </a:lnTo>
                  <a:lnTo>
                    <a:pt x="35110" y="38461"/>
                  </a:lnTo>
                  <a:lnTo>
                    <a:pt x="34988" y="38400"/>
                  </a:lnTo>
                  <a:lnTo>
                    <a:pt x="34927" y="38218"/>
                  </a:lnTo>
                  <a:lnTo>
                    <a:pt x="34866" y="38096"/>
                  </a:lnTo>
                  <a:lnTo>
                    <a:pt x="34683" y="37669"/>
                  </a:lnTo>
                  <a:lnTo>
                    <a:pt x="34440" y="36938"/>
                  </a:lnTo>
                  <a:lnTo>
                    <a:pt x="34257" y="36145"/>
                  </a:lnTo>
                  <a:lnTo>
                    <a:pt x="34074" y="35414"/>
                  </a:lnTo>
                  <a:lnTo>
                    <a:pt x="33952" y="34621"/>
                  </a:lnTo>
                  <a:lnTo>
                    <a:pt x="33891" y="33646"/>
                  </a:lnTo>
                  <a:lnTo>
                    <a:pt x="33769" y="32732"/>
                  </a:lnTo>
                  <a:lnTo>
                    <a:pt x="33586" y="31939"/>
                  </a:lnTo>
                  <a:lnTo>
                    <a:pt x="33342" y="31147"/>
                  </a:lnTo>
                  <a:lnTo>
                    <a:pt x="33099" y="30355"/>
                  </a:lnTo>
                  <a:lnTo>
                    <a:pt x="32794" y="29562"/>
                  </a:lnTo>
                  <a:lnTo>
                    <a:pt x="32550" y="28953"/>
                  </a:lnTo>
                  <a:lnTo>
                    <a:pt x="32428" y="28648"/>
                  </a:lnTo>
                  <a:lnTo>
                    <a:pt x="32245" y="28343"/>
                  </a:lnTo>
                  <a:lnTo>
                    <a:pt x="32001" y="27916"/>
                  </a:lnTo>
                  <a:lnTo>
                    <a:pt x="31879" y="27734"/>
                  </a:lnTo>
                  <a:lnTo>
                    <a:pt x="31819" y="27490"/>
                  </a:lnTo>
                  <a:lnTo>
                    <a:pt x="31758" y="27124"/>
                  </a:lnTo>
                  <a:lnTo>
                    <a:pt x="31697" y="26697"/>
                  </a:lnTo>
                  <a:lnTo>
                    <a:pt x="31697" y="25905"/>
                  </a:lnTo>
                  <a:lnTo>
                    <a:pt x="31514" y="24320"/>
                  </a:lnTo>
                  <a:lnTo>
                    <a:pt x="31270" y="22735"/>
                  </a:lnTo>
                  <a:lnTo>
                    <a:pt x="30965" y="21212"/>
                  </a:lnTo>
                  <a:lnTo>
                    <a:pt x="30965" y="20846"/>
                  </a:lnTo>
                  <a:lnTo>
                    <a:pt x="31026" y="20480"/>
                  </a:lnTo>
                  <a:lnTo>
                    <a:pt x="31026" y="19688"/>
                  </a:lnTo>
                  <a:lnTo>
                    <a:pt x="31026" y="18834"/>
                  </a:lnTo>
                  <a:lnTo>
                    <a:pt x="30965" y="18042"/>
                  </a:lnTo>
                  <a:lnTo>
                    <a:pt x="30904" y="17676"/>
                  </a:lnTo>
                  <a:lnTo>
                    <a:pt x="30782" y="17311"/>
                  </a:lnTo>
                  <a:lnTo>
                    <a:pt x="30478" y="16640"/>
                  </a:lnTo>
                  <a:lnTo>
                    <a:pt x="30112" y="16031"/>
                  </a:lnTo>
                  <a:lnTo>
                    <a:pt x="29746" y="15421"/>
                  </a:lnTo>
                  <a:lnTo>
                    <a:pt x="29502" y="15116"/>
                  </a:lnTo>
                  <a:lnTo>
                    <a:pt x="29258" y="14812"/>
                  </a:lnTo>
                  <a:lnTo>
                    <a:pt x="28954" y="14629"/>
                  </a:lnTo>
                  <a:lnTo>
                    <a:pt x="28649" y="14446"/>
                  </a:lnTo>
                  <a:lnTo>
                    <a:pt x="27978" y="14141"/>
                  </a:lnTo>
                  <a:lnTo>
                    <a:pt x="27247" y="13958"/>
                  </a:lnTo>
                  <a:lnTo>
                    <a:pt x="26455" y="13836"/>
                  </a:lnTo>
                  <a:lnTo>
                    <a:pt x="25662" y="13775"/>
                  </a:lnTo>
                  <a:lnTo>
                    <a:pt x="24748" y="13775"/>
                  </a:lnTo>
                  <a:lnTo>
                    <a:pt x="24565" y="13653"/>
                  </a:lnTo>
                  <a:lnTo>
                    <a:pt x="24260" y="13471"/>
                  </a:lnTo>
                  <a:lnTo>
                    <a:pt x="22919" y="12617"/>
                  </a:lnTo>
                  <a:lnTo>
                    <a:pt x="22554" y="12373"/>
                  </a:lnTo>
                  <a:lnTo>
                    <a:pt x="22432" y="12313"/>
                  </a:lnTo>
                  <a:lnTo>
                    <a:pt x="22310" y="12252"/>
                  </a:lnTo>
                  <a:lnTo>
                    <a:pt x="22310" y="12130"/>
                  </a:lnTo>
                  <a:lnTo>
                    <a:pt x="22127" y="10728"/>
                  </a:lnTo>
                  <a:lnTo>
                    <a:pt x="22066" y="10118"/>
                  </a:lnTo>
                  <a:lnTo>
                    <a:pt x="22066" y="9996"/>
                  </a:lnTo>
                  <a:lnTo>
                    <a:pt x="22188" y="9874"/>
                  </a:lnTo>
                  <a:lnTo>
                    <a:pt x="22493" y="9631"/>
                  </a:lnTo>
                  <a:lnTo>
                    <a:pt x="22615" y="9448"/>
                  </a:lnTo>
                  <a:lnTo>
                    <a:pt x="22676" y="9204"/>
                  </a:lnTo>
                  <a:lnTo>
                    <a:pt x="22858" y="8777"/>
                  </a:lnTo>
                  <a:lnTo>
                    <a:pt x="23224" y="7497"/>
                  </a:lnTo>
                  <a:lnTo>
                    <a:pt x="23407" y="6766"/>
                  </a:lnTo>
                  <a:lnTo>
                    <a:pt x="23529" y="6034"/>
                  </a:lnTo>
                  <a:lnTo>
                    <a:pt x="23651" y="5303"/>
                  </a:lnTo>
                  <a:lnTo>
                    <a:pt x="23651" y="4511"/>
                  </a:lnTo>
                  <a:lnTo>
                    <a:pt x="23590" y="3779"/>
                  </a:lnTo>
                  <a:lnTo>
                    <a:pt x="23468" y="3048"/>
                  </a:lnTo>
                  <a:lnTo>
                    <a:pt x="23285" y="2316"/>
                  </a:lnTo>
                  <a:lnTo>
                    <a:pt x="22919" y="1646"/>
                  </a:lnTo>
                  <a:lnTo>
                    <a:pt x="22493" y="1158"/>
                  </a:lnTo>
                  <a:lnTo>
                    <a:pt x="22005" y="731"/>
                  </a:lnTo>
                  <a:lnTo>
                    <a:pt x="21456" y="366"/>
                  </a:lnTo>
                  <a:lnTo>
                    <a:pt x="20786" y="122"/>
                  </a:lnTo>
                  <a:lnTo>
                    <a:pt x="19994" y="61"/>
                  </a:lnTo>
                  <a:lnTo>
                    <a:pt x="19445" y="0"/>
                  </a:lnTo>
                  <a:close/>
                </a:path>
              </a:pathLst>
            </a:custGeom>
            <a:solidFill>
              <a:srgbClr val="B3B3B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118" name="Google Shape;118;p16"/>
          <p:cNvSpPr/>
          <p:nvPr/>
        </p:nvSpPr>
        <p:spPr>
          <a:xfrm>
            <a:off x="2605269" y="3119307"/>
            <a:ext cx="176100" cy="154200"/>
          </a:xfrm>
          <a:prstGeom prst="heart">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19" name="Google Shape;119;p16"/>
          <p:cNvSpPr/>
          <p:nvPr/>
        </p:nvSpPr>
        <p:spPr>
          <a:xfrm rot="-2700000" flipH="1">
            <a:off x="7838560" y="2180914"/>
            <a:ext cx="669489" cy="669489"/>
          </a:xfrm>
          <a:prstGeom prst="teardrop">
            <a:avLst>
              <a:gd name="adj" fmla="val 100000"/>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nvGrpSpPr>
          <p:cNvPr id="120" name="Google Shape;120;p16"/>
          <p:cNvGrpSpPr/>
          <p:nvPr/>
        </p:nvGrpSpPr>
        <p:grpSpPr>
          <a:xfrm>
            <a:off x="8013110" y="2355452"/>
            <a:ext cx="320399" cy="320378"/>
            <a:chOff x="1951075" y="2333250"/>
            <a:chExt cx="381200" cy="381175"/>
          </a:xfrm>
        </p:grpSpPr>
        <p:sp>
          <p:nvSpPr>
            <p:cNvPr id="121" name="Google Shape;121;p16"/>
            <p:cNvSpPr/>
            <p:nvPr/>
          </p:nvSpPr>
          <p:spPr>
            <a:xfrm>
              <a:off x="1951075" y="2333250"/>
              <a:ext cx="381200" cy="381175"/>
            </a:xfrm>
            <a:custGeom>
              <a:avLst/>
              <a:gdLst/>
              <a:ahLst/>
              <a:cxnLst/>
              <a:rect l="l" t="t" r="r" b="b"/>
              <a:pathLst>
                <a:path w="15248" h="15247" fill="none" extrusionOk="0">
                  <a:moveTo>
                    <a:pt x="7624" y="0"/>
                  </a:moveTo>
                  <a:lnTo>
                    <a:pt x="7624" y="0"/>
                  </a:lnTo>
                  <a:lnTo>
                    <a:pt x="7234" y="0"/>
                  </a:lnTo>
                  <a:lnTo>
                    <a:pt x="6845" y="49"/>
                  </a:lnTo>
                  <a:lnTo>
                    <a:pt x="6455" y="98"/>
                  </a:lnTo>
                  <a:lnTo>
                    <a:pt x="6090" y="147"/>
                  </a:lnTo>
                  <a:lnTo>
                    <a:pt x="5724" y="244"/>
                  </a:lnTo>
                  <a:lnTo>
                    <a:pt x="5359" y="341"/>
                  </a:lnTo>
                  <a:lnTo>
                    <a:pt x="4994" y="463"/>
                  </a:lnTo>
                  <a:lnTo>
                    <a:pt x="4653" y="609"/>
                  </a:lnTo>
                  <a:lnTo>
                    <a:pt x="4312" y="755"/>
                  </a:lnTo>
                  <a:lnTo>
                    <a:pt x="3995" y="926"/>
                  </a:lnTo>
                  <a:lnTo>
                    <a:pt x="3678" y="1096"/>
                  </a:lnTo>
                  <a:lnTo>
                    <a:pt x="3362" y="1291"/>
                  </a:lnTo>
                  <a:lnTo>
                    <a:pt x="3070" y="1510"/>
                  </a:lnTo>
                  <a:lnTo>
                    <a:pt x="2777" y="1730"/>
                  </a:lnTo>
                  <a:lnTo>
                    <a:pt x="2509" y="1973"/>
                  </a:lnTo>
                  <a:lnTo>
                    <a:pt x="2242" y="2241"/>
                  </a:lnTo>
                  <a:lnTo>
                    <a:pt x="1974" y="2509"/>
                  </a:lnTo>
                  <a:lnTo>
                    <a:pt x="1730" y="2777"/>
                  </a:lnTo>
                  <a:lnTo>
                    <a:pt x="1511" y="3069"/>
                  </a:lnTo>
                  <a:lnTo>
                    <a:pt x="1292" y="3361"/>
                  </a:lnTo>
                  <a:lnTo>
                    <a:pt x="1097" y="3678"/>
                  </a:lnTo>
                  <a:lnTo>
                    <a:pt x="926" y="3995"/>
                  </a:lnTo>
                  <a:lnTo>
                    <a:pt x="756" y="4311"/>
                  </a:lnTo>
                  <a:lnTo>
                    <a:pt x="610" y="4652"/>
                  </a:lnTo>
                  <a:lnTo>
                    <a:pt x="464" y="4993"/>
                  </a:lnTo>
                  <a:lnTo>
                    <a:pt x="342" y="5358"/>
                  </a:lnTo>
                  <a:lnTo>
                    <a:pt x="244" y="5724"/>
                  </a:lnTo>
                  <a:lnTo>
                    <a:pt x="147" y="6089"/>
                  </a:lnTo>
                  <a:lnTo>
                    <a:pt x="98" y="6454"/>
                  </a:lnTo>
                  <a:lnTo>
                    <a:pt x="50" y="6844"/>
                  </a:lnTo>
                  <a:lnTo>
                    <a:pt x="1" y="7234"/>
                  </a:lnTo>
                  <a:lnTo>
                    <a:pt x="1" y="7623"/>
                  </a:lnTo>
                  <a:lnTo>
                    <a:pt x="1" y="7623"/>
                  </a:lnTo>
                  <a:lnTo>
                    <a:pt x="1" y="8013"/>
                  </a:lnTo>
                  <a:lnTo>
                    <a:pt x="50" y="8403"/>
                  </a:lnTo>
                  <a:lnTo>
                    <a:pt x="98" y="8793"/>
                  </a:lnTo>
                  <a:lnTo>
                    <a:pt x="147" y="9158"/>
                  </a:lnTo>
                  <a:lnTo>
                    <a:pt x="244" y="9523"/>
                  </a:lnTo>
                  <a:lnTo>
                    <a:pt x="342" y="9889"/>
                  </a:lnTo>
                  <a:lnTo>
                    <a:pt x="464" y="10254"/>
                  </a:lnTo>
                  <a:lnTo>
                    <a:pt x="610" y="10595"/>
                  </a:lnTo>
                  <a:lnTo>
                    <a:pt x="756" y="10936"/>
                  </a:lnTo>
                  <a:lnTo>
                    <a:pt x="926" y="11252"/>
                  </a:lnTo>
                  <a:lnTo>
                    <a:pt x="1097" y="11569"/>
                  </a:lnTo>
                  <a:lnTo>
                    <a:pt x="1292" y="11886"/>
                  </a:lnTo>
                  <a:lnTo>
                    <a:pt x="1511" y="12178"/>
                  </a:lnTo>
                  <a:lnTo>
                    <a:pt x="1730" y="12470"/>
                  </a:lnTo>
                  <a:lnTo>
                    <a:pt x="1974" y="12738"/>
                  </a:lnTo>
                  <a:lnTo>
                    <a:pt x="2242" y="13006"/>
                  </a:lnTo>
                  <a:lnTo>
                    <a:pt x="2509" y="13274"/>
                  </a:lnTo>
                  <a:lnTo>
                    <a:pt x="2777" y="13517"/>
                  </a:lnTo>
                  <a:lnTo>
                    <a:pt x="3070" y="13737"/>
                  </a:lnTo>
                  <a:lnTo>
                    <a:pt x="3362" y="13956"/>
                  </a:lnTo>
                  <a:lnTo>
                    <a:pt x="3678" y="14151"/>
                  </a:lnTo>
                  <a:lnTo>
                    <a:pt x="3995" y="14321"/>
                  </a:lnTo>
                  <a:lnTo>
                    <a:pt x="4312" y="14492"/>
                  </a:lnTo>
                  <a:lnTo>
                    <a:pt x="4653" y="14638"/>
                  </a:lnTo>
                  <a:lnTo>
                    <a:pt x="4994" y="14784"/>
                  </a:lnTo>
                  <a:lnTo>
                    <a:pt x="5359" y="14906"/>
                  </a:lnTo>
                  <a:lnTo>
                    <a:pt x="5724" y="15003"/>
                  </a:lnTo>
                  <a:lnTo>
                    <a:pt x="6090" y="15100"/>
                  </a:lnTo>
                  <a:lnTo>
                    <a:pt x="6455" y="15149"/>
                  </a:lnTo>
                  <a:lnTo>
                    <a:pt x="6845" y="15198"/>
                  </a:lnTo>
                  <a:lnTo>
                    <a:pt x="7234" y="15247"/>
                  </a:lnTo>
                  <a:lnTo>
                    <a:pt x="7624" y="15247"/>
                  </a:lnTo>
                  <a:lnTo>
                    <a:pt x="7624" y="15247"/>
                  </a:lnTo>
                  <a:lnTo>
                    <a:pt x="8014" y="15247"/>
                  </a:lnTo>
                  <a:lnTo>
                    <a:pt x="8403" y="15198"/>
                  </a:lnTo>
                  <a:lnTo>
                    <a:pt x="8793" y="15149"/>
                  </a:lnTo>
                  <a:lnTo>
                    <a:pt x="9158" y="15100"/>
                  </a:lnTo>
                  <a:lnTo>
                    <a:pt x="9524" y="15003"/>
                  </a:lnTo>
                  <a:lnTo>
                    <a:pt x="9889" y="14906"/>
                  </a:lnTo>
                  <a:lnTo>
                    <a:pt x="10254" y="14784"/>
                  </a:lnTo>
                  <a:lnTo>
                    <a:pt x="10595" y="14638"/>
                  </a:lnTo>
                  <a:lnTo>
                    <a:pt x="10936" y="14492"/>
                  </a:lnTo>
                  <a:lnTo>
                    <a:pt x="11253" y="14321"/>
                  </a:lnTo>
                  <a:lnTo>
                    <a:pt x="11569" y="14151"/>
                  </a:lnTo>
                  <a:lnTo>
                    <a:pt x="11886" y="13956"/>
                  </a:lnTo>
                  <a:lnTo>
                    <a:pt x="12178" y="13737"/>
                  </a:lnTo>
                  <a:lnTo>
                    <a:pt x="12471" y="13517"/>
                  </a:lnTo>
                  <a:lnTo>
                    <a:pt x="12739" y="13274"/>
                  </a:lnTo>
                  <a:lnTo>
                    <a:pt x="13006" y="13006"/>
                  </a:lnTo>
                  <a:lnTo>
                    <a:pt x="13274" y="12738"/>
                  </a:lnTo>
                  <a:lnTo>
                    <a:pt x="13518" y="12470"/>
                  </a:lnTo>
                  <a:lnTo>
                    <a:pt x="13737" y="12178"/>
                  </a:lnTo>
                  <a:lnTo>
                    <a:pt x="13956" y="11886"/>
                  </a:lnTo>
                  <a:lnTo>
                    <a:pt x="14151" y="11569"/>
                  </a:lnTo>
                  <a:lnTo>
                    <a:pt x="14322" y="11252"/>
                  </a:lnTo>
                  <a:lnTo>
                    <a:pt x="14492" y="10936"/>
                  </a:lnTo>
                  <a:lnTo>
                    <a:pt x="14638" y="10595"/>
                  </a:lnTo>
                  <a:lnTo>
                    <a:pt x="14784" y="10254"/>
                  </a:lnTo>
                  <a:lnTo>
                    <a:pt x="14906" y="9889"/>
                  </a:lnTo>
                  <a:lnTo>
                    <a:pt x="15004" y="9523"/>
                  </a:lnTo>
                  <a:lnTo>
                    <a:pt x="15101" y="9158"/>
                  </a:lnTo>
                  <a:lnTo>
                    <a:pt x="15150" y="8793"/>
                  </a:lnTo>
                  <a:lnTo>
                    <a:pt x="15198" y="8403"/>
                  </a:lnTo>
                  <a:lnTo>
                    <a:pt x="15247" y="8013"/>
                  </a:lnTo>
                  <a:lnTo>
                    <a:pt x="15247" y="7623"/>
                  </a:lnTo>
                  <a:lnTo>
                    <a:pt x="15247" y="7623"/>
                  </a:lnTo>
                  <a:lnTo>
                    <a:pt x="15247" y="7234"/>
                  </a:lnTo>
                  <a:lnTo>
                    <a:pt x="15198" y="6844"/>
                  </a:lnTo>
                  <a:lnTo>
                    <a:pt x="15150" y="6454"/>
                  </a:lnTo>
                  <a:lnTo>
                    <a:pt x="15101" y="6089"/>
                  </a:lnTo>
                  <a:lnTo>
                    <a:pt x="15004" y="5724"/>
                  </a:lnTo>
                  <a:lnTo>
                    <a:pt x="14906" y="5358"/>
                  </a:lnTo>
                  <a:lnTo>
                    <a:pt x="14784" y="4993"/>
                  </a:lnTo>
                  <a:lnTo>
                    <a:pt x="14638" y="4652"/>
                  </a:lnTo>
                  <a:lnTo>
                    <a:pt x="14492" y="4311"/>
                  </a:lnTo>
                  <a:lnTo>
                    <a:pt x="14322" y="3995"/>
                  </a:lnTo>
                  <a:lnTo>
                    <a:pt x="14151" y="3678"/>
                  </a:lnTo>
                  <a:lnTo>
                    <a:pt x="13956" y="3361"/>
                  </a:lnTo>
                  <a:lnTo>
                    <a:pt x="13737" y="3069"/>
                  </a:lnTo>
                  <a:lnTo>
                    <a:pt x="13518" y="2777"/>
                  </a:lnTo>
                  <a:lnTo>
                    <a:pt x="13274" y="2509"/>
                  </a:lnTo>
                  <a:lnTo>
                    <a:pt x="13006" y="2241"/>
                  </a:lnTo>
                  <a:lnTo>
                    <a:pt x="12739" y="1973"/>
                  </a:lnTo>
                  <a:lnTo>
                    <a:pt x="12471" y="1730"/>
                  </a:lnTo>
                  <a:lnTo>
                    <a:pt x="12178" y="1510"/>
                  </a:lnTo>
                  <a:lnTo>
                    <a:pt x="11886" y="1291"/>
                  </a:lnTo>
                  <a:lnTo>
                    <a:pt x="11569" y="1096"/>
                  </a:lnTo>
                  <a:lnTo>
                    <a:pt x="11253" y="926"/>
                  </a:lnTo>
                  <a:lnTo>
                    <a:pt x="10936" y="755"/>
                  </a:lnTo>
                  <a:lnTo>
                    <a:pt x="10595" y="609"/>
                  </a:lnTo>
                  <a:lnTo>
                    <a:pt x="10254" y="463"/>
                  </a:lnTo>
                  <a:lnTo>
                    <a:pt x="9889" y="341"/>
                  </a:lnTo>
                  <a:lnTo>
                    <a:pt x="9524" y="244"/>
                  </a:lnTo>
                  <a:lnTo>
                    <a:pt x="9158" y="147"/>
                  </a:lnTo>
                  <a:lnTo>
                    <a:pt x="8793" y="98"/>
                  </a:lnTo>
                  <a:lnTo>
                    <a:pt x="8403" y="49"/>
                  </a:lnTo>
                  <a:lnTo>
                    <a:pt x="8014" y="0"/>
                  </a:lnTo>
                  <a:lnTo>
                    <a:pt x="7624" y="0"/>
                  </a:lnTo>
                  <a:lnTo>
                    <a:pt x="7624" y="0"/>
                  </a:lnTo>
                </a:path>
              </a:pathLst>
            </a:custGeom>
            <a:noFill/>
            <a:ln w="190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22" name="Google Shape;122;p16"/>
            <p:cNvSpPr/>
            <p:nvPr/>
          </p:nvSpPr>
          <p:spPr>
            <a:xfrm>
              <a:off x="2197675" y="2503125"/>
              <a:ext cx="43875" cy="47525"/>
            </a:xfrm>
            <a:custGeom>
              <a:avLst/>
              <a:gdLst/>
              <a:ahLst/>
              <a:cxnLst/>
              <a:rect l="l" t="t" r="r" b="b"/>
              <a:pathLst>
                <a:path w="1755" h="1901" fill="none" extrusionOk="0">
                  <a:moveTo>
                    <a:pt x="877" y="0"/>
                  </a:moveTo>
                  <a:lnTo>
                    <a:pt x="877" y="0"/>
                  </a:lnTo>
                  <a:lnTo>
                    <a:pt x="1048" y="25"/>
                  </a:lnTo>
                  <a:lnTo>
                    <a:pt x="1218"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8" y="1827"/>
                  </a:lnTo>
                  <a:lnTo>
                    <a:pt x="1048" y="1876"/>
                  </a:lnTo>
                  <a:lnTo>
                    <a:pt x="877" y="1900"/>
                  </a:lnTo>
                  <a:lnTo>
                    <a:pt x="877" y="1900"/>
                  </a:lnTo>
                  <a:lnTo>
                    <a:pt x="707" y="1876"/>
                  </a:lnTo>
                  <a:lnTo>
                    <a:pt x="536"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6" y="73"/>
                  </a:lnTo>
                  <a:lnTo>
                    <a:pt x="707" y="25"/>
                  </a:lnTo>
                  <a:lnTo>
                    <a:pt x="877" y="0"/>
                  </a:lnTo>
                  <a:lnTo>
                    <a:pt x="877" y="0"/>
                  </a:lnTo>
                </a:path>
              </a:pathLst>
            </a:custGeom>
            <a:noFill/>
            <a:ln w="190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23" name="Google Shape;123;p16"/>
            <p:cNvSpPr/>
            <p:nvPr/>
          </p:nvSpPr>
          <p:spPr>
            <a:xfrm>
              <a:off x="2041800" y="2503125"/>
              <a:ext cx="43875" cy="47525"/>
            </a:xfrm>
            <a:custGeom>
              <a:avLst/>
              <a:gdLst/>
              <a:ahLst/>
              <a:cxnLst/>
              <a:rect l="l" t="t" r="r" b="b"/>
              <a:pathLst>
                <a:path w="1755" h="1901" fill="none" extrusionOk="0">
                  <a:moveTo>
                    <a:pt x="878" y="0"/>
                  </a:moveTo>
                  <a:lnTo>
                    <a:pt x="878" y="0"/>
                  </a:lnTo>
                  <a:lnTo>
                    <a:pt x="1048" y="25"/>
                  </a:lnTo>
                  <a:lnTo>
                    <a:pt x="1219"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9" y="1827"/>
                  </a:lnTo>
                  <a:lnTo>
                    <a:pt x="1048" y="1876"/>
                  </a:lnTo>
                  <a:lnTo>
                    <a:pt x="878" y="1900"/>
                  </a:lnTo>
                  <a:lnTo>
                    <a:pt x="878" y="1900"/>
                  </a:lnTo>
                  <a:lnTo>
                    <a:pt x="707" y="1876"/>
                  </a:lnTo>
                  <a:lnTo>
                    <a:pt x="537"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7" y="73"/>
                  </a:lnTo>
                  <a:lnTo>
                    <a:pt x="707" y="25"/>
                  </a:lnTo>
                  <a:lnTo>
                    <a:pt x="878" y="0"/>
                  </a:lnTo>
                  <a:lnTo>
                    <a:pt x="878" y="0"/>
                  </a:lnTo>
                </a:path>
              </a:pathLst>
            </a:custGeom>
            <a:noFill/>
            <a:ln w="190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24" name="Google Shape;124;p16"/>
            <p:cNvSpPr/>
            <p:nvPr/>
          </p:nvSpPr>
          <p:spPr>
            <a:xfrm>
              <a:off x="2041800" y="2584100"/>
              <a:ext cx="199750" cy="41425"/>
            </a:xfrm>
            <a:custGeom>
              <a:avLst/>
              <a:gdLst/>
              <a:ahLst/>
              <a:cxnLst/>
              <a:rect l="l" t="t" r="r" b="b"/>
              <a:pathLst>
                <a:path w="7990" h="1657" fill="none" extrusionOk="0">
                  <a:moveTo>
                    <a:pt x="1" y="1657"/>
                  </a:moveTo>
                  <a:lnTo>
                    <a:pt x="1" y="1657"/>
                  </a:lnTo>
                  <a:lnTo>
                    <a:pt x="415" y="1291"/>
                  </a:lnTo>
                  <a:lnTo>
                    <a:pt x="853" y="950"/>
                  </a:lnTo>
                  <a:lnTo>
                    <a:pt x="1340" y="683"/>
                  </a:lnTo>
                  <a:lnTo>
                    <a:pt x="1827" y="439"/>
                  </a:lnTo>
                  <a:lnTo>
                    <a:pt x="2363" y="244"/>
                  </a:lnTo>
                  <a:lnTo>
                    <a:pt x="2875" y="122"/>
                  </a:lnTo>
                  <a:lnTo>
                    <a:pt x="3435" y="49"/>
                  </a:lnTo>
                  <a:lnTo>
                    <a:pt x="3995" y="1"/>
                  </a:lnTo>
                  <a:lnTo>
                    <a:pt x="3995" y="1"/>
                  </a:lnTo>
                  <a:lnTo>
                    <a:pt x="4555" y="49"/>
                  </a:lnTo>
                  <a:lnTo>
                    <a:pt x="5115" y="122"/>
                  </a:lnTo>
                  <a:lnTo>
                    <a:pt x="5627" y="244"/>
                  </a:lnTo>
                  <a:lnTo>
                    <a:pt x="6163" y="439"/>
                  </a:lnTo>
                  <a:lnTo>
                    <a:pt x="6650" y="683"/>
                  </a:lnTo>
                  <a:lnTo>
                    <a:pt x="7137" y="950"/>
                  </a:lnTo>
                  <a:lnTo>
                    <a:pt x="7575" y="1291"/>
                  </a:lnTo>
                  <a:lnTo>
                    <a:pt x="7989" y="1657"/>
                  </a:lnTo>
                </a:path>
              </a:pathLst>
            </a:custGeom>
            <a:noFill/>
            <a:ln w="190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grpSp>
      <p:pic>
        <p:nvPicPr>
          <p:cNvPr id="125" name="Google Shape;125;p16"/>
          <p:cNvPicPr preferRelativeResize="0"/>
          <p:nvPr/>
        </p:nvPicPr>
        <p:blipFill>
          <a:blip r:embed="rId3">
            <a:alphaModFix/>
          </a:blip>
          <a:stretch>
            <a:fillRect/>
          </a:stretch>
        </p:blipFill>
        <p:spPr>
          <a:xfrm>
            <a:off x="5935943" y="1972725"/>
            <a:ext cx="981075" cy="1085850"/>
          </a:xfrm>
          <a:prstGeom prst="rect">
            <a:avLst/>
          </a:prstGeom>
          <a:noFill/>
          <a:ln>
            <a:noFill/>
          </a:ln>
        </p:spPr>
      </p:pic>
      <p:cxnSp>
        <p:nvCxnSpPr>
          <p:cNvPr id="126" name="Google Shape;126;p16"/>
          <p:cNvCxnSpPr/>
          <p:nvPr/>
        </p:nvCxnSpPr>
        <p:spPr>
          <a:xfrm rot="10800000" flipH="1">
            <a:off x="5491243" y="2513238"/>
            <a:ext cx="335100" cy="4800"/>
          </a:xfrm>
          <a:prstGeom prst="straightConnector1">
            <a:avLst/>
          </a:prstGeom>
          <a:noFill/>
          <a:ln w="9525" cap="flat" cmpd="sng">
            <a:solidFill>
              <a:schemeClr val="dk2"/>
            </a:solidFill>
            <a:prstDash val="solid"/>
            <a:round/>
            <a:headEnd type="none" w="med" len="med"/>
            <a:tailEnd type="triangle" w="med" len="med"/>
          </a:ln>
        </p:spPr>
      </p:cxnSp>
      <p:cxnSp>
        <p:nvCxnSpPr>
          <p:cNvPr id="127" name="Google Shape;127;p16"/>
          <p:cNvCxnSpPr/>
          <p:nvPr/>
        </p:nvCxnSpPr>
        <p:spPr>
          <a:xfrm rot="10800000" flipH="1">
            <a:off x="7058118" y="2513225"/>
            <a:ext cx="335100" cy="4800"/>
          </a:xfrm>
          <a:prstGeom prst="straightConnector1">
            <a:avLst/>
          </a:prstGeom>
          <a:noFill/>
          <a:ln w="9525" cap="flat" cmpd="sng">
            <a:solidFill>
              <a:schemeClr val="dk2"/>
            </a:solidFill>
            <a:prstDash val="solid"/>
            <a:round/>
            <a:headEnd type="none" w="med" len="med"/>
            <a:tailEnd type="triangle" w="med" len="med"/>
          </a:ln>
        </p:spPr>
      </p:cxnSp>
      <p:sp>
        <p:nvSpPr>
          <p:cNvPr id="128" name="Google Shape;128;p16"/>
          <p:cNvSpPr txBox="1"/>
          <p:nvPr/>
        </p:nvSpPr>
        <p:spPr>
          <a:xfrm>
            <a:off x="5865038" y="3629050"/>
            <a:ext cx="1300200" cy="5079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100" b="0" i="0" u="none" strike="noStrike" kern="0" cap="none" spc="0" normalizeH="0" baseline="0" noProof="0">
                <a:ln>
                  <a:noFill/>
                </a:ln>
                <a:solidFill>
                  <a:srgbClr val="000000"/>
                </a:solidFill>
                <a:effectLst/>
                <a:uLnTx/>
                <a:uFillTx/>
                <a:latin typeface="Calibri"/>
                <a:ea typeface="Calibri"/>
                <a:cs typeface="Calibri"/>
                <a:sym typeface="Calibri"/>
              </a:rPr>
              <a:t>Limitation</a:t>
            </a:r>
            <a:endParaRPr kumimoji="0" sz="21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129" name="Google Shape;129;p16"/>
          <p:cNvPicPr preferRelativeResize="0"/>
          <p:nvPr/>
        </p:nvPicPr>
        <p:blipFill>
          <a:blip r:embed="rId4">
            <a:alphaModFix/>
          </a:blip>
          <a:stretch>
            <a:fillRect/>
          </a:stretch>
        </p:blipFill>
        <p:spPr>
          <a:xfrm>
            <a:off x="6041744" y="4261419"/>
            <a:ext cx="946800" cy="1984916"/>
          </a:xfrm>
          <a:prstGeom prst="rect">
            <a:avLst/>
          </a:prstGeom>
          <a:noFill/>
          <a:ln>
            <a:noFill/>
          </a:ln>
        </p:spPr>
      </p:pic>
      <p:cxnSp>
        <p:nvCxnSpPr>
          <p:cNvPr id="130" name="Google Shape;130;p16"/>
          <p:cNvCxnSpPr/>
          <p:nvPr/>
        </p:nvCxnSpPr>
        <p:spPr>
          <a:xfrm rot="10800000">
            <a:off x="3872000" y="3314700"/>
            <a:ext cx="5286300" cy="0"/>
          </a:xfrm>
          <a:prstGeom prst="straightConnector1">
            <a:avLst/>
          </a:prstGeom>
          <a:noFill/>
          <a:ln w="9525" cap="flat" cmpd="sng">
            <a:solidFill>
              <a:schemeClr val="dk2"/>
            </a:solidFill>
            <a:prstDash val="solid"/>
            <a:round/>
            <a:headEnd type="none" w="med" len="med"/>
            <a:tailEnd type="none" w="med" len="med"/>
          </a:ln>
        </p:spPr>
      </p:cxnSp>
      <p:sp>
        <p:nvSpPr>
          <p:cNvPr id="131" name="Google Shape;131;p16"/>
          <p:cNvSpPr txBox="1"/>
          <p:nvPr/>
        </p:nvSpPr>
        <p:spPr>
          <a:xfrm>
            <a:off x="6011150" y="4707425"/>
            <a:ext cx="1008000" cy="10929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59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59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32" name="Google Shape;132;p16"/>
          <p:cNvSpPr/>
          <p:nvPr/>
        </p:nvSpPr>
        <p:spPr>
          <a:xfrm>
            <a:off x="3833063" y="4206875"/>
            <a:ext cx="1896900" cy="7806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 name="Google Shape;133;p16"/>
          <p:cNvSpPr txBox="1"/>
          <p:nvPr/>
        </p:nvSpPr>
        <p:spPr>
          <a:xfrm>
            <a:off x="4429900" y="4387475"/>
            <a:ext cx="1300200" cy="4155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0" i="0" u="none" strike="noStrike" kern="0" cap="none" spc="0" normalizeH="0" baseline="0" noProof="0">
                <a:ln>
                  <a:noFill/>
                </a:ln>
                <a:solidFill>
                  <a:srgbClr val="000000"/>
                </a:solidFill>
                <a:effectLst/>
                <a:uLnTx/>
                <a:uFillTx/>
                <a:latin typeface="Calibri"/>
                <a:ea typeface="Calibri"/>
                <a:cs typeface="Calibri"/>
                <a:sym typeface="Calibri"/>
              </a:rPr>
              <a:t>Talk to me</a:t>
            </a:r>
            <a:endParaRPr kumimoji="0" sz="15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34" name="Google Shape;134;p16"/>
          <p:cNvSpPr/>
          <p:nvPr/>
        </p:nvSpPr>
        <p:spPr>
          <a:xfrm>
            <a:off x="3989125" y="5352525"/>
            <a:ext cx="1775952" cy="614736"/>
          </a:xfrm>
          <a:prstGeom prst="lightningBol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 name="Google Shape;135;p16"/>
          <p:cNvSpPr txBox="1"/>
          <p:nvPr/>
        </p:nvSpPr>
        <p:spPr>
          <a:xfrm>
            <a:off x="3833063" y="5967250"/>
            <a:ext cx="18969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“compliance-dilemma”</a:t>
            </a:r>
            <a:endParaRPr kumimoji="0" sz="1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3</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30"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7"/>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a:solidFill>
                  <a:srgbClr val="0A8E98"/>
                </a:solidFill>
              </a:rPr>
              <a:t>Dreams of the Future?</a:t>
            </a:r>
            <a:endParaRPr sz="3500">
              <a:solidFill>
                <a:srgbClr val="0A8E98"/>
              </a:solidFill>
            </a:endParaRPr>
          </a:p>
        </p:txBody>
      </p:sp>
      <p:sp>
        <p:nvSpPr>
          <p:cNvPr id="141" name="Google Shape;141;p17"/>
          <p:cNvSpPr txBox="1">
            <a:spLocks noGrp="1"/>
          </p:cNvSpPr>
          <p:nvPr>
            <p:ph type="body" idx="1"/>
          </p:nvPr>
        </p:nvSpPr>
        <p:spPr>
          <a:xfrm flipH="1">
            <a:off x="4373650" y="2042250"/>
            <a:ext cx="1008000" cy="9468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600"/>
              </a:spcBef>
              <a:spcAft>
                <a:spcPts val="0"/>
              </a:spcAft>
              <a:buClr>
                <a:schemeClr val="dk1"/>
              </a:buClr>
              <a:buSzPts val="1100"/>
              <a:buNone/>
            </a:pPr>
            <a:r>
              <a:rPr lang="en-US" sz="5600"/>
              <a:t>🗣</a:t>
            </a:r>
            <a:endParaRPr sz="5600"/>
          </a:p>
        </p:txBody>
      </p:sp>
      <p:grpSp>
        <p:nvGrpSpPr>
          <p:cNvPr id="143" name="Google Shape;143;p17"/>
          <p:cNvGrpSpPr/>
          <p:nvPr/>
        </p:nvGrpSpPr>
        <p:grpSpPr>
          <a:xfrm>
            <a:off x="1400295" y="2042244"/>
            <a:ext cx="2120985" cy="4361089"/>
            <a:chOff x="5160100" y="1609475"/>
            <a:chExt cx="975300" cy="2005375"/>
          </a:xfrm>
        </p:grpSpPr>
        <p:sp>
          <p:nvSpPr>
            <p:cNvPr id="144" name="Google Shape;144;p17"/>
            <p:cNvSpPr/>
            <p:nvPr/>
          </p:nvSpPr>
          <p:spPr>
            <a:xfrm>
              <a:off x="5160100" y="1609475"/>
              <a:ext cx="975300" cy="2005375"/>
            </a:xfrm>
            <a:custGeom>
              <a:avLst/>
              <a:gdLst/>
              <a:ahLst/>
              <a:cxnLst/>
              <a:rect l="l" t="t" r="r" b="b"/>
              <a:pathLst>
                <a:path w="39012" h="80215" extrusionOk="0">
                  <a:moveTo>
                    <a:pt x="19506" y="53273"/>
                  </a:moveTo>
                  <a:lnTo>
                    <a:pt x="19628" y="54309"/>
                  </a:lnTo>
                  <a:lnTo>
                    <a:pt x="19689" y="54858"/>
                  </a:lnTo>
                  <a:lnTo>
                    <a:pt x="19689" y="55406"/>
                  </a:lnTo>
                  <a:lnTo>
                    <a:pt x="19567" y="56442"/>
                  </a:lnTo>
                  <a:lnTo>
                    <a:pt x="19567" y="56930"/>
                  </a:lnTo>
                  <a:lnTo>
                    <a:pt x="19628" y="57418"/>
                  </a:lnTo>
                  <a:lnTo>
                    <a:pt x="19689" y="57844"/>
                  </a:lnTo>
                  <a:lnTo>
                    <a:pt x="19872" y="58210"/>
                  </a:lnTo>
                  <a:lnTo>
                    <a:pt x="19933" y="58454"/>
                  </a:lnTo>
                  <a:lnTo>
                    <a:pt x="19933" y="58698"/>
                  </a:lnTo>
                  <a:lnTo>
                    <a:pt x="19933" y="59246"/>
                  </a:lnTo>
                  <a:lnTo>
                    <a:pt x="19872" y="60283"/>
                  </a:lnTo>
                  <a:lnTo>
                    <a:pt x="19750" y="61319"/>
                  </a:lnTo>
                  <a:lnTo>
                    <a:pt x="19689" y="62843"/>
                  </a:lnTo>
                  <a:lnTo>
                    <a:pt x="19628" y="64305"/>
                  </a:lnTo>
                  <a:lnTo>
                    <a:pt x="19628" y="65281"/>
                  </a:lnTo>
                  <a:lnTo>
                    <a:pt x="19628" y="66195"/>
                  </a:lnTo>
                  <a:lnTo>
                    <a:pt x="19750" y="68267"/>
                  </a:lnTo>
                  <a:lnTo>
                    <a:pt x="19811" y="69486"/>
                  </a:lnTo>
                  <a:lnTo>
                    <a:pt x="19750" y="70645"/>
                  </a:lnTo>
                  <a:lnTo>
                    <a:pt x="19506" y="73022"/>
                  </a:lnTo>
                  <a:lnTo>
                    <a:pt x="19323" y="70888"/>
                  </a:lnTo>
                  <a:lnTo>
                    <a:pt x="19262" y="69791"/>
                  </a:lnTo>
                  <a:lnTo>
                    <a:pt x="19262" y="68694"/>
                  </a:lnTo>
                  <a:lnTo>
                    <a:pt x="19323" y="67658"/>
                  </a:lnTo>
                  <a:lnTo>
                    <a:pt x="19384" y="66561"/>
                  </a:lnTo>
                  <a:lnTo>
                    <a:pt x="19445" y="65464"/>
                  </a:lnTo>
                  <a:lnTo>
                    <a:pt x="19445" y="64366"/>
                  </a:lnTo>
                  <a:lnTo>
                    <a:pt x="19384" y="62599"/>
                  </a:lnTo>
                  <a:lnTo>
                    <a:pt x="19323" y="61745"/>
                  </a:lnTo>
                  <a:lnTo>
                    <a:pt x="19262" y="60831"/>
                  </a:lnTo>
                  <a:lnTo>
                    <a:pt x="19140" y="59612"/>
                  </a:lnTo>
                  <a:lnTo>
                    <a:pt x="19079" y="59002"/>
                  </a:lnTo>
                  <a:lnTo>
                    <a:pt x="19079" y="58698"/>
                  </a:lnTo>
                  <a:lnTo>
                    <a:pt x="19140" y="58393"/>
                  </a:lnTo>
                  <a:lnTo>
                    <a:pt x="19262" y="57844"/>
                  </a:lnTo>
                  <a:lnTo>
                    <a:pt x="19445" y="57235"/>
                  </a:lnTo>
                  <a:lnTo>
                    <a:pt x="19445" y="56625"/>
                  </a:lnTo>
                  <a:lnTo>
                    <a:pt x="19445" y="56016"/>
                  </a:lnTo>
                  <a:lnTo>
                    <a:pt x="19384" y="55345"/>
                  </a:lnTo>
                  <a:lnTo>
                    <a:pt x="19384" y="54614"/>
                  </a:lnTo>
                  <a:lnTo>
                    <a:pt x="19506" y="53273"/>
                  </a:lnTo>
                  <a:close/>
                  <a:moveTo>
                    <a:pt x="19445" y="0"/>
                  </a:moveTo>
                  <a:lnTo>
                    <a:pt x="18957" y="61"/>
                  </a:lnTo>
                  <a:lnTo>
                    <a:pt x="18287" y="183"/>
                  </a:lnTo>
                  <a:lnTo>
                    <a:pt x="17677" y="366"/>
                  </a:lnTo>
                  <a:lnTo>
                    <a:pt x="17068" y="670"/>
                  </a:lnTo>
                  <a:lnTo>
                    <a:pt x="16824" y="853"/>
                  </a:lnTo>
                  <a:lnTo>
                    <a:pt x="16580" y="1097"/>
                  </a:lnTo>
                  <a:lnTo>
                    <a:pt x="16336" y="1402"/>
                  </a:lnTo>
                  <a:lnTo>
                    <a:pt x="16153" y="1646"/>
                  </a:lnTo>
                  <a:lnTo>
                    <a:pt x="15788" y="2316"/>
                  </a:lnTo>
                  <a:lnTo>
                    <a:pt x="15605" y="2987"/>
                  </a:lnTo>
                  <a:lnTo>
                    <a:pt x="15483" y="3657"/>
                  </a:lnTo>
                  <a:lnTo>
                    <a:pt x="15422" y="4389"/>
                  </a:lnTo>
                  <a:lnTo>
                    <a:pt x="15422" y="5059"/>
                  </a:lnTo>
                  <a:lnTo>
                    <a:pt x="15422" y="5730"/>
                  </a:lnTo>
                  <a:lnTo>
                    <a:pt x="15544" y="6400"/>
                  </a:lnTo>
                  <a:lnTo>
                    <a:pt x="15666" y="7132"/>
                  </a:lnTo>
                  <a:lnTo>
                    <a:pt x="15849" y="7802"/>
                  </a:lnTo>
                  <a:lnTo>
                    <a:pt x="16275" y="9082"/>
                  </a:lnTo>
                  <a:lnTo>
                    <a:pt x="16397" y="9387"/>
                  </a:lnTo>
                  <a:lnTo>
                    <a:pt x="16580" y="9631"/>
                  </a:lnTo>
                  <a:lnTo>
                    <a:pt x="16824" y="9874"/>
                  </a:lnTo>
                  <a:lnTo>
                    <a:pt x="16946" y="9996"/>
                  </a:lnTo>
                  <a:lnTo>
                    <a:pt x="16946" y="10179"/>
                  </a:lnTo>
                  <a:lnTo>
                    <a:pt x="16946" y="10362"/>
                  </a:lnTo>
                  <a:lnTo>
                    <a:pt x="16763" y="11886"/>
                  </a:lnTo>
                  <a:lnTo>
                    <a:pt x="16763" y="12069"/>
                  </a:lnTo>
                  <a:lnTo>
                    <a:pt x="16702" y="12252"/>
                  </a:lnTo>
                  <a:lnTo>
                    <a:pt x="16641" y="12313"/>
                  </a:lnTo>
                  <a:lnTo>
                    <a:pt x="16458" y="12373"/>
                  </a:lnTo>
                  <a:lnTo>
                    <a:pt x="16093" y="12617"/>
                  </a:lnTo>
                  <a:lnTo>
                    <a:pt x="15422" y="13044"/>
                  </a:lnTo>
                  <a:lnTo>
                    <a:pt x="14752" y="13471"/>
                  </a:lnTo>
                  <a:lnTo>
                    <a:pt x="14508" y="13653"/>
                  </a:lnTo>
                  <a:lnTo>
                    <a:pt x="14325" y="13775"/>
                  </a:lnTo>
                  <a:lnTo>
                    <a:pt x="13350" y="13775"/>
                  </a:lnTo>
                  <a:lnTo>
                    <a:pt x="12496" y="13836"/>
                  </a:lnTo>
                  <a:lnTo>
                    <a:pt x="11765" y="13958"/>
                  </a:lnTo>
                  <a:lnTo>
                    <a:pt x="11033" y="14141"/>
                  </a:lnTo>
                  <a:lnTo>
                    <a:pt x="10668" y="14263"/>
                  </a:lnTo>
                  <a:lnTo>
                    <a:pt x="10363" y="14385"/>
                  </a:lnTo>
                  <a:lnTo>
                    <a:pt x="9997" y="14629"/>
                  </a:lnTo>
                  <a:lnTo>
                    <a:pt x="9753" y="14812"/>
                  </a:lnTo>
                  <a:lnTo>
                    <a:pt x="9510" y="15116"/>
                  </a:lnTo>
                  <a:lnTo>
                    <a:pt x="9266" y="15421"/>
                  </a:lnTo>
                  <a:lnTo>
                    <a:pt x="8900" y="16031"/>
                  </a:lnTo>
                  <a:lnTo>
                    <a:pt x="8534" y="16701"/>
                  </a:lnTo>
                  <a:lnTo>
                    <a:pt x="8230" y="17372"/>
                  </a:lnTo>
                  <a:lnTo>
                    <a:pt x="8108" y="17737"/>
                  </a:lnTo>
                  <a:lnTo>
                    <a:pt x="8047" y="18103"/>
                  </a:lnTo>
                  <a:lnTo>
                    <a:pt x="7986" y="18895"/>
                  </a:lnTo>
                  <a:lnTo>
                    <a:pt x="7986" y="19688"/>
                  </a:lnTo>
                  <a:lnTo>
                    <a:pt x="8047" y="20480"/>
                  </a:lnTo>
                  <a:lnTo>
                    <a:pt x="8047" y="20846"/>
                  </a:lnTo>
                  <a:lnTo>
                    <a:pt x="8047" y="21212"/>
                  </a:lnTo>
                  <a:lnTo>
                    <a:pt x="7864" y="22004"/>
                  </a:lnTo>
                  <a:lnTo>
                    <a:pt x="7620" y="23589"/>
                  </a:lnTo>
                  <a:lnTo>
                    <a:pt x="7376" y="25174"/>
                  </a:lnTo>
                  <a:lnTo>
                    <a:pt x="7315" y="26758"/>
                  </a:lnTo>
                  <a:lnTo>
                    <a:pt x="7254" y="27124"/>
                  </a:lnTo>
                  <a:lnTo>
                    <a:pt x="7193" y="27490"/>
                  </a:lnTo>
                  <a:lnTo>
                    <a:pt x="7132" y="27856"/>
                  </a:lnTo>
                  <a:lnTo>
                    <a:pt x="6950" y="28160"/>
                  </a:lnTo>
                  <a:lnTo>
                    <a:pt x="6706" y="28526"/>
                  </a:lnTo>
                  <a:lnTo>
                    <a:pt x="6523" y="28892"/>
                  </a:lnTo>
                  <a:lnTo>
                    <a:pt x="5974" y="30172"/>
                  </a:lnTo>
                  <a:lnTo>
                    <a:pt x="5609" y="31452"/>
                  </a:lnTo>
                  <a:lnTo>
                    <a:pt x="5304" y="32732"/>
                  </a:lnTo>
                  <a:lnTo>
                    <a:pt x="5121" y="34073"/>
                  </a:lnTo>
                  <a:lnTo>
                    <a:pt x="4938" y="35536"/>
                  </a:lnTo>
                  <a:lnTo>
                    <a:pt x="4755" y="36267"/>
                  </a:lnTo>
                  <a:lnTo>
                    <a:pt x="4572" y="36998"/>
                  </a:lnTo>
                  <a:lnTo>
                    <a:pt x="4329" y="37669"/>
                  </a:lnTo>
                  <a:lnTo>
                    <a:pt x="4207" y="38035"/>
                  </a:lnTo>
                  <a:lnTo>
                    <a:pt x="4146" y="38218"/>
                  </a:lnTo>
                  <a:lnTo>
                    <a:pt x="4024" y="38400"/>
                  </a:lnTo>
                  <a:lnTo>
                    <a:pt x="3963" y="38461"/>
                  </a:lnTo>
                  <a:lnTo>
                    <a:pt x="3475" y="38461"/>
                  </a:lnTo>
                  <a:lnTo>
                    <a:pt x="3109" y="38583"/>
                  </a:lnTo>
                  <a:lnTo>
                    <a:pt x="2805" y="38766"/>
                  </a:lnTo>
                  <a:lnTo>
                    <a:pt x="2256" y="39315"/>
                  </a:lnTo>
                  <a:lnTo>
                    <a:pt x="1768" y="39863"/>
                  </a:lnTo>
                  <a:lnTo>
                    <a:pt x="1342" y="40412"/>
                  </a:lnTo>
                  <a:lnTo>
                    <a:pt x="854" y="41021"/>
                  </a:lnTo>
                  <a:lnTo>
                    <a:pt x="306" y="41387"/>
                  </a:lnTo>
                  <a:lnTo>
                    <a:pt x="123" y="41570"/>
                  </a:lnTo>
                  <a:lnTo>
                    <a:pt x="62" y="41692"/>
                  </a:lnTo>
                  <a:lnTo>
                    <a:pt x="1" y="41814"/>
                  </a:lnTo>
                  <a:lnTo>
                    <a:pt x="62" y="42058"/>
                  </a:lnTo>
                  <a:lnTo>
                    <a:pt x="245" y="42179"/>
                  </a:lnTo>
                  <a:lnTo>
                    <a:pt x="427" y="42240"/>
                  </a:lnTo>
                  <a:lnTo>
                    <a:pt x="610" y="42240"/>
                  </a:lnTo>
                  <a:lnTo>
                    <a:pt x="1098" y="42119"/>
                  </a:lnTo>
                  <a:lnTo>
                    <a:pt x="1525" y="41936"/>
                  </a:lnTo>
                  <a:lnTo>
                    <a:pt x="1768" y="41753"/>
                  </a:lnTo>
                  <a:lnTo>
                    <a:pt x="2012" y="41570"/>
                  </a:lnTo>
                  <a:lnTo>
                    <a:pt x="2195" y="41387"/>
                  </a:lnTo>
                  <a:lnTo>
                    <a:pt x="2317" y="41265"/>
                  </a:lnTo>
                  <a:lnTo>
                    <a:pt x="2439" y="41204"/>
                  </a:lnTo>
                  <a:lnTo>
                    <a:pt x="2439" y="41204"/>
                  </a:lnTo>
                  <a:lnTo>
                    <a:pt x="2317" y="41509"/>
                  </a:lnTo>
                  <a:lnTo>
                    <a:pt x="2256" y="41753"/>
                  </a:lnTo>
                  <a:lnTo>
                    <a:pt x="1951" y="42240"/>
                  </a:lnTo>
                  <a:lnTo>
                    <a:pt x="1281" y="43459"/>
                  </a:lnTo>
                  <a:lnTo>
                    <a:pt x="976" y="44008"/>
                  </a:lnTo>
                  <a:lnTo>
                    <a:pt x="854" y="44252"/>
                  </a:lnTo>
                  <a:lnTo>
                    <a:pt x="854" y="44435"/>
                  </a:lnTo>
                  <a:lnTo>
                    <a:pt x="915" y="44557"/>
                  </a:lnTo>
                  <a:lnTo>
                    <a:pt x="1037" y="44739"/>
                  </a:lnTo>
                  <a:lnTo>
                    <a:pt x="1159" y="44861"/>
                  </a:lnTo>
                  <a:lnTo>
                    <a:pt x="1342" y="44800"/>
                  </a:lnTo>
                  <a:lnTo>
                    <a:pt x="1525" y="44739"/>
                  </a:lnTo>
                  <a:lnTo>
                    <a:pt x="1829" y="44435"/>
                  </a:lnTo>
                  <a:lnTo>
                    <a:pt x="2073" y="44130"/>
                  </a:lnTo>
                  <a:lnTo>
                    <a:pt x="2561" y="43399"/>
                  </a:lnTo>
                  <a:lnTo>
                    <a:pt x="2805" y="43033"/>
                  </a:lnTo>
                  <a:lnTo>
                    <a:pt x="3048" y="42789"/>
                  </a:lnTo>
                  <a:lnTo>
                    <a:pt x="3048" y="42789"/>
                  </a:lnTo>
                  <a:lnTo>
                    <a:pt x="2988" y="43094"/>
                  </a:lnTo>
                  <a:lnTo>
                    <a:pt x="2927" y="43459"/>
                  </a:lnTo>
                  <a:lnTo>
                    <a:pt x="2622" y="44191"/>
                  </a:lnTo>
                  <a:lnTo>
                    <a:pt x="2378" y="44861"/>
                  </a:lnTo>
                  <a:lnTo>
                    <a:pt x="2256" y="45227"/>
                  </a:lnTo>
                  <a:lnTo>
                    <a:pt x="2256" y="45593"/>
                  </a:lnTo>
                  <a:lnTo>
                    <a:pt x="2378" y="45776"/>
                  </a:lnTo>
                  <a:lnTo>
                    <a:pt x="2500" y="45898"/>
                  </a:lnTo>
                  <a:lnTo>
                    <a:pt x="2683" y="45959"/>
                  </a:lnTo>
                  <a:lnTo>
                    <a:pt x="2866" y="45898"/>
                  </a:lnTo>
                  <a:lnTo>
                    <a:pt x="3048" y="45776"/>
                  </a:lnTo>
                  <a:lnTo>
                    <a:pt x="3170" y="45532"/>
                  </a:lnTo>
                  <a:lnTo>
                    <a:pt x="3353" y="45166"/>
                  </a:lnTo>
                  <a:lnTo>
                    <a:pt x="3719" y="44252"/>
                  </a:lnTo>
                  <a:lnTo>
                    <a:pt x="4085" y="43277"/>
                  </a:lnTo>
                  <a:lnTo>
                    <a:pt x="4024" y="44130"/>
                  </a:lnTo>
                  <a:lnTo>
                    <a:pt x="3963" y="44922"/>
                  </a:lnTo>
                  <a:lnTo>
                    <a:pt x="3963" y="45349"/>
                  </a:lnTo>
                  <a:lnTo>
                    <a:pt x="4024" y="45593"/>
                  </a:lnTo>
                  <a:lnTo>
                    <a:pt x="4146" y="45776"/>
                  </a:lnTo>
                  <a:lnTo>
                    <a:pt x="4268" y="45837"/>
                  </a:lnTo>
                  <a:lnTo>
                    <a:pt x="4450" y="45837"/>
                  </a:lnTo>
                  <a:lnTo>
                    <a:pt x="4633" y="45776"/>
                  </a:lnTo>
                  <a:lnTo>
                    <a:pt x="4755" y="45654"/>
                  </a:lnTo>
                  <a:lnTo>
                    <a:pt x="4816" y="45349"/>
                  </a:lnTo>
                  <a:lnTo>
                    <a:pt x="4877" y="45105"/>
                  </a:lnTo>
                  <a:lnTo>
                    <a:pt x="4938" y="44496"/>
                  </a:lnTo>
                  <a:lnTo>
                    <a:pt x="4999" y="43642"/>
                  </a:lnTo>
                  <a:lnTo>
                    <a:pt x="5060" y="43338"/>
                  </a:lnTo>
                  <a:lnTo>
                    <a:pt x="5060" y="43216"/>
                  </a:lnTo>
                  <a:lnTo>
                    <a:pt x="5182" y="43094"/>
                  </a:lnTo>
                  <a:lnTo>
                    <a:pt x="5243" y="43277"/>
                  </a:lnTo>
                  <a:lnTo>
                    <a:pt x="5243" y="43459"/>
                  </a:lnTo>
                  <a:lnTo>
                    <a:pt x="5182" y="43886"/>
                  </a:lnTo>
                  <a:lnTo>
                    <a:pt x="5121" y="44374"/>
                  </a:lnTo>
                  <a:lnTo>
                    <a:pt x="5121" y="44800"/>
                  </a:lnTo>
                  <a:lnTo>
                    <a:pt x="5182" y="45044"/>
                  </a:lnTo>
                  <a:lnTo>
                    <a:pt x="5365" y="45227"/>
                  </a:lnTo>
                  <a:lnTo>
                    <a:pt x="5426" y="45288"/>
                  </a:lnTo>
                  <a:lnTo>
                    <a:pt x="5609" y="45288"/>
                  </a:lnTo>
                  <a:lnTo>
                    <a:pt x="5730" y="45227"/>
                  </a:lnTo>
                  <a:lnTo>
                    <a:pt x="5852" y="45044"/>
                  </a:lnTo>
                  <a:lnTo>
                    <a:pt x="5913" y="44861"/>
                  </a:lnTo>
                  <a:lnTo>
                    <a:pt x="6035" y="44496"/>
                  </a:lnTo>
                  <a:lnTo>
                    <a:pt x="6035" y="43642"/>
                  </a:lnTo>
                  <a:lnTo>
                    <a:pt x="6157" y="42484"/>
                  </a:lnTo>
                  <a:lnTo>
                    <a:pt x="6218" y="42240"/>
                  </a:lnTo>
                  <a:lnTo>
                    <a:pt x="6340" y="41997"/>
                  </a:lnTo>
                  <a:lnTo>
                    <a:pt x="6645" y="41082"/>
                  </a:lnTo>
                  <a:lnTo>
                    <a:pt x="6767" y="40595"/>
                  </a:lnTo>
                  <a:lnTo>
                    <a:pt x="6828" y="40107"/>
                  </a:lnTo>
                  <a:lnTo>
                    <a:pt x="6767" y="39802"/>
                  </a:lnTo>
                  <a:lnTo>
                    <a:pt x="6706" y="39558"/>
                  </a:lnTo>
                  <a:lnTo>
                    <a:pt x="6767" y="39315"/>
                  </a:lnTo>
                  <a:lnTo>
                    <a:pt x="6889" y="39132"/>
                  </a:lnTo>
                  <a:lnTo>
                    <a:pt x="7376" y="37974"/>
                  </a:lnTo>
                  <a:lnTo>
                    <a:pt x="7925" y="36877"/>
                  </a:lnTo>
                  <a:lnTo>
                    <a:pt x="9266" y="34256"/>
                  </a:lnTo>
                  <a:lnTo>
                    <a:pt x="9875" y="32915"/>
                  </a:lnTo>
                  <a:lnTo>
                    <a:pt x="10363" y="31574"/>
                  </a:lnTo>
                  <a:lnTo>
                    <a:pt x="10607" y="30781"/>
                  </a:lnTo>
                  <a:lnTo>
                    <a:pt x="10729" y="30050"/>
                  </a:lnTo>
                  <a:lnTo>
                    <a:pt x="11094" y="28526"/>
                  </a:lnTo>
                  <a:lnTo>
                    <a:pt x="11521" y="27185"/>
                  </a:lnTo>
                  <a:lnTo>
                    <a:pt x="12009" y="25844"/>
                  </a:lnTo>
                  <a:lnTo>
                    <a:pt x="12374" y="27307"/>
                  </a:lnTo>
                  <a:lnTo>
                    <a:pt x="12557" y="27856"/>
                  </a:lnTo>
                  <a:lnTo>
                    <a:pt x="12679" y="28465"/>
                  </a:lnTo>
                  <a:lnTo>
                    <a:pt x="12679" y="29136"/>
                  </a:lnTo>
                  <a:lnTo>
                    <a:pt x="12679" y="29806"/>
                  </a:lnTo>
                  <a:lnTo>
                    <a:pt x="12618" y="31878"/>
                  </a:lnTo>
                  <a:lnTo>
                    <a:pt x="12618" y="32427"/>
                  </a:lnTo>
                  <a:lnTo>
                    <a:pt x="12618" y="33037"/>
                  </a:lnTo>
                  <a:lnTo>
                    <a:pt x="12679" y="33280"/>
                  </a:lnTo>
                  <a:lnTo>
                    <a:pt x="12801" y="33524"/>
                  </a:lnTo>
                  <a:lnTo>
                    <a:pt x="12801" y="33768"/>
                  </a:lnTo>
                  <a:lnTo>
                    <a:pt x="12801" y="34012"/>
                  </a:lnTo>
                  <a:lnTo>
                    <a:pt x="12679" y="34560"/>
                  </a:lnTo>
                  <a:lnTo>
                    <a:pt x="12313" y="36633"/>
                  </a:lnTo>
                  <a:lnTo>
                    <a:pt x="12192" y="37669"/>
                  </a:lnTo>
                  <a:lnTo>
                    <a:pt x="12131" y="38705"/>
                  </a:lnTo>
                  <a:lnTo>
                    <a:pt x="12070" y="40839"/>
                  </a:lnTo>
                  <a:lnTo>
                    <a:pt x="12131" y="42972"/>
                  </a:lnTo>
                  <a:lnTo>
                    <a:pt x="12252" y="45044"/>
                  </a:lnTo>
                  <a:lnTo>
                    <a:pt x="12435" y="47178"/>
                  </a:lnTo>
                  <a:lnTo>
                    <a:pt x="12740" y="49250"/>
                  </a:lnTo>
                  <a:lnTo>
                    <a:pt x="13106" y="51261"/>
                  </a:lnTo>
                  <a:lnTo>
                    <a:pt x="13593" y="53334"/>
                  </a:lnTo>
                  <a:lnTo>
                    <a:pt x="14081" y="55041"/>
                  </a:lnTo>
                  <a:lnTo>
                    <a:pt x="14264" y="55955"/>
                  </a:lnTo>
                  <a:lnTo>
                    <a:pt x="14325" y="56869"/>
                  </a:lnTo>
                  <a:lnTo>
                    <a:pt x="14264" y="57601"/>
                  </a:lnTo>
                  <a:lnTo>
                    <a:pt x="14203" y="58393"/>
                  </a:lnTo>
                  <a:lnTo>
                    <a:pt x="13837" y="59856"/>
                  </a:lnTo>
                  <a:lnTo>
                    <a:pt x="13654" y="60892"/>
                  </a:lnTo>
                  <a:lnTo>
                    <a:pt x="13532" y="61928"/>
                  </a:lnTo>
                  <a:lnTo>
                    <a:pt x="13472" y="62964"/>
                  </a:lnTo>
                  <a:lnTo>
                    <a:pt x="13532" y="64001"/>
                  </a:lnTo>
                  <a:lnTo>
                    <a:pt x="13715" y="65037"/>
                  </a:lnTo>
                  <a:lnTo>
                    <a:pt x="13898" y="66012"/>
                  </a:lnTo>
                  <a:lnTo>
                    <a:pt x="14508" y="67963"/>
                  </a:lnTo>
                  <a:lnTo>
                    <a:pt x="15605" y="71681"/>
                  </a:lnTo>
                  <a:lnTo>
                    <a:pt x="16032" y="73144"/>
                  </a:lnTo>
                  <a:lnTo>
                    <a:pt x="16458" y="74606"/>
                  </a:lnTo>
                  <a:lnTo>
                    <a:pt x="16580" y="75094"/>
                  </a:lnTo>
                  <a:lnTo>
                    <a:pt x="16641" y="75399"/>
                  </a:lnTo>
                  <a:lnTo>
                    <a:pt x="16641" y="75643"/>
                  </a:lnTo>
                  <a:lnTo>
                    <a:pt x="16519" y="76069"/>
                  </a:lnTo>
                  <a:lnTo>
                    <a:pt x="16336" y="76496"/>
                  </a:lnTo>
                  <a:lnTo>
                    <a:pt x="15849" y="77227"/>
                  </a:lnTo>
                  <a:lnTo>
                    <a:pt x="15422" y="77959"/>
                  </a:lnTo>
                  <a:lnTo>
                    <a:pt x="15117" y="78264"/>
                  </a:lnTo>
                  <a:lnTo>
                    <a:pt x="14813" y="78507"/>
                  </a:lnTo>
                  <a:lnTo>
                    <a:pt x="14569" y="78690"/>
                  </a:lnTo>
                  <a:lnTo>
                    <a:pt x="14386" y="78873"/>
                  </a:lnTo>
                  <a:lnTo>
                    <a:pt x="14386" y="79056"/>
                  </a:lnTo>
                  <a:lnTo>
                    <a:pt x="14447" y="79239"/>
                  </a:lnTo>
                  <a:lnTo>
                    <a:pt x="14569" y="79361"/>
                  </a:lnTo>
                  <a:lnTo>
                    <a:pt x="14752" y="79483"/>
                  </a:lnTo>
                  <a:lnTo>
                    <a:pt x="15117" y="79605"/>
                  </a:lnTo>
                  <a:lnTo>
                    <a:pt x="15483" y="79666"/>
                  </a:lnTo>
                  <a:lnTo>
                    <a:pt x="16032" y="79787"/>
                  </a:lnTo>
                  <a:lnTo>
                    <a:pt x="16580" y="79848"/>
                  </a:lnTo>
                  <a:lnTo>
                    <a:pt x="17007" y="79848"/>
                  </a:lnTo>
                  <a:lnTo>
                    <a:pt x="17434" y="79787"/>
                  </a:lnTo>
                  <a:lnTo>
                    <a:pt x="17555" y="79787"/>
                  </a:lnTo>
                  <a:lnTo>
                    <a:pt x="17677" y="79970"/>
                  </a:lnTo>
                  <a:lnTo>
                    <a:pt x="17921" y="80092"/>
                  </a:lnTo>
                  <a:lnTo>
                    <a:pt x="18165" y="80153"/>
                  </a:lnTo>
                  <a:lnTo>
                    <a:pt x="18592" y="80214"/>
                  </a:lnTo>
                  <a:lnTo>
                    <a:pt x="18957" y="80092"/>
                  </a:lnTo>
                  <a:lnTo>
                    <a:pt x="19140" y="80031"/>
                  </a:lnTo>
                  <a:lnTo>
                    <a:pt x="19323" y="79909"/>
                  </a:lnTo>
                  <a:lnTo>
                    <a:pt x="19445" y="79727"/>
                  </a:lnTo>
                  <a:lnTo>
                    <a:pt x="19506" y="79544"/>
                  </a:lnTo>
                  <a:lnTo>
                    <a:pt x="19689" y="79787"/>
                  </a:lnTo>
                  <a:lnTo>
                    <a:pt x="19872" y="80031"/>
                  </a:lnTo>
                  <a:lnTo>
                    <a:pt x="20115" y="80153"/>
                  </a:lnTo>
                  <a:lnTo>
                    <a:pt x="20420" y="80214"/>
                  </a:lnTo>
                  <a:lnTo>
                    <a:pt x="20725" y="80214"/>
                  </a:lnTo>
                  <a:lnTo>
                    <a:pt x="21091" y="80153"/>
                  </a:lnTo>
                  <a:lnTo>
                    <a:pt x="21335" y="79970"/>
                  </a:lnTo>
                  <a:lnTo>
                    <a:pt x="21456" y="79848"/>
                  </a:lnTo>
                  <a:lnTo>
                    <a:pt x="21517" y="79727"/>
                  </a:lnTo>
                  <a:lnTo>
                    <a:pt x="21700" y="79787"/>
                  </a:lnTo>
                  <a:lnTo>
                    <a:pt x="21944" y="79848"/>
                  </a:lnTo>
                  <a:lnTo>
                    <a:pt x="22371" y="79848"/>
                  </a:lnTo>
                  <a:lnTo>
                    <a:pt x="22858" y="79787"/>
                  </a:lnTo>
                  <a:lnTo>
                    <a:pt x="23285" y="79727"/>
                  </a:lnTo>
                  <a:lnTo>
                    <a:pt x="24138" y="79544"/>
                  </a:lnTo>
                  <a:lnTo>
                    <a:pt x="24260" y="79483"/>
                  </a:lnTo>
                  <a:lnTo>
                    <a:pt x="24443" y="79422"/>
                  </a:lnTo>
                  <a:lnTo>
                    <a:pt x="24565" y="79300"/>
                  </a:lnTo>
                  <a:lnTo>
                    <a:pt x="24687" y="79117"/>
                  </a:lnTo>
                  <a:lnTo>
                    <a:pt x="24687" y="78934"/>
                  </a:lnTo>
                  <a:lnTo>
                    <a:pt x="24626" y="78812"/>
                  </a:lnTo>
                  <a:lnTo>
                    <a:pt x="24382" y="78629"/>
                  </a:lnTo>
                  <a:lnTo>
                    <a:pt x="23895" y="78203"/>
                  </a:lnTo>
                  <a:lnTo>
                    <a:pt x="23590" y="77898"/>
                  </a:lnTo>
                  <a:lnTo>
                    <a:pt x="23346" y="77471"/>
                  </a:lnTo>
                  <a:lnTo>
                    <a:pt x="22858" y="76679"/>
                  </a:lnTo>
                  <a:lnTo>
                    <a:pt x="22554" y="76008"/>
                  </a:lnTo>
                  <a:lnTo>
                    <a:pt x="22432" y="75643"/>
                  </a:lnTo>
                  <a:lnTo>
                    <a:pt x="22432" y="75277"/>
                  </a:lnTo>
                  <a:lnTo>
                    <a:pt x="22554" y="74667"/>
                  </a:lnTo>
                  <a:lnTo>
                    <a:pt x="22736" y="74058"/>
                  </a:lnTo>
                  <a:lnTo>
                    <a:pt x="23468" y="71559"/>
                  </a:lnTo>
                  <a:lnTo>
                    <a:pt x="24565" y="67902"/>
                  </a:lnTo>
                  <a:lnTo>
                    <a:pt x="25114" y="65951"/>
                  </a:lnTo>
                  <a:lnTo>
                    <a:pt x="25357" y="64976"/>
                  </a:lnTo>
                  <a:lnTo>
                    <a:pt x="25540" y="63940"/>
                  </a:lnTo>
                  <a:lnTo>
                    <a:pt x="25601" y="62964"/>
                  </a:lnTo>
                  <a:lnTo>
                    <a:pt x="25540" y="61928"/>
                  </a:lnTo>
                  <a:lnTo>
                    <a:pt x="25418" y="60953"/>
                  </a:lnTo>
                  <a:lnTo>
                    <a:pt x="25175" y="59978"/>
                  </a:lnTo>
                  <a:lnTo>
                    <a:pt x="24870" y="58393"/>
                  </a:lnTo>
                  <a:lnTo>
                    <a:pt x="24748" y="57662"/>
                  </a:lnTo>
                  <a:lnTo>
                    <a:pt x="24748" y="56869"/>
                  </a:lnTo>
                  <a:lnTo>
                    <a:pt x="24809" y="56016"/>
                  </a:lnTo>
                  <a:lnTo>
                    <a:pt x="24931" y="55162"/>
                  </a:lnTo>
                  <a:lnTo>
                    <a:pt x="25357" y="53456"/>
                  </a:lnTo>
                  <a:lnTo>
                    <a:pt x="25845" y="51505"/>
                  </a:lnTo>
                  <a:lnTo>
                    <a:pt x="26272" y="49555"/>
                  </a:lnTo>
                  <a:lnTo>
                    <a:pt x="26516" y="47543"/>
                  </a:lnTo>
                  <a:lnTo>
                    <a:pt x="26759" y="45532"/>
                  </a:lnTo>
                  <a:lnTo>
                    <a:pt x="26881" y="43459"/>
                  </a:lnTo>
                  <a:lnTo>
                    <a:pt x="26942" y="41387"/>
                  </a:lnTo>
                  <a:lnTo>
                    <a:pt x="26942" y="39376"/>
                  </a:lnTo>
                  <a:lnTo>
                    <a:pt x="26881" y="38339"/>
                  </a:lnTo>
                  <a:lnTo>
                    <a:pt x="26820" y="37364"/>
                  </a:lnTo>
                  <a:lnTo>
                    <a:pt x="26455" y="35414"/>
                  </a:lnTo>
                  <a:lnTo>
                    <a:pt x="26272" y="34377"/>
                  </a:lnTo>
                  <a:lnTo>
                    <a:pt x="26150" y="33890"/>
                  </a:lnTo>
                  <a:lnTo>
                    <a:pt x="26089" y="33646"/>
                  </a:lnTo>
                  <a:lnTo>
                    <a:pt x="26150" y="33402"/>
                  </a:lnTo>
                  <a:lnTo>
                    <a:pt x="26211" y="32976"/>
                  </a:lnTo>
                  <a:lnTo>
                    <a:pt x="26211" y="32610"/>
                  </a:lnTo>
                  <a:lnTo>
                    <a:pt x="26150" y="31817"/>
                  </a:lnTo>
                  <a:lnTo>
                    <a:pt x="26150" y="28770"/>
                  </a:lnTo>
                  <a:lnTo>
                    <a:pt x="26211" y="28282"/>
                  </a:lnTo>
                  <a:lnTo>
                    <a:pt x="26333" y="27856"/>
                  </a:lnTo>
                  <a:lnTo>
                    <a:pt x="26881" y="26027"/>
                  </a:lnTo>
                  <a:lnTo>
                    <a:pt x="27003" y="25661"/>
                  </a:lnTo>
                  <a:lnTo>
                    <a:pt x="27369" y="26758"/>
                  </a:lnTo>
                  <a:lnTo>
                    <a:pt x="27735" y="27856"/>
                  </a:lnTo>
                  <a:lnTo>
                    <a:pt x="27918" y="28526"/>
                  </a:lnTo>
                  <a:lnTo>
                    <a:pt x="28100" y="29196"/>
                  </a:lnTo>
                  <a:lnTo>
                    <a:pt x="28405" y="30598"/>
                  </a:lnTo>
                  <a:lnTo>
                    <a:pt x="28588" y="31269"/>
                  </a:lnTo>
                  <a:lnTo>
                    <a:pt x="28832" y="32000"/>
                  </a:lnTo>
                  <a:lnTo>
                    <a:pt x="29380" y="33341"/>
                  </a:lnTo>
                  <a:lnTo>
                    <a:pt x="29990" y="34682"/>
                  </a:lnTo>
                  <a:lnTo>
                    <a:pt x="30660" y="36023"/>
                  </a:lnTo>
                  <a:lnTo>
                    <a:pt x="31270" y="37242"/>
                  </a:lnTo>
                  <a:lnTo>
                    <a:pt x="31879" y="38522"/>
                  </a:lnTo>
                  <a:lnTo>
                    <a:pt x="32123" y="39010"/>
                  </a:lnTo>
                  <a:lnTo>
                    <a:pt x="32306" y="39498"/>
                  </a:lnTo>
                  <a:lnTo>
                    <a:pt x="32306" y="39680"/>
                  </a:lnTo>
                  <a:lnTo>
                    <a:pt x="32245" y="39924"/>
                  </a:lnTo>
                  <a:lnTo>
                    <a:pt x="32245" y="40168"/>
                  </a:lnTo>
                  <a:lnTo>
                    <a:pt x="32245" y="40473"/>
                  </a:lnTo>
                  <a:lnTo>
                    <a:pt x="32367" y="40899"/>
                  </a:lnTo>
                  <a:lnTo>
                    <a:pt x="32489" y="41387"/>
                  </a:lnTo>
                  <a:lnTo>
                    <a:pt x="32794" y="42240"/>
                  </a:lnTo>
                  <a:lnTo>
                    <a:pt x="32855" y="42606"/>
                  </a:lnTo>
                  <a:lnTo>
                    <a:pt x="32916" y="42972"/>
                  </a:lnTo>
                  <a:lnTo>
                    <a:pt x="32977" y="44069"/>
                  </a:lnTo>
                  <a:lnTo>
                    <a:pt x="33038" y="44496"/>
                  </a:lnTo>
                  <a:lnTo>
                    <a:pt x="33160" y="44922"/>
                  </a:lnTo>
                  <a:lnTo>
                    <a:pt x="33281" y="45166"/>
                  </a:lnTo>
                  <a:lnTo>
                    <a:pt x="33464" y="45288"/>
                  </a:lnTo>
                  <a:lnTo>
                    <a:pt x="33647" y="45288"/>
                  </a:lnTo>
                  <a:lnTo>
                    <a:pt x="33769" y="45166"/>
                  </a:lnTo>
                  <a:lnTo>
                    <a:pt x="33830" y="45044"/>
                  </a:lnTo>
                  <a:lnTo>
                    <a:pt x="33891" y="44800"/>
                  </a:lnTo>
                  <a:lnTo>
                    <a:pt x="33952" y="44557"/>
                  </a:lnTo>
                  <a:lnTo>
                    <a:pt x="33891" y="44008"/>
                  </a:lnTo>
                  <a:lnTo>
                    <a:pt x="33830" y="43520"/>
                  </a:lnTo>
                  <a:lnTo>
                    <a:pt x="33830" y="43277"/>
                  </a:lnTo>
                  <a:lnTo>
                    <a:pt x="33830" y="43216"/>
                  </a:lnTo>
                  <a:lnTo>
                    <a:pt x="33891" y="43094"/>
                  </a:lnTo>
                  <a:lnTo>
                    <a:pt x="33952" y="43216"/>
                  </a:lnTo>
                  <a:lnTo>
                    <a:pt x="34013" y="43338"/>
                  </a:lnTo>
                  <a:lnTo>
                    <a:pt x="34013" y="43642"/>
                  </a:lnTo>
                  <a:lnTo>
                    <a:pt x="34135" y="44496"/>
                  </a:lnTo>
                  <a:lnTo>
                    <a:pt x="34135" y="45105"/>
                  </a:lnTo>
                  <a:lnTo>
                    <a:pt x="34196" y="45349"/>
                  </a:lnTo>
                  <a:lnTo>
                    <a:pt x="34318" y="45654"/>
                  </a:lnTo>
                  <a:lnTo>
                    <a:pt x="34440" y="45776"/>
                  </a:lnTo>
                  <a:lnTo>
                    <a:pt x="34561" y="45837"/>
                  </a:lnTo>
                  <a:lnTo>
                    <a:pt x="34744" y="45837"/>
                  </a:lnTo>
                  <a:lnTo>
                    <a:pt x="34866" y="45776"/>
                  </a:lnTo>
                  <a:lnTo>
                    <a:pt x="34988" y="45593"/>
                  </a:lnTo>
                  <a:lnTo>
                    <a:pt x="35049" y="45410"/>
                  </a:lnTo>
                  <a:lnTo>
                    <a:pt x="35049" y="44922"/>
                  </a:lnTo>
                  <a:lnTo>
                    <a:pt x="34988" y="44130"/>
                  </a:lnTo>
                  <a:lnTo>
                    <a:pt x="34988" y="43703"/>
                  </a:lnTo>
                  <a:lnTo>
                    <a:pt x="34988" y="43277"/>
                  </a:lnTo>
                  <a:lnTo>
                    <a:pt x="35354" y="44252"/>
                  </a:lnTo>
                  <a:lnTo>
                    <a:pt x="35659" y="45166"/>
                  </a:lnTo>
                  <a:lnTo>
                    <a:pt x="35902" y="45593"/>
                  </a:lnTo>
                  <a:lnTo>
                    <a:pt x="36024" y="45776"/>
                  </a:lnTo>
                  <a:lnTo>
                    <a:pt x="36207" y="45898"/>
                  </a:lnTo>
                  <a:lnTo>
                    <a:pt x="36390" y="45959"/>
                  </a:lnTo>
                  <a:lnTo>
                    <a:pt x="36573" y="45898"/>
                  </a:lnTo>
                  <a:lnTo>
                    <a:pt x="36695" y="45776"/>
                  </a:lnTo>
                  <a:lnTo>
                    <a:pt x="36756" y="45593"/>
                  </a:lnTo>
                  <a:lnTo>
                    <a:pt x="36756" y="45227"/>
                  </a:lnTo>
                  <a:lnTo>
                    <a:pt x="36695" y="44861"/>
                  </a:lnTo>
                  <a:lnTo>
                    <a:pt x="36390" y="44191"/>
                  </a:lnTo>
                  <a:lnTo>
                    <a:pt x="36146" y="43459"/>
                  </a:lnTo>
                  <a:lnTo>
                    <a:pt x="36024" y="43094"/>
                  </a:lnTo>
                  <a:lnTo>
                    <a:pt x="35963" y="42789"/>
                  </a:lnTo>
                  <a:lnTo>
                    <a:pt x="35963" y="42789"/>
                  </a:lnTo>
                  <a:lnTo>
                    <a:pt x="36207" y="43033"/>
                  </a:lnTo>
                  <a:lnTo>
                    <a:pt x="36451" y="43338"/>
                  </a:lnTo>
                  <a:lnTo>
                    <a:pt x="36878" y="43947"/>
                  </a:lnTo>
                  <a:lnTo>
                    <a:pt x="37061" y="44252"/>
                  </a:lnTo>
                  <a:lnTo>
                    <a:pt x="37304" y="44557"/>
                  </a:lnTo>
                  <a:lnTo>
                    <a:pt x="37487" y="44739"/>
                  </a:lnTo>
                  <a:lnTo>
                    <a:pt x="37670" y="44800"/>
                  </a:lnTo>
                  <a:lnTo>
                    <a:pt x="37853" y="44800"/>
                  </a:lnTo>
                  <a:lnTo>
                    <a:pt x="37975" y="44739"/>
                  </a:lnTo>
                  <a:lnTo>
                    <a:pt x="38097" y="44618"/>
                  </a:lnTo>
                  <a:lnTo>
                    <a:pt x="38158" y="44496"/>
                  </a:lnTo>
                  <a:lnTo>
                    <a:pt x="38158" y="44313"/>
                  </a:lnTo>
                  <a:lnTo>
                    <a:pt x="38097" y="44130"/>
                  </a:lnTo>
                  <a:lnTo>
                    <a:pt x="37975" y="43825"/>
                  </a:lnTo>
                  <a:lnTo>
                    <a:pt x="37792" y="43581"/>
                  </a:lnTo>
                  <a:lnTo>
                    <a:pt x="37182" y="42423"/>
                  </a:lnTo>
                  <a:lnTo>
                    <a:pt x="36878" y="41814"/>
                  </a:lnTo>
                  <a:lnTo>
                    <a:pt x="36695" y="41509"/>
                  </a:lnTo>
                  <a:lnTo>
                    <a:pt x="36634" y="41204"/>
                  </a:lnTo>
                  <a:lnTo>
                    <a:pt x="36817" y="41326"/>
                  </a:lnTo>
                  <a:lnTo>
                    <a:pt x="37000" y="41509"/>
                  </a:lnTo>
                  <a:lnTo>
                    <a:pt x="37182" y="41692"/>
                  </a:lnTo>
                  <a:lnTo>
                    <a:pt x="37365" y="41875"/>
                  </a:lnTo>
                  <a:lnTo>
                    <a:pt x="37792" y="42119"/>
                  </a:lnTo>
                  <a:lnTo>
                    <a:pt x="38219" y="42179"/>
                  </a:lnTo>
                  <a:lnTo>
                    <a:pt x="38584" y="42240"/>
                  </a:lnTo>
                  <a:lnTo>
                    <a:pt x="38706" y="42179"/>
                  </a:lnTo>
                  <a:lnTo>
                    <a:pt x="38889" y="42119"/>
                  </a:lnTo>
                  <a:lnTo>
                    <a:pt x="38950" y="41997"/>
                  </a:lnTo>
                  <a:lnTo>
                    <a:pt x="39011" y="41936"/>
                  </a:lnTo>
                  <a:lnTo>
                    <a:pt x="39011" y="41753"/>
                  </a:lnTo>
                  <a:lnTo>
                    <a:pt x="38889" y="41570"/>
                  </a:lnTo>
                  <a:lnTo>
                    <a:pt x="38706" y="41387"/>
                  </a:lnTo>
                  <a:lnTo>
                    <a:pt x="38402" y="41204"/>
                  </a:lnTo>
                  <a:lnTo>
                    <a:pt x="38158" y="40960"/>
                  </a:lnTo>
                  <a:lnTo>
                    <a:pt x="37609" y="40412"/>
                  </a:lnTo>
                  <a:lnTo>
                    <a:pt x="37182" y="39802"/>
                  </a:lnTo>
                  <a:lnTo>
                    <a:pt x="36695" y="39254"/>
                  </a:lnTo>
                  <a:lnTo>
                    <a:pt x="36451" y="39010"/>
                  </a:lnTo>
                  <a:lnTo>
                    <a:pt x="36207" y="38766"/>
                  </a:lnTo>
                  <a:lnTo>
                    <a:pt x="35902" y="38583"/>
                  </a:lnTo>
                  <a:lnTo>
                    <a:pt x="35598" y="38461"/>
                  </a:lnTo>
                  <a:lnTo>
                    <a:pt x="35110" y="38461"/>
                  </a:lnTo>
                  <a:lnTo>
                    <a:pt x="34988" y="38400"/>
                  </a:lnTo>
                  <a:lnTo>
                    <a:pt x="34927" y="38218"/>
                  </a:lnTo>
                  <a:lnTo>
                    <a:pt x="34866" y="38096"/>
                  </a:lnTo>
                  <a:lnTo>
                    <a:pt x="34683" y="37669"/>
                  </a:lnTo>
                  <a:lnTo>
                    <a:pt x="34440" y="36938"/>
                  </a:lnTo>
                  <a:lnTo>
                    <a:pt x="34257" y="36145"/>
                  </a:lnTo>
                  <a:lnTo>
                    <a:pt x="34074" y="35414"/>
                  </a:lnTo>
                  <a:lnTo>
                    <a:pt x="33952" y="34621"/>
                  </a:lnTo>
                  <a:lnTo>
                    <a:pt x="33891" y="33646"/>
                  </a:lnTo>
                  <a:lnTo>
                    <a:pt x="33769" y="32732"/>
                  </a:lnTo>
                  <a:lnTo>
                    <a:pt x="33586" y="31939"/>
                  </a:lnTo>
                  <a:lnTo>
                    <a:pt x="33342" y="31147"/>
                  </a:lnTo>
                  <a:lnTo>
                    <a:pt x="33099" y="30355"/>
                  </a:lnTo>
                  <a:lnTo>
                    <a:pt x="32794" y="29562"/>
                  </a:lnTo>
                  <a:lnTo>
                    <a:pt x="32550" y="28953"/>
                  </a:lnTo>
                  <a:lnTo>
                    <a:pt x="32428" y="28648"/>
                  </a:lnTo>
                  <a:lnTo>
                    <a:pt x="32245" y="28343"/>
                  </a:lnTo>
                  <a:lnTo>
                    <a:pt x="32001" y="27916"/>
                  </a:lnTo>
                  <a:lnTo>
                    <a:pt x="31879" y="27734"/>
                  </a:lnTo>
                  <a:lnTo>
                    <a:pt x="31819" y="27490"/>
                  </a:lnTo>
                  <a:lnTo>
                    <a:pt x="31758" y="27124"/>
                  </a:lnTo>
                  <a:lnTo>
                    <a:pt x="31697" y="26697"/>
                  </a:lnTo>
                  <a:lnTo>
                    <a:pt x="31697" y="25905"/>
                  </a:lnTo>
                  <a:lnTo>
                    <a:pt x="31514" y="24320"/>
                  </a:lnTo>
                  <a:lnTo>
                    <a:pt x="31270" y="22735"/>
                  </a:lnTo>
                  <a:lnTo>
                    <a:pt x="30965" y="21212"/>
                  </a:lnTo>
                  <a:lnTo>
                    <a:pt x="30965" y="20846"/>
                  </a:lnTo>
                  <a:lnTo>
                    <a:pt x="31026" y="20480"/>
                  </a:lnTo>
                  <a:lnTo>
                    <a:pt x="31026" y="19688"/>
                  </a:lnTo>
                  <a:lnTo>
                    <a:pt x="31026" y="18834"/>
                  </a:lnTo>
                  <a:lnTo>
                    <a:pt x="30965" y="18042"/>
                  </a:lnTo>
                  <a:lnTo>
                    <a:pt x="30904" y="17676"/>
                  </a:lnTo>
                  <a:lnTo>
                    <a:pt x="30782" y="17311"/>
                  </a:lnTo>
                  <a:lnTo>
                    <a:pt x="30478" y="16640"/>
                  </a:lnTo>
                  <a:lnTo>
                    <a:pt x="30112" y="16031"/>
                  </a:lnTo>
                  <a:lnTo>
                    <a:pt x="29746" y="15421"/>
                  </a:lnTo>
                  <a:lnTo>
                    <a:pt x="29502" y="15116"/>
                  </a:lnTo>
                  <a:lnTo>
                    <a:pt x="29258" y="14812"/>
                  </a:lnTo>
                  <a:lnTo>
                    <a:pt x="28954" y="14629"/>
                  </a:lnTo>
                  <a:lnTo>
                    <a:pt x="28649" y="14446"/>
                  </a:lnTo>
                  <a:lnTo>
                    <a:pt x="27978" y="14141"/>
                  </a:lnTo>
                  <a:lnTo>
                    <a:pt x="27247" y="13958"/>
                  </a:lnTo>
                  <a:lnTo>
                    <a:pt x="26455" y="13836"/>
                  </a:lnTo>
                  <a:lnTo>
                    <a:pt x="25662" y="13775"/>
                  </a:lnTo>
                  <a:lnTo>
                    <a:pt x="24748" y="13775"/>
                  </a:lnTo>
                  <a:lnTo>
                    <a:pt x="24565" y="13653"/>
                  </a:lnTo>
                  <a:lnTo>
                    <a:pt x="24260" y="13471"/>
                  </a:lnTo>
                  <a:lnTo>
                    <a:pt x="22919" y="12617"/>
                  </a:lnTo>
                  <a:lnTo>
                    <a:pt x="22554" y="12373"/>
                  </a:lnTo>
                  <a:lnTo>
                    <a:pt x="22432" y="12313"/>
                  </a:lnTo>
                  <a:lnTo>
                    <a:pt x="22310" y="12252"/>
                  </a:lnTo>
                  <a:lnTo>
                    <a:pt x="22310" y="12130"/>
                  </a:lnTo>
                  <a:lnTo>
                    <a:pt x="22127" y="10728"/>
                  </a:lnTo>
                  <a:lnTo>
                    <a:pt x="22066" y="10118"/>
                  </a:lnTo>
                  <a:lnTo>
                    <a:pt x="22066" y="9996"/>
                  </a:lnTo>
                  <a:lnTo>
                    <a:pt x="22188" y="9874"/>
                  </a:lnTo>
                  <a:lnTo>
                    <a:pt x="22493" y="9631"/>
                  </a:lnTo>
                  <a:lnTo>
                    <a:pt x="22615" y="9448"/>
                  </a:lnTo>
                  <a:lnTo>
                    <a:pt x="22676" y="9204"/>
                  </a:lnTo>
                  <a:lnTo>
                    <a:pt x="22858" y="8777"/>
                  </a:lnTo>
                  <a:lnTo>
                    <a:pt x="23224" y="7497"/>
                  </a:lnTo>
                  <a:lnTo>
                    <a:pt x="23407" y="6766"/>
                  </a:lnTo>
                  <a:lnTo>
                    <a:pt x="23529" y="6034"/>
                  </a:lnTo>
                  <a:lnTo>
                    <a:pt x="23651" y="5303"/>
                  </a:lnTo>
                  <a:lnTo>
                    <a:pt x="23651" y="4511"/>
                  </a:lnTo>
                  <a:lnTo>
                    <a:pt x="23590" y="3779"/>
                  </a:lnTo>
                  <a:lnTo>
                    <a:pt x="23468" y="3048"/>
                  </a:lnTo>
                  <a:lnTo>
                    <a:pt x="23285" y="2316"/>
                  </a:lnTo>
                  <a:lnTo>
                    <a:pt x="22919" y="1646"/>
                  </a:lnTo>
                  <a:lnTo>
                    <a:pt x="22493" y="1158"/>
                  </a:lnTo>
                  <a:lnTo>
                    <a:pt x="22005" y="731"/>
                  </a:lnTo>
                  <a:lnTo>
                    <a:pt x="21456" y="366"/>
                  </a:lnTo>
                  <a:lnTo>
                    <a:pt x="20786" y="122"/>
                  </a:lnTo>
                  <a:lnTo>
                    <a:pt x="19994" y="61"/>
                  </a:lnTo>
                  <a:lnTo>
                    <a:pt x="19445"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45" name="Google Shape;145;p17"/>
            <p:cNvSpPr/>
            <p:nvPr/>
          </p:nvSpPr>
          <p:spPr>
            <a:xfrm>
              <a:off x="5160100" y="1609475"/>
              <a:ext cx="975300" cy="2005375"/>
            </a:xfrm>
            <a:custGeom>
              <a:avLst/>
              <a:gdLst/>
              <a:ahLst/>
              <a:cxnLst/>
              <a:rect l="l" t="t" r="r" b="b"/>
              <a:pathLst>
                <a:path w="39012" h="80215" extrusionOk="0">
                  <a:moveTo>
                    <a:pt x="20115" y="366"/>
                  </a:moveTo>
                  <a:lnTo>
                    <a:pt x="20725" y="488"/>
                  </a:lnTo>
                  <a:lnTo>
                    <a:pt x="21274" y="731"/>
                  </a:lnTo>
                  <a:lnTo>
                    <a:pt x="21822" y="1036"/>
                  </a:lnTo>
                  <a:lnTo>
                    <a:pt x="22127" y="1219"/>
                  </a:lnTo>
                  <a:lnTo>
                    <a:pt x="22371" y="1524"/>
                  </a:lnTo>
                  <a:lnTo>
                    <a:pt x="22554" y="1768"/>
                  </a:lnTo>
                  <a:lnTo>
                    <a:pt x="22736" y="2072"/>
                  </a:lnTo>
                  <a:lnTo>
                    <a:pt x="23041" y="2743"/>
                  </a:lnTo>
                  <a:lnTo>
                    <a:pt x="23163" y="3413"/>
                  </a:lnTo>
                  <a:lnTo>
                    <a:pt x="23285" y="4206"/>
                  </a:lnTo>
                  <a:lnTo>
                    <a:pt x="23346" y="4998"/>
                  </a:lnTo>
                  <a:lnTo>
                    <a:pt x="23285" y="5791"/>
                  </a:lnTo>
                  <a:lnTo>
                    <a:pt x="23163" y="6583"/>
                  </a:lnTo>
                  <a:lnTo>
                    <a:pt x="22858" y="7924"/>
                  </a:lnTo>
                  <a:lnTo>
                    <a:pt x="22615" y="8533"/>
                  </a:lnTo>
                  <a:lnTo>
                    <a:pt x="22371" y="9204"/>
                  </a:lnTo>
                  <a:lnTo>
                    <a:pt x="22310" y="9326"/>
                  </a:lnTo>
                  <a:lnTo>
                    <a:pt x="22188" y="9509"/>
                  </a:lnTo>
                  <a:lnTo>
                    <a:pt x="21883" y="9752"/>
                  </a:lnTo>
                  <a:lnTo>
                    <a:pt x="21152" y="10179"/>
                  </a:lnTo>
                  <a:lnTo>
                    <a:pt x="20420" y="10606"/>
                  </a:lnTo>
                  <a:lnTo>
                    <a:pt x="19994" y="10789"/>
                  </a:lnTo>
                  <a:lnTo>
                    <a:pt x="19567" y="10850"/>
                  </a:lnTo>
                  <a:lnTo>
                    <a:pt x="19201" y="10850"/>
                  </a:lnTo>
                  <a:lnTo>
                    <a:pt x="18774" y="10667"/>
                  </a:lnTo>
                  <a:lnTo>
                    <a:pt x="17982" y="10240"/>
                  </a:lnTo>
                  <a:lnTo>
                    <a:pt x="17251" y="9813"/>
                  </a:lnTo>
                  <a:lnTo>
                    <a:pt x="16946" y="9570"/>
                  </a:lnTo>
                  <a:lnTo>
                    <a:pt x="16763" y="9387"/>
                  </a:lnTo>
                  <a:lnTo>
                    <a:pt x="16702" y="9265"/>
                  </a:lnTo>
                  <a:lnTo>
                    <a:pt x="16519" y="8777"/>
                  </a:lnTo>
                  <a:lnTo>
                    <a:pt x="16336" y="8351"/>
                  </a:lnTo>
                  <a:lnTo>
                    <a:pt x="16093" y="7497"/>
                  </a:lnTo>
                  <a:lnTo>
                    <a:pt x="15910" y="6705"/>
                  </a:lnTo>
                  <a:lnTo>
                    <a:pt x="15788" y="5912"/>
                  </a:lnTo>
                  <a:lnTo>
                    <a:pt x="15727" y="5120"/>
                  </a:lnTo>
                  <a:lnTo>
                    <a:pt x="15727" y="4328"/>
                  </a:lnTo>
                  <a:lnTo>
                    <a:pt x="15849" y="3474"/>
                  </a:lnTo>
                  <a:lnTo>
                    <a:pt x="15971" y="2804"/>
                  </a:lnTo>
                  <a:lnTo>
                    <a:pt x="16275" y="2194"/>
                  </a:lnTo>
                  <a:lnTo>
                    <a:pt x="16641" y="1585"/>
                  </a:lnTo>
                  <a:lnTo>
                    <a:pt x="16824" y="1341"/>
                  </a:lnTo>
                  <a:lnTo>
                    <a:pt x="17129" y="1097"/>
                  </a:lnTo>
                  <a:lnTo>
                    <a:pt x="17677" y="731"/>
                  </a:lnTo>
                  <a:lnTo>
                    <a:pt x="18226" y="549"/>
                  </a:lnTo>
                  <a:lnTo>
                    <a:pt x="18896" y="427"/>
                  </a:lnTo>
                  <a:lnTo>
                    <a:pt x="19506" y="366"/>
                  </a:lnTo>
                  <a:close/>
                  <a:moveTo>
                    <a:pt x="27491" y="19566"/>
                  </a:moveTo>
                  <a:lnTo>
                    <a:pt x="27491" y="19566"/>
                  </a:lnTo>
                  <a:lnTo>
                    <a:pt x="27491" y="19566"/>
                  </a:lnTo>
                  <a:close/>
                  <a:moveTo>
                    <a:pt x="19323" y="32732"/>
                  </a:moveTo>
                  <a:lnTo>
                    <a:pt x="19201" y="32854"/>
                  </a:lnTo>
                  <a:lnTo>
                    <a:pt x="19140" y="33037"/>
                  </a:lnTo>
                  <a:lnTo>
                    <a:pt x="19140" y="33219"/>
                  </a:lnTo>
                  <a:lnTo>
                    <a:pt x="19201" y="33341"/>
                  </a:lnTo>
                  <a:lnTo>
                    <a:pt x="19262" y="33463"/>
                  </a:lnTo>
                  <a:lnTo>
                    <a:pt x="19567" y="33463"/>
                  </a:lnTo>
                  <a:lnTo>
                    <a:pt x="19628" y="33341"/>
                  </a:lnTo>
                  <a:lnTo>
                    <a:pt x="19689" y="33280"/>
                  </a:lnTo>
                  <a:lnTo>
                    <a:pt x="19628" y="33097"/>
                  </a:lnTo>
                  <a:lnTo>
                    <a:pt x="19567" y="33280"/>
                  </a:lnTo>
                  <a:lnTo>
                    <a:pt x="19445" y="33280"/>
                  </a:lnTo>
                  <a:lnTo>
                    <a:pt x="19384" y="33097"/>
                  </a:lnTo>
                  <a:lnTo>
                    <a:pt x="19384" y="32915"/>
                  </a:lnTo>
                  <a:lnTo>
                    <a:pt x="19384" y="32854"/>
                  </a:lnTo>
                  <a:lnTo>
                    <a:pt x="19506" y="32793"/>
                  </a:lnTo>
                  <a:lnTo>
                    <a:pt x="19384" y="32732"/>
                  </a:lnTo>
                  <a:close/>
                  <a:moveTo>
                    <a:pt x="5060" y="39437"/>
                  </a:moveTo>
                  <a:lnTo>
                    <a:pt x="4877" y="39619"/>
                  </a:lnTo>
                  <a:lnTo>
                    <a:pt x="4572" y="40046"/>
                  </a:lnTo>
                  <a:lnTo>
                    <a:pt x="4146" y="40412"/>
                  </a:lnTo>
                  <a:lnTo>
                    <a:pt x="3597" y="40717"/>
                  </a:lnTo>
                  <a:lnTo>
                    <a:pt x="3109" y="40960"/>
                  </a:lnTo>
                  <a:lnTo>
                    <a:pt x="3414" y="40960"/>
                  </a:lnTo>
                  <a:lnTo>
                    <a:pt x="3780" y="40899"/>
                  </a:lnTo>
                  <a:lnTo>
                    <a:pt x="4085" y="40778"/>
                  </a:lnTo>
                  <a:lnTo>
                    <a:pt x="4329" y="40534"/>
                  </a:lnTo>
                  <a:lnTo>
                    <a:pt x="4572" y="40290"/>
                  </a:lnTo>
                  <a:lnTo>
                    <a:pt x="4816" y="40046"/>
                  </a:lnTo>
                  <a:lnTo>
                    <a:pt x="4938" y="39741"/>
                  </a:lnTo>
                  <a:lnTo>
                    <a:pt x="5060" y="39437"/>
                  </a:lnTo>
                  <a:close/>
                  <a:moveTo>
                    <a:pt x="34013" y="39437"/>
                  </a:moveTo>
                  <a:lnTo>
                    <a:pt x="34074" y="39741"/>
                  </a:lnTo>
                  <a:lnTo>
                    <a:pt x="34257" y="40046"/>
                  </a:lnTo>
                  <a:lnTo>
                    <a:pt x="34440" y="40290"/>
                  </a:lnTo>
                  <a:lnTo>
                    <a:pt x="34683" y="40534"/>
                  </a:lnTo>
                  <a:lnTo>
                    <a:pt x="34988" y="40778"/>
                  </a:lnTo>
                  <a:lnTo>
                    <a:pt x="35293" y="40899"/>
                  </a:lnTo>
                  <a:lnTo>
                    <a:pt x="35598" y="40960"/>
                  </a:lnTo>
                  <a:lnTo>
                    <a:pt x="35963" y="40960"/>
                  </a:lnTo>
                  <a:lnTo>
                    <a:pt x="35598" y="40839"/>
                  </a:lnTo>
                  <a:lnTo>
                    <a:pt x="35232" y="40656"/>
                  </a:lnTo>
                  <a:lnTo>
                    <a:pt x="35171" y="40595"/>
                  </a:lnTo>
                  <a:lnTo>
                    <a:pt x="34805" y="40351"/>
                  </a:lnTo>
                  <a:lnTo>
                    <a:pt x="34500" y="40046"/>
                  </a:lnTo>
                  <a:lnTo>
                    <a:pt x="34013" y="39437"/>
                  </a:lnTo>
                  <a:close/>
                  <a:moveTo>
                    <a:pt x="20908" y="57905"/>
                  </a:moveTo>
                  <a:lnTo>
                    <a:pt x="20908" y="57905"/>
                  </a:lnTo>
                  <a:lnTo>
                    <a:pt x="20908" y="57905"/>
                  </a:lnTo>
                  <a:close/>
                  <a:moveTo>
                    <a:pt x="15361" y="56138"/>
                  </a:moveTo>
                  <a:lnTo>
                    <a:pt x="15239" y="56442"/>
                  </a:lnTo>
                  <a:lnTo>
                    <a:pt x="15117" y="56747"/>
                  </a:lnTo>
                  <a:lnTo>
                    <a:pt x="15117" y="57052"/>
                  </a:lnTo>
                  <a:lnTo>
                    <a:pt x="15178" y="57418"/>
                  </a:lnTo>
                  <a:lnTo>
                    <a:pt x="15239" y="57722"/>
                  </a:lnTo>
                  <a:lnTo>
                    <a:pt x="15422" y="57966"/>
                  </a:lnTo>
                  <a:lnTo>
                    <a:pt x="15605" y="58210"/>
                  </a:lnTo>
                  <a:lnTo>
                    <a:pt x="15910" y="58454"/>
                  </a:lnTo>
                  <a:lnTo>
                    <a:pt x="16153" y="58576"/>
                  </a:lnTo>
                  <a:lnTo>
                    <a:pt x="16519" y="58698"/>
                  </a:lnTo>
                  <a:lnTo>
                    <a:pt x="16824" y="58698"/>
                  </a:lnTo>
                  <a:lnTo>
                    <a:pt x="17129" y="58637"/>
                  </a:lnTo>
                  <a:lnTo>
                    <a:pt x="17434" y="58576"/>
                  </a:lnTo>
                  <a:lnTo>
                    <a:pt x="17738" y="58393"/>
                  </a:lnTo>
                  <a:lnTo>
                    <a:pt x="17982" y="58210"/>
                  </a:lnTo>
                  <a:lnTo>
                    <a:pt x="18165" y="57905"/>
                  </a:lnTo>
                  <a:lnTo>
                    <a:pt x="17860" y="58149"/>
                  </a:lnTo>
                  <a:lnTo>
                    <a:pt x="17555" y="58332"/>
                  </a:lnTo>
                  <a:lnTo>
                    <a:pt x="17312" y="58454"/>
                  </a:lnTo>
                  <a:lnTo>
                    <a:pt x="17068" y="58515"/>
                  </a:lnTo>
                  <a:lnTo>
                    <a:pt x="16763" y="58515"/>
                  </a:lnTo>
                  <a:lnTo>
                    <a:pt x="16519" y="58454"/>
                  </a:lnTo>
                  <a:lnTo>
                    <a:pt x="16275" y="58393"/>
                  </a:lnTo>
                  <a:lnTo>
                    <a:pt x="16032" y="58271"/>
                  </a:lnTo>
                  <a:lnTo>
                    <a:pt x="15849" y="58088"/>
                  </a:lnTo>
                  <a:lnTo>
                    <a:pt x="15666" y="57905"/>
                  </a:lnTo>
                  <a:lnTo>
                    <a:pt x="15422" y="57540"/>
                  </a:lnTo>
                  <a:lnTo>
                    <a:pt x="15300" y="57052"/>
                  </a:lnTo>
                  <a:lnTo>
                    <a:pt x="15300" y="56625"/>
                  </a:lnTo>
                  <a:lnTo>
                    <a:pt x="15361" y="56138"/>
                  </a:lnTo>
                  <a:close/>
                  <a:moveTo>
                    <a:pt x="23651" y="56138"/>
                  </a:moveTo>
                  <a:lnTo>
                    <a:pt x="23712" y="56442"/>
                  </a:lnTo>
                  <a:lnTo>
                    <a:pt x="23773" y="56747"/>
                  </a:lnTo>
                  <a:lnTo>
                    <a:pt x="23773" y="57052"/>
                  </a:lnTo>
                  <a:lnTo>
                    <a:pt x="23712" y="57357"/>
                  </a:lnTo>
                  <a:lnTo>
                    <a:pt x="23590" y="57601"/>
                  </a:lnTo>
                  <a:lnTo>
                    <a:pt x="23407" y="57905"/>
                  </a:lnTo>
                  <a:lnTo>
                    <a:pt x="23224" y="58088"/>
                  </a:lnTo>
                  <a:lnTo>
                    <a:pt x="22919" y="58271"/>
                  </a:lnTo>
                  <a:lnTo>
                    <a:pt x="22676" y="58393"/>
                  </a:lnTo>
                  <a:lnTo>
                    <a:pt x="22432" y="58454"/>
                  </a:lnTo>
                  <a:lnTo>
                    <a:pt x="22127" y="58515"/>
                  </a:lnTo>
                  <a:lnTo>
                    <a:pt x="21883" y="58454"/>
                  </a:lnTo>
                  <a:lnTo>
                    <a:pt x="21578" y="58393"/>
                  </a:lnTo>
                  <a:lnTo>
                    <a:pt x="21335" y="58271"/>
                  </a:lnTo>
                  <a:lnTo>
                    <a:pt x="21091" y="58088"/>
                  </a:lnTo>
                  <a:lnTo>
                    <a:pt x="20908" y="57905"/>
                  </a:lnTo>
                  <a:lnTo>
                    <a:pt x="21091" y="58210"/>
                  </a:lnTo>
                  <a:lnTo>
                    <a:pt x="21335" y="58393"/>
                  </a:lnTo>
                  <a:lnTo>
                    <a:pt x="21578" y="58576"/>
                  </a:lnTo>
                  <a:lnTo>
                    <a:pt x="21883" y="58637"/>
                  </a:lnTo>
                  <a:lnTo>
                    <a:pt x="22249" y="58698"/>
                  </a:lnTo>
                  <a:lnTo>
                    <a:pt x="22554" y="58698"/>
                  </a:lnTo>
                  <a:lnTo>
                    <a:pt x="22858" y="58576"/>
                  </a:lnTo>
                  <a:lnTo>
                    <a:pt x="23163" y="58454"/>
                  </a:lnTo>
                  <a:lnTo>
                    <a:pt x="23407" y="58210"/>
                  </a:lnTo>
                  <a:lnTo>
                    <a:pt x="23590" y="57966"/>
                  </a:lnTo>
                  <a:lnTo>
                    <a:pt x="23773" y="57722"/>
                  </a:lnTo>
                  <a:lnTo>
                    <a:pt x="23895" y="57357"/>
                  </a:lnTo>
                  <a:lnTo>
                    <a:pt x="23895" y="57052"/>
                  </a:lnTo>
                  <a:lnTo>
                    <a:pt x="23895" y="56747"/>
                  </a:lnTo>
                  <a:lnTo>
                    <a:pt x="23834" y="56442"/>
                  </a:lnTo>
                  <a:lnTo>
                    <a:pt x="23651" y="56138"/>
                  </a:lnTo>
                  <a:close/>
                  <a:moveTo>
                    <a:pt x="19506" y="53273"/>
                  </a:moveTo>
                  <a:lnTo>
                    <a:pt x="19628" y="54309"/>
                  </a:lnTo>
                  <a:lnTo>
                    <a:pt x="19689" y="54858"/>
                  </a:lnTo>
                  <a:lnTo>
                    <a:pt x="19689" y="55406"/>
                  </a:lnTo>
                  <a:lnTo>
                    <a:pt x="19567" y="56442"/>
                  </a:lnTo>
                  <a:lnTo>
                    <a:pt x="19567" y="56930"/>
                  </a:lnTo>
                  <a:lnTo>
                    <a:pt x="19628" y="57418"/>
                  </a:lnTo>
                  <a:lnTo>
                    <a:pt x="19689" y="57844"/>
                  </a:lnTo>
                  <a:lnTo>
                    <a:pt x="19872" y="58210"/>
                  </a:lnTo>
                  <a:lnTo>
                    <a:pt x="19933" y="58454"/>
                  </a:lnTo>
                  <a:lnTo>
                    <a:pt x="19933" y="58698"/>
                  </a:lnTo>
                  <a:lnTo>
                    <a:pt x="19933" y="59246"/>
                  </a:lnTo>
                  <a:lnTo>
                    <a:pt x="19872" y="60283"/>
                  </a:lnTo>
                  <a:lnTo>
                    <a:pt x="19750" y="61319"/>
                  </a:lnTo>
                  <a:lnTo>
                    <a:pt x="19689" y="62843"/>
                  </a:lnTo>
                  <a:lnTo>
                    <a:pt x="19628" y="64305"/>
                  </a:lnTo>
                  <a:lnTo>
                    <a:pt x="19628" y="65281"/>
                  </a:lnTo>
                  <a:lnTo>
                    <a:pt x="19628" y="66195"/>
                  </a:lnTo>
                  <a:lnTo>
                    <a:pt x="19750" y="68267"/>
                  </a:lnTo>
                  <a:lnTo>
                    <a:pt x="19811" y="69486"/>
                  </a:lnTo>
                  <a:lnTo>
                    <a:pt x="19750" y="70645"/>
                  </a:lnTo>
                  <a:lnTo>
                    <a:pt x="19506" y="73022"/>
                  </a:lnTo>
                  <a:lnTo>
                    <a:pt x="19323" y="70888"/>
                  </a:lnTo>
                  <a:lnTo>
                    <a:pt x="19262" y="69791"/>
                  </a:lnTo>
                  <a:lnTo>
                    <a:pt x="19262" y="68694"/>
                  </a:lnTo>
                  <a:lnTo>
                    <a:pt x="19323" y="67658"/>
                  </a:lnTo>
                  <a:lnTo>
                    <a:pt x="19384" y="66561"/>
                  </a:lnTo>
                  <a:lnTo>
                    <a:pt x="19445" y="65464"/>
                  </a:lnTo>
                  <a:lnTo>
                    <a:pt x="19445" y="64366"/>
                  </a:lnTo>
                  <a:lnTo>
                    <a:pt x="19384" y="62599"/>
                  </a:lnTo>
                  <a:lnTo>
                    <a:pt x="19323" y="61745"/>
                  </a:lnTo>
                  <a:lnTo>
                    <a:pt x="19262" y="60831"/>
                  </a:lnTo>
                  <a:lnTo>
                    <a:pt x="19140" y="59612"/>
                  </a:lnTo>
                  <a:lnTo>
                    <a:pt x="19079" y="59002"/>
                  </a:lnTo>
                  <a:lnTo>
                    <a:pt x="19079" y="58698"/>
                  </a:lnTo>
                  <a:lnTo>
                    <a:pt x="19140" y="58393"/>
                  </a:lnTo>
                  <a:lnTo>
                    <a:pt x="19262" y="57844"/>
                  </a:lnTo>
                  <a:lnTo>
                    <a:pt x="19445" y="57235"/>
                  </a:lnTo>
                  <a:lnTo>
                    <a:pt x="19445" y="56625"/>
                  </a:lnTo>
                  <a:lnTo>
                    <a:pt x="19445" y="56016"/>
                  </a:lnTo>
                  <a:lnTo>
                    <a:pt x="19384" y="55345"/>
                  </a:lnTo>
                  <a:lnTo>
                    <a:pt x="19384" y="54614"/>
                  </a:lnTo>
                  <a:lnTo>
                    <a:pt x="19506" y="53273"/>
                  </a:lnTo>
                  <a:close/>
                  <a:moveTo>
                    <a:pt x="21883" y="10118"/>
                  </a:moveTo>
                  <a:lnTo>
                    <a:pt x="22066" y="12191"/>
                  </a:lnTo>
                  <a:lnTo>
                    <a:pt x="22066" y="12313"/>
                  </a:lnTo>
                  <a:lnTo>
                    <a:pt x="22127" y="12434"/>
                  </a:lnTo>
                  <a:lnTo>
                    <a:pt x="22371" y="12617"/>
                  </a:lnTo>
                  <a:lnTo>
                    <a:pt x="22676" y="12739"/>
                  </a:lnTo>
                  <a:lnTo>
                    <a:pt x="23224" y="13105"/>
                  </a:lnTo>
                  <a:lnTo>
                    <a:pt x="24321" y="13836"/>
                  </a:lnTo>
                  <a:lnTo>
                    <a:pt x="22493" y="14141"/>
                  </a:lnTo>
                  <a:lnTo>
                    <a:pt x="22493" y="14141"/>
                  </a:lnTo>
                  <a:lnTo>
                    <a:pt x="24138" y="14080"/>
                  </a:lnTo>
                  <a:lnTo>
                    <a:pt x="25784" y="14080"/>
                  </a:lnTo>
                  <a:lnTo>
                    <a:pt x="26637" y="14141"/>
                  </a:lnTo>
                  <a:lnTo>
                    <a:pt x="27491" y="14324"/>
                  </a:lnTo>
                  <a:lnTo>
                    <a:pt x="27918" y="14446"/>
                  </a:lnTo>
                  <a:lnTo>
                    <a:pt x="28344" y="14629"/>
                  </a:lnTo>
                  <a:lnTo>
                    <a:pt x="28710" y="14812"/>
                  </a:lnTo>
                  <a:lnTo>
                    <a:pt x="29076" y="15055"/>
                  </a:lnTo>
                  <a:lnTo>
                    <a:pt x="29319" y="15421"/>
                  </a:lnTo>
                  <a:lnTo>
                    <a:pt x="29624" y="15787"/>
                  </a:lnTo>
                  <a:lnTo>
                    <a:pt x="30051" y="16518"/>
                  </a:lnTo>
                  <a:lnTo>
                    <a:pt x="30417" y="17311"/>
                  </a:lnTo>
                  <a:lnTo>
                    <a:pt x="30539" y="17676"/>
                  </a:lnTo>
                  <a:lnTo>
                    <a:pt x="30599" y="18103"/>
                  </a:lnTo>
                  <a:lnTo>
                    <a:pt x="30660" y="19017"/>
                  </a:lnTo>
                  <a:lnTo>
                    <a:pt x="30660" y="19932"/>
                  </a:lnTo>
                  <a:lnTo>
                    <a:pt x="30599" y="20846"/>
                  </a:lnTo>
                  <a:lnTo>
                    <a:pt x="30599" y="21151"/>
                  </a:lnTo>
                  <a:lnTo>
                    <a:pt x="30660" y="21455"/>
                  </a:lnTo>
                  <a:lnTo>
                    <a:pt x="31026" y="23345"/>
                  </a:lnTo>
                  <a:lnTo>
                    <a:pt x="31270" y="25235"/>
                  </a:lnTo>
                  <a:lnTo>
                    <a:pt x="31331" y="26149"/>
                  </a:lnTo>
                  <a:lnTo>
                    <a:pt x="31331" y="27063"/>
                  </a:lnTo>
                  <a:lnTo>
                    <a:pt x="31392" y="27429"/>
                  </a:lnTo>
                  <a:lnTo>
                    <a:pt x="31514" y="27795"/>
                  </a:lnTo>
                  <a:lnTo>
                    <a:pt x="31697" y="28160"/>
                  </a:lnTo>
                  <a:lnTo>
                    <a:pt x="31879" y="28465"/>
                  </a:lnTo>
                  <a:lnTo>
                    <a:pt x="32123" y="28770"/>
                  </a:lnTo>
                  <a:lnTo>
                    <a:pt x="32306" y="29136"/>
                  </a:lnTo>
                  <a:lnTo>
                    <a:pt x="32611" y="29928"/>
                  </a:lnTo>
                  <a:lnTo>
                    <a:pt x="32916" y="30781"/>
                  </a:lnTo>
                  <a:lnTo>
                    <a:pt x="33220" y="31696"/>
                  </a:lnTo>
                  <a:lnTo>
                    <a:pt x="33342" y="32366"/>
                  </a:lnTo>
                  <a:lnTo>
                    <a:pt x="33525" y="33097"/>
                  </a:lnTo>
                  <a:lnTo>
                    <a:pt x="33708" y="34499"/>
                  </a:lnTo>
                  <a:lnTo>
                    <a:pt x="33830" y="35536"/>
                  </a:lnTo>
                  <a:lnTo>
                    <a:pt x="34074" y="36511"/>
                  </a:lnTo>
                  <a:lnTo>
                    <a:pt x="34379" y="37547"/>
                  </a:lnTo>
                  <a:lnTo>
                    <a:pt x="34805" y="38461"/>
                  </a:lnTo>
                  <a:lnTo>
                    <a:pt x="34440" y="38522"/>
                  </a:lnTo>
                  <a:lnTo>
                    <a:pt x="34257" y="38644"/>
                  </a:lnTo>
                  <a:lnTo>
                    <a:pt x="34196" y="38705"/>
                  </a:lnTo>
                  <a:lnTo>
                    <a:pt x="34135" y="38827"/>
                  </a:lnTo>
                  <a:lnTo>
                    <a:pt x="34257" y="38888"/>
                  </a:lnTo>
                  <a:lnTo>
                    <a:pt x="34500" y="38827"/>
                  </a:lnTo>
                  <a:lnTo>
                    <a:pt x="34927" y="38705"/>
                  </a:lnTo>
                  <a:lnTo>
                    <a:pt x="35354" y="38705"/>
                  </a:lnTo>
                  <a:lnTo>
                    <a:pt x="35720" y="38766"/>
                  </a:lnTo>
                  <a:lnTo>
                    <a:pt x="36085" y="39010"/>
                  </a:lnTo>
                  <a:lnTo>
                    <a:pt x="36512" y="39376"/>
                  </a:lnTo>
                  <a:lnTo>
                    <a:pt x="36878" y="39802"/>
                  </a:lnTo>
                  <a:lnTo>
                    <a:pt x="37609" y="40717"/>
                  </a:lnTo>
                  <a:lnTo>
                    <a:pt x="37975" y="41143"/>
                  </a:lnTo>
                  <a:lnTo>
                    <a:pt x="38402" y="41509"/>
                  </a:lnTo>
                  <a:lnTo>
                    <a:pt x="38706" y="41753"/>
                  </a:lnTo>
                  <a:lnTo>
                    <a:pt x="38767" y="41814"/>
                  </a:lnTo>
                  <a:lnTo>
                    <a:pt x="38767" y="41875"/>
                  </a:lnTo>
                  <a:lnTo>
                    <a:pt x="38767" y="41936"/>
                  </a:lnTo>
                  <a:lnTo>
                    <a:pt x="38645" y="41997"/>
                  </a:lnTo>
                  <a:lnTo>
                    <a:pt x="38280" y="41997"/>
                  </a:lnTo>
                  <a:lnTo>
                    <a:pt x="37914" y="41875"/>
                  </a:lnTo>
                  <a:lnTo>
                    <a:pt x="37609" y="41753"/>
                  </a:lnTo>
                  <a:lnTo>
                    <a:pt x="37426" y="41570"/>
                  </a:lnTo>
                  <a:lnTo>
                    <a:pt x="37000" y="41204"/>
                  </a:lnTo>
                  <a:lnTo>
                    <a:pt x="36878" y="41082"/>
                  </a:lnTo>
                  <a:lnTo>
                    <a:pt x="36634" y="41021"/>
                  </a:lnTo>
                  <a:lnTo>
                    <a:pt x="36451" y="40960"/>
                  </a:lnTo>
                  <a:lnTo>
                    <a:pt x="36390" y="41021"/>
                  </a:lnTo>
                  <a:lnTo>
                    <a:pt x="36390" y="41143"/>
                  </a:lnTo>
                  <a:lnTo>
                    <a:pt x="36390" y="41326"/>
                  </a:lnTo>
                  <a:lnTo>
                    <a:pt x="36451" y="41570"/>
                  </a:lnTo>
                  <a:lnTo>
                    <a:pt x="36695" y="42119"/>
                  </a:lnTo>
                  <a:lnTo>
                    <a:pt x="37000" y="42667"/>
                  </a:lnTo>
                  <a:lnTo>
                    <a:pt x="37609" y="43764"/>
                  </a:lnTo>
                  <a:lnTo>
                    <a:pt x="37792" y="44069"/>
                  </a:lnTo>
                  <a:lnTo>
                    <a:pt x="37914" y="44191"/>
                  </a:lnTo>
                  <a:lnTo>
                    <a:pt x="37914" y="44374"/>
                  </a:lnTo>
                  <a:lnTo>
                    <a:pt x="37914" y="44496"/>
                  </a:lnTo>
                  <a:lnTo>
                    <a:pt x="37853" y="44557"/>
                  </a:lnTo>
                  <a:lnTo>
                    <a:pt x="37792" y="44557"/>
                  </a:lnTo>
                  <a:lnTo>
                    <a:pt x="37670" y="44496"/>
                  </a:lnTo>
                  <a:lnTo>
                    <a:pt x="37487" y="44374"/>
                  </a:lnTo>
                  <a:lnTo>
                    <a:pt x="37365" y="44252"/>
                  </a:lnTo>
                  <a:lnTo>
                    <a:pt x="36817" y="43399"/>
                  </a:lnTo>
                  <a:lnTo>
                    <a:pt x="36512" y="42972"/>
                  </a:lnTo>
                  <a:lnTo>
                    <a:pt x="36207" y="42606"/>
                  </a:lnTo>
                  <a:lnTo>
                    <a:pt x="36024" y="42545"/>
                  </a:lnTo>
                  <a:lnTo>
                    <a:pt x="35902" y="42484"/>
                  </a:lnTo>
                  <a:lnTo>
                    <a:pt x="35781" y="42606"/>
                  </a:lnTo>
                  <a:lnTo>
                    <a:pt x="35720" y="42789"/>
                  </a:lnTo>
                  <a:lnTo>
                    <a:pt x="35781" y="43094"/>
                  </a:lnTo>
                  <a:lnTo>
                    <a:pt x="35841" y="43399"/>
                  </a:lnTo>
                  <a:lnTo>
                    <a:pt x="36268" y="44496"/>
                  </a:lnTo>
                  <a:lnTo>
                    <a:pt x="36390" y="44861"/>
                  </a:lnTo>
                  <a:lnTo>
                    <a:pt x="36512" y="45288"/>
                  </a:lnTo>
                  <a:lnTo>
                    <a:pt x="36512" y="45471"/>
                  </a:lnTo>
                  <a:lnTo>
                    <a:pt x="36451" y="45593"/>
                  </a:lnTo>
                  <a:lnTo>
                    <a:pt x="36390" y="45654"/>
                  </a:lnTo>
                  <a:lnTo>
                    <a:pt x="36329" y="45715"/>
                  </a:lnTo>
                  <a:lnTo>
                    <a:pt x="36268" y="45654"/>
                  </a:lnTo>
                  <a:lnTo>
                    <a:pt x="36207" y="45593"/>
                  </a:lnTo>
                  <a:lnTo>
                    <a:pt x="36085" y="45410"/>
                  </a:lnTo>
                  <a:lnTo>
                    <a:pt x="35963" y="45166"/>
                  </a:lnTo>
                  <a:lnTo>
                    <a:pt x="35781" y="44739"/>
                  </a:lnTo>
                  <a:lnTo>
                    <a:pt x="35354" y="43642"/>
                  </a:lnTo>
                  <a:lnTo>
                    <a:pt x="35232" y="43216"/>
                  </a:lnTo>
                  <a:lnTo>
                    <a:pt x="35110" y="42972"/>
                  </a:lnTo>
                  <a:lnTo>
                    <a:pt x="35049" y="42911"/>
                  </a:lnTo>
                  <a:lnTo>
                    <a:pt x="34866" y="42911"/>
                  </a:lnTo>
                  <a:lnTo>
                    <a:pt x="34805" y="42972"/>
                  </a:lnTo>
                  <a:lnTo>
                    <a:pt x="34744" y="43216"/>
                  </a:lnTo>
                  <a:lnTo>
                    <a:pt x="34744" y="43642"/>
                  </a:lnTo>
                  <a:lnTo>
                    <a:pt x="34805" y="44739"/>
                  </a:lnTo>
                  <a:lnTo>
                    <a:pt x="34866" y="45166"/>
                  </a:lnTo>
                  <a:lnTo>
                    <a:pt x="34805" y="45410"/>
                  </a:lnTo>
                  <a:lnTo>
                    <a:pt x="34744" y="45593"/>
                  </a:lnTo>
                  <a:lnTo>
                    <a:pt x="34622" y="45654"/>
                  </a:lnTo>
                  <a:lnTo>
                    <a:pt x="34561" y="45593"/>
                  </a:lnTo>
                  <a:lnTo>
                    <a:pt x="34440" y="45349"/>
                  </a:lnTo>
                  <a:lnTo>
                    <a:pt x="34379" y="44800"/>
                  </a:lnTo>
                  <a:lnTo>
                    <a:pt x="34318" y="44130"/>
                  </a:lnTo>
                  <a:lnTo>
                    <a:pt x="34318" y="43825"/>
                  </a:lnTo>
                  <a:lnTo>
                    <a:pt x="34196" y="43338"/>
                  </a:lnTo>
                  <a:lnTo>
                    <a:pt x="34135" y="43094"/>
                  </a:lnTo>
                  <a:lnTo>
                    <a:pt x="34074" y="42911"/>
                  </a:lnTo>
                  <a:lnTo>
                    <a:pt x="33891" y="42850"/>
                  </a:lnTo>
                  <a:lnTo>
                    <a:pt x="33769" y="42911"/>
                  </a:lnTo>
                  <a:lnTo>
                    <a:pt x="33647" y="42972"/>
                  </a:lnTo>
                  <a:lnTo>
                    <a:pt x="33647" y="43094"/>
                  </a:lnTo>
                  <a:lnTo>
                    <a:pt x="33586" y="43338"/>
                  </a:lnTo>
                  <a:lnTo>
                    <a:pt x="33647" y="43825"/>
                  </a:lnTo>
                  <a:lnTo>
                    <a:pt x="33647" y="44252"/>
                  </a:lnTo>
                  <a:lnTo>
                    <a:pt x="33647" y="44618"/>
                  </a:lnTo>
                  <a:lnTo>
                    <a:pt x="33647" y="44800"/>
                  </a:lnTo>
                  <a:lnTo>
                    <a:pt x="33586" y="44983"/>
                  </a:lnTo>
                  <a:lnTo>
                    <a:pt x="33525" y="45044"/>
                  </a:lnTo>
                  <a:lnTo>
                    <a:pt x="33464" y="44983"/>
                  </a:lnTo>
                  <a:lnTo>
                    <a:pt x="33403" y="44922"/>
                  </a:lnTo>
                  <a:lnTo>
                    <a:pt x="33281" y="44679"/>
                  </a:lnTo>
                  <a:lnTo>
                    <a:pt x="33281" y="44435"/>
                  </a:lnTo>
                  <a:lnTo>
                    <a:pt x="33220" y="43886"/>
                  </a:lnTo>
                  <a:lnTo>
                    <a:pt x="33099" y="42667"/>
                  </a:lnTo>
                  <a:lnTo>
                    <a:pt x="33099" y="42423"/>
                  </a:lnTo>
                  <a:lnTo>
                    <a:pt x="33038" y="42240"/>
                  </a:lnTo>
                  <a:lnTo>
                    <a:pt x="32794" y="41509"/>
                  </a:lnTo>
                  <a:lnTo>
                    <a:pt x="32550" y="40717"/>
                  </a:lnTo>
                  <a:lnTo>
                    <a:pt x="32489" y="40412"/>
                  </a:lnTo>
                  <a:lnTo>
                    <a:pt x="32489" y="40046"/>
                  </a:lnTo>
                  <a:lnTo>
                    <a:pt x="32489" y="39863"/>
                  </a:lnTo>
                  <a:lnTo>
                    <a:pt x="32550" y="39741"/>
                  </a:lnTo>
                  <a:lnTo>
                    <a:pt x="32672" y="39619"/>
                  </a:lnTo>
                  <a:lnTo>
                    <a:pt x="32794" y="39498"/>
                  </a:lnTo>
                  <a:lnTo>
                    <a:pt x="32916" y="39437"/>
                  </a:lnTo>
                  <a:lnTo>
                    <a:pt x="32916" y="39376"/>
                  </a:lnTo>
                  <a:lnTo>
                    <a:pt x="32916" y="39315"/>
                  </a:lnTo>
                  <a:lnTo>
                    <a:pt x="32794" y="39254"/>
                  </a:lnTo>
                  <a:lnTo>
                    <a:pt x="32672" y="39254"/>
                  </a:lnTo>
                  <a:lnTo>
                    <a:pt x="32489" y="39376"/>
                  </a:lnTo>
                  <a:lnTo>
                    <a:pt x="32123" y="38400"/>
                  </a:lnTo>
                  <a:lnTo>
                    <a:pt x="31697" y="37364"/>
                  </a:lnTo>
                  <a:lnTo>
                    <a:pt x="30721" y="35414"/>
                  </a:lnTo>
                  <a:lnTo>
                    <a:pt x="29807" y="33463"/>
                  </a:lnTo>
                  <a:lnTo>
                    <a:pt x="29380" y="32488"/>
                  </a:lnTo>
                  <a:lnTo>
                    <a:pt x="29015" y="31452"/>
                  </a:lnTo>
                  <a:lnTo>
                    <a:pt x="28710" y="30355"/>
                  </a:lnTo>
                  <a:lnTo>
                    <a:pt x="28466" y="29257"/>
                  </a:lnTo>
                  <a:lnTo>
                    <a:pt x="28161" y="28160"/>
                  </a:lnTo>
                  <a:lnTo>
                    <a:pt x="27796" y="27063"/>
                  </a:lnTo>
                  <a:lnTo>
                    <a:pt x="27064" y="25356"/>
                  </a:lnTo>
                  <a:lnTo>
                    <a:pt x="27064" y="25174"/>
                  </a:lnTo>
                  <a:lnTo>
                    <a:pt x="27064" y="24991"/>
                  </a:lnTo>
                  <a:lnTo>
                    <a:pt x="27125" y="24747"/>
                  </a:lnTo>
                  <a:lnTo>
                    <a:pt x="27247" y="24625"/>
                  </a:lnTo>
                  <a:lnTo>
                    <a:pt x="27369" y="24503"/>
                  </a:lnTo>
                  <a:lnTo>
                    <a:pt x="27552" y="24259"/>
                  </a:lnTo>
                  <a:lnTo>
                    <a:pt x="27674" y="23955"/>
                  </a:lnTo>
                  <a:lnTo>
                    <a:pt x="27796" y="23345"/>
                  </a:lnTo>
                  <a:lnTo>
                    <a:pt x="27857" y="22735"/>
                  </a:lnTo>
                  <a:lnTo>
                    <a:pt x="27857" y="22126"/>
                  </a:lnTo>
                  <a:lnTo>
                    <a:pt x="27735" y="21455"/>
                  </a:lnTo>
                  <a:lnTo>
                    <a:pt x="27613" y="20846"/>
                  </a:lnTo>
                  <a:lnTo>
                    <a:pt x="27491" y="20541"/>
                  </a:lnTo>
                  <a:lnTo>
                    <a:pt x="27430" y="20236"/>
                  </a:lnTo>
                  <a:lnTo>
                    <a:pt x="27491" y="19566"/>
                  </a:lnTo>
                  <a:lnTo>
                    <a:pt x="27369" y="20175"/>
                  </a:lnTo>
                  <a:lnTo>
                    <a:pt x="27369" y="20358"/>
                  </a:lnTo>
                  <a:lnTo>
                    <a:pt x="27430" y="20602"/>
                  </a:lnTo>
                  <a:lnTo>
                    <a:pt x="27491" y="21212"/>
                  </a:lnTo>
                  <a:lnTo>
                    <a:pt x="27552" y="21821"/>
                  </a:lnTo>
                  <a:lnTo>
                    <a:pt x="27613" y="22370"/>
                  </a:lnTo>
                  <a:lnTo>
                    <a:pt x="27552" y="22979"/>
                  </a:lnTo>
                  <a:lnTo>
                    <a:pt x="27430" y="23589"/>
                  </a:lnTo>
                  <a:lnTo>
                    <a:pt x="27369" y="23833"/>
                  </a:lnTo>
                  <a:lnTo>
                    <a:pt x="27186" y="24076"/>
                  </a:lnTo>
                  <a:lnTo>
                    <a:pt x="27064" y="24320"/>
                  </a:lnTo>
                  <a:lnTo>
                    <a:pt x="26820" y="24503"/>
                  </a:lnTo>
                  <a:lnTo>
                    <a:pt x="26637" y="24686"/>
                  </a:lnTo>
                  <a:lnTo>
                    <a:pt x="26394" y="24808"/>
                  </a:lnTo>
                  <a:lnTo>
                    <a:pt x="25845" y="24991"/>
                  </a:lnTo>
                  <a:lnTo>
                    <a:pt x="25297" y="25052"/>
                  </a:lnTo>
                  <a:lnTo>
                    <a:pt x="24016" y="25235"/>
                  </a:lnTo>
                  <a:lnTo>
                    <a:pt x="23468" y="25295"/>
                  </a:lnTo>
                  <a:lnTo>
                    <a:pt x="22797" y="25295"/>
                  </a:lnTo>
                  <a:lnTo>
                    <a:pt x="22676" y="25235"/>
                  </a:lnTo>
                  <a:lnTo>
                    <a:pt x="22493" y="25174"/>
                  </a:lnTo>
                  <a:lnTo>
                    <a:pt x="22249" y="24991"/>
                  </a:lnTo>
                  <a:lnTo>
                    <a:pt x="21639" y="24625"/>
                  </a:lnTo>
                  <a:lnTo>
                    <a:pt x="20359" y="23894"/>
                  </a:lnTo>
                  <a:lnTo>
                    <a:pt x="21883" y="24991"/>
                  </a:lnTo>
                  <a:lnTo>
                    <a:pt x="22249" y="25295"/>
                  </a:lnTo>
                  <a:lnTo>
                    <a:pt x="22432" y="25417"/>
                  </a:lnTo>
                  <a:lnTo>
                    <a:pt x="22676" y="25539"/>
                  </a:lnTo>
                  <a:lnTo>
                    <a:pt x="22797" y="25600"/>
                  </a:lnTo>
                  <a:lnTo>
                    <a:pt x="23346" y="25600"/>
                  </a:lnTo>
                  <a:lnTo>
                    <a:pt x="24260" y="25539"/>
                  </a:lnTo>
                  <a:lnTo>
                    <a:pt x="25175" y="25417"/>
                  </a:lnTo>
                  <a:lnTo>
                    <a:pt x="26028" y="25295"/>
                  </a:lnTo>
                  <a:lnTo>
                    <a:pt x="26455" y="25174"/>
                  </a:lnTo>
                  <a:lnTo>
                    <a:pt x="26820" y="24991"/>
                  </a:lnTo>
                  <a:lnTo>
                    <a:pt x="26698" y="25539"/>
                  </a:lnTo>
                  <a:lnTo>
                    <a:pt x="25845" y="28099"/>
                  </a:lnTo>
                  <a:lnTo>
                    <a:pt x="25784" y="28282"/>
                  </a:lnTo>
                  <a:lnTo>
                    <a:pt x="25723" y="28709"/>
                  </a:lnTo>
                  <a:lnTo>
                    <a:pt x="25784" y="30416"/>
                  </a:lnTo>
                  <a:lnTo>
                    <a:pt x="25784" y="32610"/>
                  </a:lnTo>
                  <a:lnTo>
                    <a:pt x="25784" y="32976"/>
                  </a:lnTo>
                  <a:lnTo>
                    <a:pt x="25723" y="33280"/>
                  </a:lnTo>
                  <a:lnTo>
                    <a:pt x="25723" y="33585"/>
                  </a:lnTo>
                  <a:lnTo>
                    <a:pt x="25723" y="33890"/>
                  </a:lnTo>
                  <a:lnTo>
                    <a:pt x="25845" y="34195"/>
                  </a:lnTo>
                  <a:lnTo>
                    <a:pt x="26028" y="35109"/>
                  </a:lnTo>
                  <a:lnTo>
                    <a:pt x="26333" y="36877"/>
                  </a:lnTo>
                  <a:lnTo>
                    <a:pt x="26455" y="37730"/>
                  </a:lnTo>
                  <a:lnTo>
                    <a:pt x="26516" y="38644"/>
                  </a:lnTo>
                  <a:lnTo>
                    <a:pt x="26516" y="40412"/>
                  </a:lnTo>
                  <a:lnTo>
                    <a:pt x="26455" y="42240"/>
                  </a:lnTo>
                  <a:lnTo>
                    <a:pt x="26394" y="44008"/>
                  </a:lnTo>
                  <a:lnTo>
                    <a:pt x="26272" y="45776"/>
                  </a:lnTo>
                  <a:lnTo>
                    <a:pt x="26028" y="47543"/>
                  </a:lnTo>
                  <a:lnTo>
                    <a:pt x="25784" y="49311"/>
                  </a:lnTo>
                  <a:lnTo>
                    <a:pt x="25479" y="51079"/>
                  </a:lnTo>
                  <a:lnTo>
                    <a:pt x="25053" y="52846"/>
                  </a:lnTo>
                  <a:lnTo>
                    <a:pt x="24565" y="54553"/>
                  </a:lnTo>
                  <a:lnTo>
                    <a:pt x="24382" y="55406"/>
                  </a:lnTo>
                  <a:lnTo>
                    <a:pt x="24260" y="56260"/>
                  </a:lnTo>
                  <a:lnTo>
                    <a:pt x="24260" y="57235"/>
                  </a:lnTo>
                  <a:lnTo>
                    <a:pt x="24321" y="58210"/>
                  </a:lnTo>
                  <a:lnTo>
                    <a:pt x="24504" y="59063"/>
                  </a:lnTo>
                  <a:lnTo>
                    <a:pt x="24687" y="59917"/>
                  </a:lnTo>
                  <a:lnTo>
                    <a:pt x="24931" y="60770"/>
                  </a:lnTo>
                  <a:lnTo>
                    <a:pt x="25053" y="61684"/>
                  </a:lnTo>
                  <a:lnTo>
                    <a:pt x="25114" y="62538"/>
                  </a:lnTo>
                  <a:lnTo>
                    <a:pt x="25114" y="63391"/>
                  </a:lnTo>
                  <a:lnTo>
                    <a:pt x="24992" y="64244"/>
                  </a:lnTo>
                  <a:lnTo>
                    <a:pt x="24870" y="65098"/>
                  </a:lnTo>
                  <a:lnTo>
                    <a:pt x="24565" y="66317"/>
                  </a:lnTo>
                  <a:lnTo>
                    <a:pt x="24260" y="67475"/>
                  </a:lnTo>
                  <a:lnTo>
                    <a:pt x="23529" y="69791"/>
                  </a:lnTo>
                  <a:lnTo>
                    <a:pt x="22493" y="73326"/>
                  </a:lnTo>
                  <a:lnTo>
                    <a:pt x="22127" y="74789"/>
                  </a:lnTo>
                  <a:lnTo>
                    <a:pt x="22066" y="75216"/>
                  </a:lnTo>
                  <a:lnTo>
                    <a:pt x="22005" y="75460"/>
                  </a:lnTo>
                  <a:lnTo>
                    <a:pt x="22066" y="75704"/>
                  </a:lnTo>
                  <a:lnTo>
                    <a:pt x="22127" y="75947"/>
                  </a:lnTo>
                  <a:lnTo>
                    <a:pt x="22249" y="76252"/>
                  </a:lnTo>
                  <a:lnTo>
                    <a:pt x="22493" y="76740"/>
                  </a:lnTo>
                  <a:lnTo>
                    <a:pt x="22858" y="77410"/>
                  </a:lnTo>
                  <a:lnTo>
                    <a:pt x="23346" y="78081"/>
                  </a:lnTo>
                  <a:lnTo>
                    <a:pt x="23590" y="78386"/>
                  </a:lnTo>
                  <a:lnTo>
                    <a:pt x="23834" y="78568"/>
                  </a:lnTo>
                  <a:lnTo>
                    <a:pt x="24260" y="78873"/>
                  </a:lnTo>
                  <a:lnTo>
                    <a:pt x="24321" y="78995"/>
                  </a:lnTo>
                  <a:lnTo>
                    <a:pt x="24321" y="79056"/>
                  </a:lnTo>
                  <a:lnTo>
                    <a:pt x="24260" y="79117"/>
                  </a:lnTo>
                  <a:lnTo>
                    <a:pt x="24199" y="79178"/>
                  </a:lnTo>
                  <a:lnTo>
                    <a:pt x="23956" y="79239"/>
                  </a:lnTo>
                  <a:lnTo>
                    <a:pt x="23773" y="79300"/>
                  </a:lnTo>
                  <a:lnTo>
                    <a:pt x="22919" y="79483"/>
                  </a:lnTo>
                  <a:lnTo>
                    <a:pt x="22493" y="79544"/>
                  </a:lnTo>
                  <a:lnTo>
                    <a:pt x="22066" y="79605"/>
                  </a:lnTo>
                  <a:lnTo>
                    <a:pt x="21700" y="79544"/>
                  </a:lnTo>
                  <a:lnTo>
                    <a:pt x="21578" y="79422"/>
                  </a:lnTo>
                  <a:lnTo>
                    <a:pt x="21578" y="79300"/>
                  </a:lnTo>
                  <a:lnTo>
                    <a:pt x="21517" y="78995"/>
                  </a:lnTo>
                  <a:lnTo>
                    <a:pt x="21456" y="78873"/>
                  </a:lnTo>
                  <a:lnTo>
                    <a:pt x="21335" y="78751"/>
                  </a:lnTo>
                  <a:lnTo>
                    <a:pt x="21213" y="78751"/>
                  </a:lnTo>
                  <a:lnTo>
                    <a:pt x="21213" y="78873"/>
                  </a:lnTo>
                  <a:lnTo>
                    <a:pt x="21274" y="79117"/>
                  </a:lnTo>
                  <a:lnTo>
                    <a:pt x="21335" y="79422"/>
                  </a:lnTo>
                  <a:lnTo>
                    <a:pt x="21335" y="79605"/>
                  </a:lnTo>
                  <a:lnTo>
                    <a:pt x="21335" y="79727"/>
                  </a:lnTo>
                  <a:lnTo>
                    <a:pt x="21213" y="79848"/>
                  </a:lnTo>
                  <a:lnTo>
                    <a:pt x="21030" y="79909"/>
                  </a:lnTo>
                  <a:lnTo>
                    <a:pt x="20725" y="79970"/>
                  </a:lnTo>
                  <a:lnTo>
                    <a:pt x="20359" y="79970"/>
                  </a:lnTo>
                  <a:lnTo>
                    <a:pt x="20176" y="79909"/>
                  </a:lnTo>
                  <a:lnTo>
                    <a:pt x="19994" y="79848"/>
                  </a:lnTo>
                  <a:lnTo>
                    <a:pt x="19872" y="79666"/>
                  </a:lnTo>
                  <a:lnTo>
                    <a:pt x="19750" y="79422"/>
                  </a:lnTo>
                  <a:lnTo>
                    <a:pt x="19628" y="78995"/>
                  </a:lnTo>
                  <a:lnTo>
                    <a:pt x="19628" y="78507"/>
                  </a:lnTo>
                  <a:lnTo>
                    <a:pt x="19628" y="78020"/>
                  </a:lnTo>
                  <a:lnTo>
                    <a:pt x="19628" y="75582"/>
                  </a:lnTo>
                  <a:lnTo>
                    <a:pt x="19750" y="74119"/>
                  </a:lnTo>
                  <a:lnTo>
                    <a:pt x="19872" y="72656"/>
                  </a:lnTo>
                  <a:lnTo>
                    <a:pt x="19994" y="71193"/>
                  </a:lnTo>
                  <a:lnTo>
                    <a:pt x="20115" y="69669"/>
                  </a:lnTo>
                  <a:lnTo>
                    <a:pt x="20115" y="68816"/>
                  </a:lnTo>
                  <a:lnTo>
                    <a:pt x="20055" y="67963"/>
                  </a:lnTo>
                  <a:lnTo>
                    <a:pt x="19994" y="66195"/>
                  </a:lnTo>
                  <a:lnTo>
                    <a:pt x="19933" y="64915"/>
                  </a:lnTo>
                  <a:lnTo>
                    <a:pt x="19994" y="63696"/>
                  </a:lnTo>
                  <a:lnTo>
                    <a:pt x="20055" y="62172"/>
                  </a:lnTo>
                  <a:lnTo>
                    <a:pt x="20176" y="60587"/>
                  </a:lnTo>
                  <a:lnTo>
                    <a:pt x="20237" y="59734"/>
                  </a:lnTo>
                  <a:lnTo>
                    <a:pt x="20298" y="58820"/>
                  </a:lnTo>
                  <a:lnTo>
                    <a:pt x="20298" y="58515"/>
                  </a:lnTo>
                  <a:lnTo>
                    <a:pt x="20237" y="58271"/>
                  </a:lnTo>
                  <a:lnTo>
                    <a:pt x="20115" y="57905"/>
                  </a:lnTo>
                  <a:lnTo>
                    <a:pt x="19994" y="57540"/>
                  </a:lnTo>
                  <a:lnTo>
                    <a:pt x="19872" y="57113"/>
                  </a:lnTo>
                  <a:lnTo>
                    <a:pt x="19872" y="56625"/>
                  </a:lnTo>
                  <a:lnTo>
                    <a:pt x="19994" y="55772"/>
                  </a:lnTo>
                  <a:lnTo>
                    <a:pt x="19994" y="55345"/>
                  </a:lnTo>
                  <a:lnTo>
                    <a:pt x="19994" y="54919"/>
                  </a:lnTo>
                  <a:lnTo>
                    <a:pt x="19933" y="54065"/>
                  </a:lnTo>
                  <a:lnTo>
                    <a:pt x="19750" y="52359"/>
                  </a:lnTo>
                  <a:lnTo>
                    <a:pt x="19689" y="50652"/>
                  </a:lnTo>
                  <a:lnTo>
                    <a:pt x="19689" y="48275"/>
                  </a:lnTo>
                  <a:lnTo>
                    <a:pt x="19689" y="45898"/>
                  </a:lnTo>
                  <a:lnTo>
                    <a:pt x="19628" y="44130"/>
                  </a:lnTo>
                  <a:lnTo>
                    <a:pt x="19628" y="43338"/>
                  </a:lnTo>
                  <a:lnTo>
                    <a:pt x="19628" y="43155"/>
                  </a:lnTo>
                  <a:lnTo>
                    <a:pt x="19628" y="42911"/>
                  </a:lnTo>
                  <a:lnTo>
                    <a:pt x="19872" y="42911"/>
                  </a:lnTo>
                  <a:lnTo>
                    <a:pt x="20237" y="42789"/>
                  </a:lnTo>
                  <a:lnTo>
                    <a:pt x="20542" y="42667"/>
                  </a:lnTo>
                  <a:lnTo>
                    <a:pt x="20786" y="42423"/>
                  </a:lnTo>
                  <a:lnTo>
                    <a:pt x="20969" y="42119"/>
                  </a:lnTo>
                  <a:lnTo>
                    <a:pt x="21030" y="41814"/>
                  </a:lnTo>
                  <a:lnTo>
                    <a:pt x="21030" y="41509"/>
                  </a:lnTo>
                  <a:lnTo>
                    <a:pt x="20847" y="41936"/>
                  </a:lnTo>
                  <a:lnTo>
                    <a:pt x="20725" y="42119"/>
                  </a:lnTo>
                  <a:lnTo>
                    <a:pt x="20542" y="42301"/>
                  </a:lnTo>
                  <a:lnTo>
                    <a:pt x="20359" y="42423"/>
                  </a:lnTo>
                  <a:lnTo>
                    <a:pt x="20115" y="42484"/>
                  </a:lnTo>
                  <a:lnTo>
                    <a:pt x="19567" y="42545"/>
                  </a:lnTo>
                  <a:lnTo>
                    <a:pt x="19018" y="42484"/>
                  </a:lnTo>
                  <a:lnTo>
                    <a:pt x="18774" y="42423"/>
                  </a:lnTo>
                  <a:lnTo>
                    <a:pt x="18592" y="42301"/>
                  </a:lnTo>
                  <a:lnTo>
                    <a:pt x="18409" y="42119"/>
                  </a:lnTo>
                  <a:lnTo>
                    <a:pt x="18287" y="41936"/>
                  </a:lnTo>
                  <a:lnTo>
                    <a:pt x="18104" y="41509"/>
                  </a:lnTo>
                  <a:lnTo>
                    <a:pt x="18104" y="41753"/>
                  </a:lnTo>
                  <a:lnTo>
                    <a:pt x="18104" y="41997"/>
                  </a:lnTo>
                  <a:lnTo>
                    <a:pt x="18226" y="42240"/>
                  </a:lnTo>
                  <a:lnTo>
                    <a:pt x="18348" y="42484"/>
                  </a:lnTo>
                  <a:lnTo>
                    <a:pt x="18592" y="42667"/>
                  </a:lnTo>
                  <a:lnTo>
                    <a:pt x="18896" y="42789"/>
                  </a:lnTo>
                  <a:lnTo>
                    <a:pt x="19201" y="42850"/>
                  </a:lnTo>
                  <a:lnTo>
                    <a:pt x="19323" y="42911"/>
                  </a:lnTo>
                  <a:lnTo>
                    <a:pt x="19445" y="42911"/>
                  </a:lnTo>
                  <a:lnTo>
                    <a:pt x="19445" y="43033"/>
                  </a:lnTo>
                  <a:lnTo>
                    <a:pt x="19445" y="43094"/>
                  </a:lnTo>
                  <a:lnTo>
                    <a:pt x="19384" y="43642"/>
                  </a:lnTo>
                  <a:lnTo>
                    <a:pt x="19384" y="46324"/>
                  </a:lnTo>
                  <a:lnTo>
                    <a:pt x="19384" y="48458"/>
                  </a:lnTo>
                  <a:lnTo>
                    <a:pt x="19384" y="50652"/>
                  </a:lnTo>
                  <a:lnTo>
                    <a:pt x="19323" y="51993"/>
                  </a:lnTo>
                  <a:lnTo>
                    <a:pt x="19201" y="53395"/>
                  </a:lnTo>
                  <a:lnTo>
                    <a:pt x="19079" y="54858"/>
                  </a:lnTo>
                  <a:lnTo>
                    <a:pt x="19079" y="55528"/>
                  </a:lnTo>
                  <a:lnTo>
                    <a:pt x="19079" y="56260"/>
                  </a:lnTo>
                  <a:lnTo>
                    <a:pt x="19140" y="56930"/>
                  </a:lnTo>
                  <a:lnTo>
                    <a:pt x="19018" y="57662"/>
                  </a:lnTo>
                  <a:lnTo>
                    <a:pt x="18835" y="58149"/>
                  </a:lnTo>
                  <a:lnTo>
                    <a:pt x="18774" y="58393"/>
                  </a:lnTo>
                  <a:lnTo>
                    <a:pt x="18714" y="58637"/>
                  </a:lnTo>
                  <a:lnTo>
                    <a:pt x="18714" y="59368"/>
                  </a:lnTo>
                  <a:lnTo>
                    <a:pt x="18835" y="60100"/>
                  </a:lnTo>
                  <a:lnTo>
                    <a:pt x="18896" y="60831"/>
                  </a:lnTo>
                  <a:lnTo>
                    <a:pt x="18957" y="61563"/>
                  </a:lnTo>
                  <a:lnTo>
                    <a:pt x="19018" y="63818"/>
                  </a:lnTo>
                  <a:lnTo>
                    <a:pt x="19079" y="64854"/>
                  </a:lnTo>
                  <a:lnTo>
                    <a:pt x="19079" y="65829"/>
                  </a:lnTo>
                  <a:lnTo>
                    <a:pt x="19018" y="67292"/>
                  </a:lnTo>
                  <a:lnTo>
                    <a:pt x="18896" y="68755"/>
                  </a:lnTo>
                  <a:lnTo>
                    <a:pt x="18957" y="70218"/>
                  </a:lnTo>
                  <a:lnTo>
                    <a:pt x="19079" y="71681"/>
                  </a:lnTo>
                  <a:lnTo>
                    <a:pt x="19262" y="73144"/>
                  </a:lnTo>
                  <a:lnTo>
                    <a:pt x="19384" y="74606"/>
                  </a:lnTo>
                  <a:lnTo>
                    <a:pt x="19384" y="75886"/>
                  </a:lnTo>
                  <a:lnTo>
                    <a:pt x="19384" y="77959"/>
                  </a:lnTo>
                  <a:lnTo>
                    <a:pt x="19384" y="78873"/>
                  </a:lnTo>
                  <a:lnTo>
                    <a:pt x="19384" y="79178"/>
                  </a:lnTo>
                  <a:lnTo>
                    <a:pt x="19323" y="79422"/>
                  </a:lnTo>
                  <a:lnTo>
                    <a:pt x="19140" y="79727"/>
                  </a:lnTo>
                  <a:lnTo>
                    <a:pt x="18957" y="79909"/>
                  </a:lnTo>
                  <a:lnTo>
                    <a:pt x="18653" y="79970"/>
                  </a:lnTo>
                  <a:lnTo>
                    <a:pt x="18348" y="79970"/>
                  </a:lnTo>
                  <a:lnTo>
                    <a:pt x="18043" y="79909"/>
                  </a:lnTo>
                  <a:lnTo>
                    <a:pt x="17799" y="79787"/>
                  </a:lnTo>
                  <a:lnTo>
                    <a:pt x="17738" y="79666"/>
                  </a:lnTo>
                  <a:lnTo>
                    <a:pt x="17677" y="79605"/>
                  </a:lnTo>
                  <a:lnTo>
                    <a:pt x="17738" y="79361"/>
                  </a:lnTo>
                  <a:lnTo>
                    <a:pt x="17799" y="79056"/>
                  </a:lnTo>
                  <a:lnTo>
                    <a:pt x="17860" y="78934"/>
                  </a:lnTo>
                  <a:lnTo>
                    <a:pt x="17921" y="78873"/>
                  </a:lnTo>
                  <a:lnTo>
                    <a:pt x="17860" y="78812"/>
                  </a:lnTo>
                  <a:lnTo>
                    <a:pt x="17799" y="78751"/>
                  </a:lnTo>
                  <a:lnTo>
                    <a:pt x="17677" y="78751"/>
                  </a:lnTo>
                  <a:lnTo>
                    <a:pt x="17616" y="78812"/>
                  </a:lnTo>
                  <a:lnTo>
                    <a:pt x="17555" y="78995"/>
                  </a:lnTo>
                  <a:lnTo>
                    <a:pt x="17555" y="79178"/>
                  </a:lnTo>
                  <a:lnTo>
                    <a:pt x="17494" y="79300"/>
                  </a:lnTo>
                  <a:lnTo>
                    <a:pt x="17434" y="79483"/>
                  </a:lnTo>
                  <a:lnTo>
                    <a:pt x="17312" y="79544"/>
                  </a:lnTo>
                  <a:lnTo>
                    <a:pt x="17129" y="79605"/>
                  </a:lnTo>
                  <a:lnTo>
                    <a:pt x="16824" y="79605"/>
                  </a:lnTo>
                  <a:lnTo>
                    <a:pt x="16458" y="79544"/>
                  </a:lnTo>
                  <a:lnTo>
                    <a:pt x="16032" y="79483"/>
                  </a:lnTo>
                  <a:lnTo>
                    <a:pt x="15361" y="79361"/>
                  </a:lnTo>
                  <a:lnTo>
                    <a:pt x="14995" y="79239"/>
                  </a:lnTo>
                  <a:lnTo>
                    <a:pt x="14813" y="79178"/>
                  </a:lnTo>
                  <a:lnTo>
                    <a:pt x="14752" y="79117"/>
                  </a:lnTo>
                  <a:lnTo>
                    <a:pt x="14691" y="79056"/>
                  </a:lnTo>
                  <a:lnTo>
                    <a:pt x="14691" y="78934"/>
                  </a:lnTo>
                  <a:lnTo>
                    <a:pt x="14813" y="78873"/>
                  </a:lnTo>
                  <a:lnTo>
                    <a:pt x="14995" y="78751"/>
                  </a:lnTo>
                  <a:lnTo>
                    <a:pt x="15483" y="78386"/>
                  </a:lnTo>
                  <a:lnTo>
                    <a:pt x="15910" y="77898"/>
                  </a:lnTo>
                  <a:lnTo>
                    <a:pt x="16214" y="77349"/>
                  </a:lnTo>
                  <a:lnTo>
                    <a:pt x="16519" y="76801"/>
                  </a:lnTo>
                  <a:lnTo>
                    <a:pt x="16824" y="76252"/>
                  </a:lnTo>
                  <a:lnTo>
                    <a:pt x="17007" y="75765"/>
                  </a:lnTo>
                  <a:lnTo>
                    <a:pt x="17007" y="75399"/>
                  </a:lnTo>
                  <a:lnTo>
                    <a:pt x="16946" y="75033"/>
                  </a:lnTo>
                  <a:lnTo>
                    <a:pt x="16763" y="74058"/>
                  </a:lnTo>
                  <a:lnTo>
                    <a:pt x="16519" y="73144"/>
                  </a:lnTo>
                  <a:lnTo>
                    <a:pt x="15910" y="71315"/>
                  </a:lnTo>
                  <a:lnTo>
                    <a:pt x="15239" y="68938"/>
                  </a:lnTo>
                  <a:lnTo>
                    <a:pt x="14813" y="67536"/>
                  </a:lnTo>
                  <a:lnTo>
                    <a:pt x="14386" y="66073"/>
                  </a:lnTo>
                  <a:lnTo>
                    <a:pt x="14081" y="64610"/>
                  </a:lnTo>
                  <a:lnTo>
                    <a:pt x="13959" y="63879"/>
                  </a:lnTo>
                  <a:lnTo>
                    <a:pt x="13898" y="63147"/>
                  </a:lnTo>
                  <a:lnTo>
                    <a:pt x="13959" y="62355"/>
                  </a:lnTo>
                  <a:lnTo>
                    <a:pt x="14020" y="61623"/>
                  </a:lnTo>
                  <a:lnTo>
                    <a:pt x="14142" y="60831"/>
                  </a:lnTo>
                  <a:lnTo>
                    <a:pt x="14325" y="60100"/>
                  </a:lnTo>
                  <a:lnTo>
                    <a:pt x="14630" y="58698"/>
                  </a:lnTo>
                  <a:lnTo>
                    <a:pt x="14752" y="57966"/>
                  </a:lnTo>
                  <a:lnTo>
                    <a:pt x="14813" y="57235"/>
                  </a:lnTo>
                  <a:lnTo>
                    <a:pt x="14752" y="56686"/>
                  </a:lnTo>
                  <a:lnTo>
                    <a:pt x="14752" y="56077"/>
                  </a:lnTo>
                  <a:lnTo>
                    <a:pt x="14508" y="54919"/>
                  </a:lnTo>
                  <a:lnTo>
                    <a:pt x="14264" y="53761"/>
                  </a:lnTo>
                  <a:lnTo>
                    <a:pt x="13959" y="52602"/>
                  </a:lnTo>
                  <a:lnTo>
                    <a:pt x="13593" y="51079"/>
                  </a:lnTo>
                  <a:lnTo>
                    <a:pt x="13289" y="49555"/>
                  </a:lnTo>
                  <a:lnTo>
                    <a:pt x="13045" y="48031"/>
                  </a:lnTo>
                  <a:lnTo>
                    <a:pt x="12862" y="46446"/>
                  </a:lnTo>
                  <a:lnTo>
                    <a:pt x="12618" y="43399"/>
                  </a:lnTo>
                  <a:lnTo>
                    <a:pt x="12557" y="40290"/>
                  </a:lnTo>
                  <a:lnTo>
                    <a:pt x="12557" y="38766"/>
                  </a:lnTo>
                  <a:lnTo>
                    <a:pt x="12557" y="38035"/>
                  </a:lnTo>
                  <a:lnTo>
                    <a:pt x="12679" y="37242"/>
                  </a:lnTo>
                  <a:lnTo>
                    <a:pt x="12862" y="35658"/>
                  </a:lnTo>
                  <a:lnTo>
                    <a:pt x="13167" y="34134"/>
                  </a:lnTo>
                  <a:lnTo>
                    <a:pt x="13228" y="33890"/>
                  </a:lnTo>
                  <a:lnTo>
                    <a:pt x="13228" y="33585"/>
                  </a:lnTo>
                  <a:lnTo>
                    <a:pt x="13167" y="33280"/>
                  </a:lnTo>
                  <a:lnTo>
                    <a:pt x="13045" y="32976"/>
                  </a:lnTo>
                  <a:lnTo>
                    <a:pt x="13045" y="29379"/>
                  </a:lnTo>
                  <a:lnTo>
                    <a:pt x="13045" y="28587"/>
                  </a:lnTo>
                  <a:lnTo>
                    <a:pt x="12984" y="28343"/>
                  </a:lnTo>
                  <a:lnTo>
                    <a:pt x="12923" y="28038"/>
                  </a:lnTo>
                  <a:lnTo>
                    <a:pt x="12801" y="27673"/>
                  </a:lnTo>
                  <a:lnTo>
                    <a:pt x="12496" y="26576"/>
                  </a:lnTo>
                  <a:lnTo>
                    <a:pt x="12192" y="25600"/>
                  </a:lnTo>
                  <a:lnTo>
                    <a:pt x="12192" y="25235"/>
                  </a:lnTo>
                  <a:lnTo>
                    <a:pt x="12131" y="24930"/>
                  </a:lnTo>
                  <a:lnTo>
                    <a:pt x="12496" y="25113"/>
                  </a:lnTo>
                  <a:lnTo>
                    <a:pt x="12923" y="25235"/>
                  </a:lnTo>
                  <a:lnTo>
                    <a:pt x="13776" y="25417"/>
                  </a:lnTo>
                  <a:lnTo>
                    <a:pt x="14691" y="25539"/>
                  </a:lnTo>
                  <a:lnTo>
                    <a:pt x="15666" y="25600"/>
                  </a:lnTo>
                  <a:lnTo>
                    <a:pt x="16214" y="25600"/>
                  </a:lnTo>
                  <a:lnTo>
                    <a:pt x="16397" y="25539"/>
                  </a:lnTo>
                  <a:lnTo>
                    <a:pt x="16519" y="25478"/>
                  </a:lnTo>
                  <a:lnTo>
                    <a:pt x="16702" y="25356"/>
                  </a:lnTo>
                  <a:lnTo>
                    <a:pt x="17068" y="25052"/>
                  </a:lnTo>
                  <a:lnTo>
                    <a:pt x="18653" y="23894"/>
                  </a:lnTo>
                  <a:lnTo>
                    <a:pt x="18653" y="23894"/>
                  </a:lnTo>
                  <a:lnTo>
                    <a:pt x="16519" y="25113"/>
                  </a:lnTo>
                  <a:lnTo>
                    <a:pt x="16397" y="25235"/>
                  </a:lnTo>
                  <a:lnTo>
                    <a:pt x="16275" y="25295"/>
                  </a:lnTo>
                  <a:lnTo>
                    <a:pt x="15971" y="25295"/>
                  </a:lnTo>
                  <a:lnTo>
                    <a:pt x="15361" y="25235"/>
                  </a:lnTo>
                  <a:lnTo>
                    <a:pt x="14081" y="25113"/>
                  </a:lnTo>
                  <a:lnTo>
                    <a:pt x="13532" y="25052"/>
                  </a:lnTo>
                  <a:lnTo>
                    <a:pt x="12923" y="24930"/>
                  </a:lnTo>
                  <a:lnTo>
                    <a:pt x="12435" y="24686"/>
                  </a:lnTo>
                  <a:lnTo>
                    <a:pt x="12192" y="24503"/>
                  </a:lnTo>
                  <a:lnTo>
                    <a:pt x="11948" y="24320"/>
                  </a:lnTo>
                  <a:lnTo>
                    <a:pt x="11826" y="24076"/>
                  </a:lnTo>
                  <a:lnTo>
                    <a:pt x="11704" y="23833"/>
                  </a:lnTo>
                  <a:lnTo>
                    <a:pt x="11521" y="23284"/>
                  </a:lnTo>
                  <a:lnTo>
                    <a:pt x="11460" y="22735"/>
                  </a:lnTo>
                  <a:lnTo>
                    <a:pt x="11460" y="22126"/>
                  </a:lnTo>
                  <a:lnTo>
                    <a:pt x="11521" y="21455"/>
                  </a:lnTo>
                  <a:lnTo>
                    <a:pt x="11582" y="20785"/>
                  </a:lnTo>
                  <a:lnTo>
                    <a:pt x="11643" y="20541"/>
                  </a:lnTo>
                  <a:lnTo>
                    <a:pt x="11704" y="20297"/>
                  </a:lnTo>
                  <a:lnTo>
                    <a:pt x="11521" y="19566"/>
                  </a:lnTo>
                  <a:lnTo>
                    <a:pt x="11582" y="20114"/>
                  </a:lnTo>
                  <a:lnTo>
                    <a:pt x="11582" y="20419"/>
                  </a:lnTo>
                  <a:lnTo>
                    <a:pt x="11460" y="20724"/>
                  </a:lnTo>
                  <a:lnTo>
                    <a:pt x="11338" y="21212"/>
                  </a:lnTo>
                  <a:lnTo>
                    <a:pt x="11216" y="21760"/>
                  </a:lnTo>
                  <a:lnTo>
                    <a:pt x="11216" y="22309"/>
                  </a:lnTo>
                  <a:lnTo>
                    <a:pt x="11216" y="22918"/>
                  </a:lnTo>
                  <a:lnTo>
                    <a:pt x="11277" y="23467"/>
                  </a:lnTo>
                  <a:lnTo>
                    <a:pt x="11399" y="24015"/>
                  </a:lnTo>
                  <a:lnTo>
                    <a:pt x="11643" y="24442"/>
                  </a:lnTo>
                  <a:lnTo>
                    <a:pt x="11765" y="24564"/>
                  </a:lnTo>
                  <a:lnTo>
                    <a:pt x="11826" y="24747"/>
                  </a:lnTo>
                  <a:lnTo>
                    <a:pt x="11887" y="24991"/>
                  </a:lnTo>
                  <a:lnTo>
                    <a:pt x="11887" y="25235"/>
                  </a:lnTo>
                  <a:lnTo>
                    <a:pt x="11887" y="25478"/>
                  </a:lnTo>
                  <a:lnTo>
                    <a:pt x="11765" y="25722"/>
                  </a:lnTo>
                  <a:lnTo>
                    <a:pt x="11460" y="26515"/>
                  </a:lnTo>
                  <a:lnTo>
                    <a:pt x="11033" y="27612"/>
                  </a:lnTo>
                  <a:lnTo>
                    <a:pt x="10729" y="28648"/>
                  </a:lnTo>
                  <a:lnTo>
                    <a:pt x="10485" y="29745"/>
                  </a:lnTo>
                  <a:lnTo>
                    <a:pt x="10241" y="30842"/>
                  </a:lnTo>
                  <a:lnTo>
                    <a:pt x="9875" y="31939"/>
                  </a:lnTo>
                  <a:lnTo>
                    <a:pt x="9449" y="33037"/>
                  </a:lnTo>
                  <a:lnTo>
                    <a:pt x="8961" y="34134"/>
                  </a:lnTo>
                  <a:lnTo>
                    <a:pt x="8412" y="35170"/>
                  </a:lnTo>
                  <a:lnTo>
                    <a:pt x="7437" y="37242"/>
                  </a:lnTo>
                  <a:lnTo>
                    <a:pt x="6950" y="38278"/>
                  </a:lnTo>
                  <a:lnTo>
                    <a:pt x="6523" y="39376"/>
                  </a:lnTo>
                  <a:lnTo>
                    <a:pt x="6340" y="39254"/>
                  </a:lnTo>
                  <a:lnTo>
                    <a:pt x="6157" y="39254"/>
                  </a:lnTo>
                  <a:lnTo>
                    <a:pt x="6157" y="39315"/>
                  </a:lnTo>
                  <a:lnTo>
                    <a:pt x="6096" y="39376"/>
                  </a:lnTo>
                  <a:lnTo>
                    <a:pt x="6157" y="39437"/>
                  </a:lnTo>
                  <a:lnTo>
                    <a:pt x="6157" y="39498"/>
                  </a:lnTo>
                  <a:lnTo>
                    <a:pt x="6279" y="39498"/>
                  </a:lnTo>
                  <a:lnTo>
                    <a:pt x="6462" y="39619"/>
                  </a:lnTo>
                  <a:lnTo>
                    <a:pt x="6523" y="39802"/>
                  </a:lnTo>
                  <a:lnTo>
                    <a:pt x="6584" y="39985"/>
                  </a:lnTo>
                  <a:lnTo>
                    <a:pt x="6584" y="40229"/>
                  </a:lnTo>
                  <a:lnTo>
                    <a:pt x="6523" y="40717"/>
                  </a:lnTo>
                  <a:lnTo>
                    <a:pt x="6401" y="41204"/>
                  </a:lnTo>
                  <a:lnTo>
                    <a:pt x="6035" y="42119"/>
                  </a:lnTo>
                  <a:lnTo>
                    <a:pt x="5974" y="42301"/>
                  </a:lnTo>
                  <a:lnTo>
                    <a:pt x="5913" y="42545"/>
                  </a:lnTo>
                  <a:lnTo>
                    <a:pt x="5791" y="43886"/>
                  </a:lnTo>
                  <a:lnTo>
                    <a:pt x="5791" y="44496"/>
                  </a:lnTo>
                  <a:lnTo>
                    <a:pt x="5730" y="44800"/>
                  </a:lnTo>
                  <a:lnTo>
                    <a:pt x="5669" y="44922"/>
                  </a:lnTo>
                  <a:lnTo>
                    <a:pt x="5609" y="45044"/>
                  </a:lnTo>
                  <a:lnTo>
                    <a:pt x="5487" y="45044"/>
                  </a:lnTo>
                  <a:lnTo>
                    <a:pt x="5426" y="44983"/>
                  </a:lnTo>
                  <a:lnTo>
                    <a:pt x="5365" y="44800"/>
                  </a:lnTo>
                  <a:lnTo>
                    <a:pt x="5365" y="44374"/>
                  </a:lnTo>
                  <a:lnTo>
                    <a:pt x="5426" y="43764"/>
                  </a:lnTo>
                  <a:lnTo>
                    <a:pt x="5426" y="43459"/>
                  </a:lnTo>
                  <a:lnTo>
                    <a:pt x="5426" y="43216"/>
                  </a:lnTo>
                  <a:lnTo>
                    <a:pt x="5365" y="43033"/>
                  </a:lnTo>
                  <a:lnTo>
                    <a:pt x="5243" y="42911"/>
                  </a:lnTo>
                  <a:lnTo>
                    <a:pt x="5121" y="42850"/>
                  </a:lnTo>
                  <a:lnTo>
                    <a:pt x="4938" y="42972"/>
                  </a:lnTo>
                  <a:lnTo>
                    <a:pt x="4816" y="43216"/>
                  </a:lnTo>
                  <a:lnTo>
                    <a:pt x="4755" y="43459"/>
                  </a:lnTo>
                  <a:lnTo>
                    <a:pt x="4694" y="43947"/>
                  </a:lnTo>
                  <a:lnTo>
                    <a:pt x="4633" y="44800"/>
                  </a:lnTo>
                  <a:lnTo>
                    <a:pt x="4572" y="45349"/>
                  </a:lnTo>
                  <a:lnTo>
                    <a:pt x="4450" y="45593"/>
                  </a:lnTo>
                  <a:lnTo>
                    <a:pt x="4389" y="45654"/>
                  </a:lnTo>
                  <a:lnTo>
                    <a:pt x="4268" y="45532"/>
                  </a:lnTo>
                  <a:lnTo>
                    <a:pt x="4207" y="45349"/>
                  </a:lnTo>
                  <a:lnTo>
                    <a:pt x="4207" y="45105"/>
                  </a:lnTo>
                  <a:lnTo>
                    <a:pt x="4268" y="44374"/>
                  </a:lnTo>
                  <a:lnTo>
                    <a:pt x="4268" y="43825"/>
                  </a:lnTo>
                  <a:lnTo>
                    <a:pt x="4329" y="43277"/>
                  </a:lnTo>
                  <a:lnTo>
                    <a:pt x="4268" y="43094"/>
                  </a:lnTo>
                  <a:lnTo>
                    <a:pt x="4207" y="42972"/>
                  </a:lnTo>
                  <a:lnTo>
                    <a:pt x="4146" y="42911"/>
                  </a:lnTo>
                  <a:lnTo>
                    <a:pt x="4085" y="42911"/>
                  </a:lnTo>
                  <a:lnTo>
                    <a:pt x="3963" y="42972"/>
                  </a:lnTo>
                  <a:lnTo>
                    <a:pt x="3841" y="43155"/>
                  </a:lnTo>
                  <a:lnTo>
                    <a:pt x="3658" y="43642"/>
                  </a:lnTo>
                  <a:lnTo>
                    <a:pt x="3231" y="44861"/>
                  </a:lnTo>
                  <a:lnTo>
                    <a:pt x="2988" y="45349"/>
                  </a:lnTo>
                  <a:lnTo>
                    <a:pt x="2866" y="45593"/>
                  </a:lnTo>
                  <a:lnTo>
                    <a:pt x="2744" y="45654"/>
                  </a:lnTo>
                  <a:lnTo>
                    <a:pt x="2683" y="45715"/>
                  </a:lnTo>
                  <a:lnTo>
                    <a:pt x="2622" y="45654"/>
                  </a:lnTo>
                  <a:lnTo>
                    <a:pt x="2561" y="45593"/>
                  </a:lnTo>
                  <a:lnTo>
                    <a:pt x="2561" y="45410"/>
                  </a:lnTo>
                  <a:lnTo>
                    <a:pt x="2561" y="45105"/>
                  </a:lnTo>
                  <a:lnTo>
                    <a:pt x="2683" y="44739"/>
                  </a:lnTo>
                  <a:lnTo>
                    <a:pt x="2927" y="44069"/>
                  </a:lnTo>
                  <a:lnTo>
                    <a:pt x="3048" y="43703"/>
                  </a:lnTo>
                  <a:lnTo>
                    <a:pt x="3292" y="43094"/>
                  </a:lnTo>
                  <a:lnTo>
                    <a:pt x="3292" y="42728"/>
                  </a:lnTo>
                  <a:lnTo>
                    <a:pt x="3292" y="42606"/>
                  </a:lnTo>
                  <a:lnTo>
                    <a:pt x="3170" y="42484"/>
                  </a:lnTo>
                  <a:lnTo>
                    <a:pt x="3109" y="42484"/>
                  </a:lnTo>
                  <a:lnTo>
                    <a:pt x="2988" y="42545"/>
                  </a:lnTo>
                  <a:lnTo>
                    <a:pt x="2805" y="42728"/>
                  </a:lnTo>
                  <a:lnTo>
                    <a:pt x="2378" y="43216"/>
                  </a:lnTo>
                  <a:lnTo>
                    <a:pt x="2012" y="43703"/>
                  </a:lnTo>
                  <a:lnTo>
                    <a:pt x="1708" y="44191"/>
                  </a:lnTo>
                  <a:lnTo>
                    <a:pt x="1525" y="44435"/>
                  </a:lnTo>
                  <a:lnTo>
                    <a:pt x="1403" y="44496"/>
                  </a:lnTo>
                  <a:lnTo>
                    <a:pt x="1281" y="44557"/>
                  </a:lnTo>
                  <a:lnTo>
                    <a:pt x="1159" y="44557"/>
                  </a:lnTo>
                  <a:lnTo>
                    <a:pt x="1098" y="44496"/>
                  </a:lnTo>
                  <a:lnTo>
                    <a:pt x="1098" y="44374"/>
                  </a:lnTo>
                  <a:lnTo>
                    <a:pt x="1159" y="44252"/>
                  </a:lnTo>
                  <a:lnTo>
                    <a:pt x="1281" y="43947"/>
                  </a:lnTo>
                  <a:lnTo>
                    <a:pt x="1403" y="43825"/>
                  </a:lnTo>
                  <a:lnTo>
                    <a:pt x="1951" y="42789"/>
                  </a:lnTo>
                  <a:lnTo>
                    <a:pt x="2317" y="42119"/>
                  </a:lnTo>
                  <a:lnTo>
                    <a:pt x="2500" y="41753"/>
                  </a:lnTo>
                  <a:lnTo>
                    <a:pt x="2622" y="41387"/>
                  </a:lnTo>
                  <a:lnTo>
                    <a:pt x="2683" y="41204"/>
                  </a:lnTo>
                  <a:lnTo>
                    <a:pt x="2622" y="41082"/>
                  </a:lnTo>
                  <a:lnTo>
                    <a:pt x="2561" y="41021"/>
                  </a:lnTo>
                  <a:lnTo>
                    <a:pt x="2378" y="40960"/>
                  </a:lnTo>
                  <a:lnTo>
                    <a:pt x="2134" y="41082"/>
                  </a:lnTo>
                  <a:lnTo>
                    <a:pt x="1890" y="41326"/>
                  </a:lnTo>
                  <a:lnTo>
                    <a:pt x="1647" y="41570"/>
                  </a:lnTo>
                  <a:lnTo>
                    <a:pt x="1403" y="41753"/>
                  </a:lnTo>
                  <a:lnTo>
                    <a:pt x="976" y="41936"/>
                  </a:lnTo>
                  <a:lnTo>
                    <a:pt x="732" y="41997"/>
                  </a:lnTo>
                  <a:lnTo>
                    <a:pt x="488" y="41997"/>
                  </a:lnTo>
                  <a:lnTo>
                    <a:pt x="306" y="41936"/>
                  </a:lnTo>
                  <a:lnTo>
                    <a:pt x="245" y="41875"/>
                  </a:lnTo>
                  <a:lnTo>
                    <a:pt x="306" y="41814"/>
                  </a:lnTo>
                  <a:lnTo>
                    <a:pt x="367" y="41692"/>
                  </a:lnTo>
                  <a:lnTo>
                    <a:pt x="793" y="41326"/>
                  </a:lnTo>
                  <a:lnTo>
                    <a:pt x="1342" y="40778"/>
                  </a:lnTo>
                  <a:lnTo>
                    <a:pt x="1829" y="40168"/>
                  </a:lnTo>
                  <a:lnTo>
                    <a:pt x="2317" y="39619"/>
                  </a:lnTo>
                  <a:lnTo>
                    <a:pt x="2866" y="39071"/>
                  </a:lnTo>
                  <a:lnTo>
                    <a:pt x="3170" y="38888"/>
                  </a:lnTo>
                  <a:lnTo>
                    <a:pt x="3414" y="38705"/>
                  </a:lnTo>
                  <a:lnTo>
                    <a:pt x="4085" y="38705"/>
                  </a:lnTo>
                  <a:lnTo>
                    <a:pt x="4511" y="38827"/>
                  </a:lnTo>
                  <a:lnTo>
                    <a:pt x="4633" y="38827"/>
                  </a:lnTo>
                  <a:lnTo>
                    <a:pt x="4755" y="38888"/>
                  </a:lnTo>
                  <a:lnTo>
                    <a:pt x="4877" y="38888"/>
                  </a:lnTo>
                  <a:lnTo>
                    <a:pt x="4877" y="38827"/>
                  </a:lnTo>
                  <a:lnTo>
                    <a:pt x="4816" y="38705"/>
                  </a:lnTo>
                  <a:lnTo>
                    <a:pt x="4755" y="38644"/>
                  </a:lnTo>
                  <a:lnTo>
                    <a:pt x="4511" y="38522"/>
                  </a:lnTo>
                  <a:lnTo>
                    <a:pt x="4207" y="38461"/>
                  </a:lnTo>
                  <a:lnTo>
                    <a:pt x="4633" y="37608"/>
                  </a:lnTo>
                  <a:lnTo>
                    <a:pt x="4877" y="36755"/>
                  </a:lnTo>
                  <a:lnTo>
                    <a:pt x="5121" y="35840"/>
                  </a:lnTo>
                  <a:lnTo>
                    <a:pt x="5304" y="34987"/>
                  </a:lnTo>
                  <a:lnTo>
                    <a:pt x="5426" y="33768"/>
                  </a:lnTo>
                  <a:lnTo>
                    <a:pt x="5609" y="32549"/>
                  </a:lnTo>
                  <a:lnTo>
                    <a:pt x="5852" y="31635"/>
                  </a:lnTo>
                  <a:lnTo>
                    <a:pt x="6096" y="30781"/>
                  </a:lnTo>
                  <a:lnTo>
                    <a:pt x="6462" y="29928"/>
                  </a:lnTo>
                  <a:lnTo>
                    <a:pt x="6828" y="29075"/>
                  </a:lnTo>
                  <a:lnTo>
                    <a:pt x="6950" y="28709"/>
                  </a:lnTo>
                  <a:lnTo>
                    <a:pt x="7132" y="28465"/>
                  </a:lnTo>
                  <a:lnTo>
                    <a:pt x="7376" y="28099"/>
                  </a:lnTo>
                  <a:lnTo>
                    <a:pt x="7559" y="27673"/>
                  </a:lnTo>
                  <a:lnTo>
                    <a:pt x="7681" y="27368"/>
                  </a:lnTo>
                  <a:lnTo>
                    <a:pt x="7681" y="27063"/>
                  </a:lnTo>
                  <a:lnTo>
                    <a:pt x="7742" y="26149"/>
                  </a:lnTo>
                  <a:lnTo>
                    <a:pt x="7803" y="25235"/>
                  </a:lnTo>
                  <a:lnTo>
                    <a:pt x="7925" y="24259"/>
                  </a:lnTo>
                  <a:lnTo>
                    <a:pt x="8169" y="22370"/>
                  </a:lnTo>
                  <a:lnTo>
                    <a:pt x="8351" y="21455"/>
                  </a:lnTo>
                  <a:lnTo>
                    <a:pt x="8412" y="21151"/>
                  </a:lnTo>
                  <a:lnTo>
                    <a:pt x="8412" y="20846"/>
                  </a:lnTo>
                  <a:lnTo>
                    <a:pt x="8351" y="19932"/>
                  </a:lnTo>
                  <a:lnTo>
                    <a:pt x="8351" y="19017"/>
                  </a:lnTo>
                  <a:lnTo>
                    <a:pt x="8412" y="18164"/>
                  </a:lnTo>
                  <a:lnTo>
                    <a:pt x="8534" y="17737"/>
                  </a:lnTo>
                  <a:lnTo>
                    <a:pt x="8656" y="17311"/>
                  </a:lnTo>
                  <a:lnTo>
                    <a:pt x="9022" y="16457"/>
                  </a:lnTo>
                  <a:lnTo>
                    <a:pt x="9510" y="15726"/>
                  </a:lnTo>
                  <a:lnTo>
                    <a:pt x="9753" y="15360"/>
                  </a:lnTo>
                  <a:lnTo>
                    <a:pt x="9997" y="15055"/>
                  </a:lnTo>
                  <a:lnTo>
                    <a:pt x="10302" y="14812"/>
                  </a:lnTo>
                  <a:lnTo>
                    <a:pt x="10668" y="14629"/>
                  </a:lnTo>
                  <a:lnTo>
                    <a:pt x="11094" y="14446"/>
                  </a:lnTo>
                  <a:lnTo>
                    <a:pt x="11521" y="14324"/>
                  </a:lnTo>
                  <a:lnTo>
                    <a:pt x="12374" y="14202"/>
                  </a:lnTo>
                  <a:lnTo>
                    <a:pt x="13411" y="14080"/>
                  </a:lnTo>
                  <a:lnTo>
                    <a:pt x="14447" y="14080"/>
                  </a:lnTo>
                  <a:lnTo>
                    <a:pt x="16519" y="14141"/>
                  </a:lnTo>
                  <a:lnTo>
                    <a:pt x="14691" y="13836"/>
                  </a:lnTo>
                  <a:lnTo>
                    <a:pt x="15727" y="13166"/>
                  </a:lnTo>
                  <a:lnTo>
                    <a:pt x="16336" y="12739"/>
                  </a:lnTo>
                  <a:lnTo>
                    <a:pt x="16641" y="12617"/>
                  </a:lnTo>
                  <a:lnTo>
                    <a:pt x="16885" y="12434"/>
                  </a:lnTo>
                  <a:lnTo>
                    <a:pt x="16946" y="12313"/>
                  </a:lnTo>
                  <a:lnTo>
                    <a:pt x="17007" y="12191"/>
                  </a:lnTo>
                  <a:lnTo>
                    <a:pt x="17190" y="10118"/>
                  </a:lnTo>
                  <a:lnTo>
                    <a:pt x="17738" y="10484"/>
                  </a:lnTo>
                  <a:lnTo>
                    <a:pt x="18348" y="10789"/>
                  </a:lnTo>
                  <a:lnTo>
                    <a:pt x="18896" y="11032"/>
                  </a:lnTo>
                  <a:lnTo>
                    <a:pt x="19201" y="11093"/>
                  </a:lnTo>
                  <a:lnTo>
                    <a:pt x="19506" y="11154"/>
                  </a:lnTo>
                  <a:lnTo>
                    <a:pt x="19811" y="11093"/>
                  </a:lnTo>
                  <a:lnTo>
                    <a:pt x="20115" y="11032"/>
                  </a:lnTo>
                  <a:lnTo>
                    <a:pt x="20664" y="10789"/>
                  </a:lnTo>
                  <a:lnTo>
                    <a:pt x="21274" y="10484"/>
                  </a:lnTo>
                  <a:lnTo>
                    <a:pt x="21883" y="10118"/>
                  </a:lnTo>
                  <a:close/>
                  <a:moveTo>
                    <a:pt x="19445" y="0"/>
                  </a:moveTo>
                  <a:lnTo>
                    <a:pt x="18957" y="61"/>
                  </a:lnTo>
                  <a:lnTo>
                    <a:pt x="18287" y="183"/>
                  </a:lnTo>
                  <a:lnTo>
                    <a:pt x="17677" y="366"/>
                  </a:lnTo>
                  <a:lnTo>
                    <a:pt x="17068" y="670"/>
                  </a:lnTo>
                  <a:lnTo>
                    <a:pt x="16824" y="853"/>
                  </a:lnTo>
                  <a:lnTo>
                    <a:pt x="16580" y="1097"/>
                  </a:lnTo>
                  <a:lnTo>
                    <a:pt x="16336" y="1402"/>
                  </a:lnTo>
                  <a:lnTo>
                    <a:pt x="16153" y="1646"/>
                  </a:lnTo>
                  <a:lnTo>
                    <a:pt x="15788" y="2316"/>
                  </a:lnTo>
                  <a:lnTo>
                    <a:pt x="15605" y="2987"/>
                  </a:lnTo>
                  <a:lnTo>
                    <a:pt x="15483" y="3657"/>
                  </a:lnTo>
                  <a:lnTo>
                    <a:pt x="15422" y="4389"/>
                  </a:lnTo>
                  <a:lnTo>
                    <a:pt x="15422" y="5059"/>
                  </a:lnTo>
                  <a:lnTo>
                    <a:pt x="15422" y="5730"/>
                  </a:lnTo>
                  <a:lnTo>
                    <a:pt x="15544" y="6400"/>
                  </a:lnTo>
                  <a:lnTo>
                    <a:pt x="15666" y="7132"/>
                  </a:lnTo>
                  <a:lnTo>
                    <a:pt x="15849" y="7802"/>
                  </a:lnTo>
                  <a:lnTo>
                    <a:pt x="16275" y="9082"/>
                  </a:lnTo>
                  <a:lnTo>
                    <a:pt x="16397" y="9387"/>
                  </a:lnTo>
                  <a:lnTo>
                    <a:pt x="16580" y="9631"/>
                  </a:lnTo>
                  <a:lnTo>
                    <a:pt x="16824" y="9874"/>
                  </a:lnTo>
                  <a:lnTo>
                    <a:pt x="16946" y="9996"/>
                  </a:lnTo>
                  <a:lnTo>
                    <a:pt x="16946" y="10179"/>
                  </a:lnTo>
                  <a:lnTo>
                    <a:pt x="16946" y="10362"/>
                  </a:lnTo>
                  <a:lnTo>
                    <a:pt x="16763" y="11886"/>
                  </a:lnTo>
                  <a:lnTo>
                    <a:pt x="16763" y="12069"/>
                  </a:lnTo>
                  <a:lnTo>
                    <a:pt x="16702" y="12252"/>
                  </a:lnTo>
                  <a:lnTo>
                    <a:pt x="16641" y="12313"/>
                  </a:lnTo>
                  <a:lnTo>
                    <a:pt x="16458" y="12373"/>
                  </a:lnTo>
                  <a:lnTo>
                    <a:pt x="16093" y="12617"/>
                  </a:lnTo>
                  <a:lnTo>
                    <a:pt x="15422" y="13044"/>
                  </a:lnTo>
                  <a:lnTo>
                    <a:pt x="14752" y="13471"/>
                  </a:lnTo>
                  <a:lnTo>
                    <a:pt x="14508" y="13653"/>
                  </a:lnTo>
                  <a:lnTo>
                    <a:pt x="14325" y="13775"/>
                  </a:lnTo>
                  <a:lnTo>
                    <a:pt x="13350" y="13775"/>
                  </a:lnTo>
                  <a:lnTo>
                    <a:pt x="12496" y="13836"/>
                  </a:lnTo>
                  <a:lnTo>
                    <a:pt x="11765" y="13958"/>
                  </a:lnTo>
                  <a:lnTo>
                    <a:pt x="11033" y="14141"/>
                  </a:lnTo>
                  <a:lnTo>
                    <a:pt x="10668" y="14263"/>
                  </a:lnTo>
                  <a:lnTo>
                    <a:pt x="10363" y="14385"/>
                  </a:lnTo>
                  <a:lnTo>
                    <a:pt x="9997" y="14629"/>
                  </a:lnTo>
                  <a:lnTo>
                    <a:pt x="9753" y="14812"/>
                  </a:lnTo>
                  <a:lnTo>
                    <a:pt x="9510" y="15116"/>
                  </a:lnTo>
                  <a:lnTo>
                    <a:pt x="9266" y="15421"/>
                  </a:lnTo>
                  <a:lnTo>
                    <a:pt x="8900" y="16031"/>
                  </a:lnTo>
                  <a:lnTo>
                    <a:pt x="8534" y="16701"/>
                  </a:lnTo>
                  <a:lnTo>
                    <a:pt x="8230" y="17372"/>
                  </a:lnTo>
                  <a:lnTo>
                    <a:pt x="8108" y="17737"/>
                  </a:lnTo>
                  <a:lnTo>
                    <a:pt x="8047" y="18103"/>
                  </a:lnTo>
                  <a:lnTo>
                    <a:pt x="7986" y="18895"/>
                  </a:lnTo>
                  <a:lnTo>
                    <a:pt x="7986" y="19688"/>
                  </a:lnTo>
                  <a:lnTo>
                    <a:pt x="8047" y="20480"/>
                  </a:lnTo>
                  <a:lnTo>
                    <a:pt x="8047" y="20846"/>
                  </a:lnTo>
                  <a:lnTo>
                    <a:pt x="8047" y="21212"/>
                  </a:lnTo>
                  <a:lnTo>
                    <a:pt x="7864" y="22004"/>
                  </a:lnTo>
                  <a:lnTo>
                    <a:pt x="7620" y="23589"/>
                  </a:lnTo>
                  <a:lnTo>
                    <a:pt x="7376" y="25174"/>
                  </a:lnTo>
                  <a:lnTo>
                    <a:pt x="7315" y="26758"/>
                  </a:lnTo>
                  <a:lnTo>
                    <a:pt x="7254" y="27124"/>
                  </a:lnTo>
                  <a:lnTo>
                    <a:pt x="7193" y="27490"/>
                  </a:lnTo>
                  <a:lnTo>
                    <a:pt x="7132" y="27856"/>
                  </a:lnTo>
                  <a:lnTo>
                    <a:pt x="6950" y="28160"/>
                  </a:lnTo>
                  <a:lnTo>
                    <a:pt x="6706" y="28526"/>
                  </a:lnTo>
                  <a:lnTo>
                    <a:pt x="6523" y="28892"/>
                  </a:lnTo>
                  <a:lnTo>
                    <a:pt x="5974" y="30172"/>
                  </a:lnTo>
                  <a:lnTo>
                    <a:pt x="5609" y="31452"/>
                  </a:lnTo>
                  <a:lnTo>
                    <a:pt x="5304" y="32732"/>
                  </a:lnTo>
                  <a:lnTo>
                    <a:pt x="5121" y="34073"/>
                  </a:lnTo>
                  <a:lnTo>
                    <a:pt x="4938" y="35536"/>
                  </a:lnTo>
                  <a:lnTo>
                    <a:pt x="4755" y="36267"/>
                  </a:lnTo>
                  <a:lnTo>
                    <a:pt x="4572" y="36998"/>
                  </a:lnTo>
                  <a:lnTo>
                    <a:pt x="4329" y="37669"/>
                  </a:lnTo>
                  <a:lnTo>
                    <a:pt x="4207" y="38035"/>
                  </a:lnTo>
                  <a:lnTo>
                    <a:pt x="4146" y="38218"/>
                  </a:lnTo>
                  <a:lnTo>
                    <a:pt x="4024" y="38400"/>
                  </a:lnTo>
                  <a:lnTo>
                    <a:pt x="3963" y="38461"/>
                  </a:lnTo>
                  <a:lnTo>
                    <a:pt x="3475" y="38461"/>
                  </a:lnTo>
                  <a:lnTo>
                    <a:pt x="3109" y="38583"/>
                  </a:lnTo>
                  <a:lnTo>
                    <a:pt x="2805" y="38766"/>
                  </a:lnTo>
                  <a:lnTo>
                    <a:pt x="2256" y="39315"/>
                  </a:lnTo>
                  <a:lnTo>
                    <a:pt x="1768" y="39863"/>
                  </a:lnTo>
                  <a:lnTo>
                    <a:pt x="1342" y="40412"/>
                  </a:lnTo>
                  <a:lnTo>
                    <a:pt x="854" y="41021"/>
                  </a:lnTo>
                  <a:lnTo>
                    <a:pt x="306" y="41387"/>
                  </a:lnTo>
                  <a:lnTo>
                    <a:pt x="123" y="41570"/>
                  </a:lnTo>
                  <a:lnTo>
                    <a:pt x="62" y="41692"/>
                  </a:lnTo>
                  <a:lnTo>
                    <a:pt x="1" y="41814"/>
                  </a:lnTo>
                  <a:lnTo>
                    <a:pt x="62" y="42058"/>
                  </a:lnTo>
                  <a:lnTo>
                    <a:pt x="245" y="42179"/>
                  </a:lnTo>
                  <a:lnTo>
                    <a:pt x="427" y="42240"/>
                  </a:lnTo>
                  <a:lnTo>
                    <a:pt x="610" y="42240"/>
                  </a:lnTo>
                  <a:lnTo>
                    <a:pt x="1098" y="42119"/>
                  </a:lnTo>
                  <a:lnTo>
                    <a:pt x="1525" y="41936"/>
                  </a:lnTo>
                  <a:lnTo>
                    <a:pt x="1768" y="41753"/>
                  </a:lnTo>
                  <a:lnTo>
                    <a:pt x="2012" y="41570"/>
                  </a:lnTo>
                  <a:lnTo>
                    <a:pt x="2195" y="41387"/>
                  </a:lnTo>
                  <a:lnTo>
                    <a:pt x="2317" y="41265"/>
                  </a:lnTo>
                  <a:lnTo>
                    <a:pt x="2439" y="41204"/>
                  </a:lnTo>
                  <a:lnTo>
                    <a:pt x="2439" y="41204"/>
                  </a:lnTo>
                  <a:lnTo>
                    <a:pt x="2317" y="41509"/>
                  </a:lnTo>
                  <a:lnTo>
                    <a:pt x="2256" y="41753"/>
                  </a:lnTo>
                  <a:lnTo>
                    <a:pt x="1951" y="42240"/>
                  </a:lnTo>
                  <a:lnTo>
                    <a:pt x="1281" y="43459"/>
                  </a:lnTo>
                  <a:lnTo>
                    <a:pt x="976" y="44008"/>
                  </a:lnTo>
                  <a:lnTo>
                    <a:pt x="854" y="44252"/>
                  </a:lnTo>
                  <a:lnTo>
                    <a:pt x="854" y="44435"/>
                  </a:lnTo>
                  <a:lnTo>
                    <a:pt x="915" y="44557"/>
                  </a:lnTo>
                  <a:lnTo>
                    <a:pt x="1037" y="44739"/>
                  </a:lnTo>
                  <a:lnTo>
                    <a:pt x="1159" y="44861"/>
                  </a:lnTo>
                  <a:lnTo>
                    <a:pt x="1342" y="44800"/>
                  </a:lnTo>
                  <a:lnTo>
                    <a:pt x="1525" y="44739"/>
                  </a:lnTo>
                  <a:lnTo>
                    <a:pt x="1829" y="44435"/>
                  </a:lnTo>
                  <a:lnTo>
                    <a:pt x="2073" y="44130"/>
                  </a:lnTo>
                  <a:lnTo>
                    <a:pt x="2561" y="43399"/>
                  </a:lnTo>
                  <a:lnTo>
                    <a:pt x="2805" y="43033"/>
                  </a:lnTo>
                  <a:lnTo>
                    <a:pt x="3048" y="42789"/>
                  </a:lnTo>
                  <a:lnTo>
                    <a:pt x="3048" y="42789"/>
                  </a:lnTo>
                  <a:lnTo>
                    <a:pt x="2988" y="43094"/>
                  </a:lnTo>
                  <a:lnTo>
                    <a:pt x="2927" y="43459"/>
                  </a:lnTo>
                  <a:lnTo>
                    <a:pt x="2622" y="44191"/>
                  </a:lnTo>
                  <a:lnTo>
                    <a:pt x="2378" y="44861"/>
                  </a:lnTo>
                  <a:lnTo>
                    <a:pt x="2256" y="45227"/>
                  </a:lnTo>
                  <a:lnTo>
                    <a:pt x="2256" y="45593"/>
                  </a:lnTo>
                  <a:lnTo>
                    <a:pt x="2378" y="45776"/>
                  </a:lnTo>
                  <a:lnTo>
                    <a:pt x="2500" y="45898"/>
                  </a:lnTo>
                  <a:lnTo>
                    <a:pt x="2683" y="45959"/>
                  </a:lnTo>
                  <a:lnTo>
                    <a:pt x="2866" y="45898"/>
                  </a:lnTo>
                  <a:lnTo>
                    <a:pt x="3048" y="45776"/>
                  </a:lnTo>
                  <a:lnTo>
                    <a:pt x="3170" y="45532"/>
                  </a:lnTo>
                  <a:lnTo>
                    <a:pt x="3353" y="45166"/>
                  </a:lnTo>
                  <a:lnTo>
                    <a:pt x="3719" y="44252"/>
                  </a:lnTo>
                  <a:lnTo>
                    <a:pt x="4085" y="43277"/>
                  </a:lnTo>
                  <a:lnTo>
                    <a:pt x="4024" y="44130"/>
                  </a:lnTo>
                  <a:lnTo>
                    <a:pt x="3963" y="44922"/>
                  </a:lnTo>
                  <a:lnTo>
                    <a:pt x="3963" y="45349"/>
                  </a:lnTo>
                  <a:lnTo>
                    <a:pt x="4024" y="45593"/>
                  </a:lnTo>
                  <a:lnTo>
                    <a:pt x="4146" y="45776"/>
                  </a:lnTo>
                  <a:lnTo>
                    <a:pt x="4268" y="45837"/>
                  </a:lnTo>
                  <a:lnTo>
                    <a:pt x="4450" y="45837"/>
                  </a:lnTo>
                  <a:lnTo>
                    <a:pt x="4633" y="45776"/>
                  </a:lnTo>
                  <a:lnTo>
                    <a:pt x="4755" y="45654"/>
                  </a:lnTo>
                  <a:lnTo>
                    <a:pt x="4816" y="45349"/>
                  </a:lnTo>
                  <a:lnTo>
                    <a:pt x="4877" y="45105"/>
                  </a:lnTo>
                  <a:lnTo>
                    <a:pt x="4938" y="44496"/>
                  </a:lnTo>
                  <a:lnTo>
                    <a:pt x="4999" y="43642"/>
                  </a:lnTo>
                  <a:lnTo>
                    <a:pt x="5060" y="43338"/>
                  </a:lnTo>
                  <a:lnTo>
                    <a:pt x="5060" y="43216"/>
                  </a:lnTo>
                  <a:lnTo>
                    <a:pt x="5182" y="43094"/>
                  </a:lnTo>
                  <a:lnTo>
                    <a:pt x="5243" y="43277"/>
                  </a:lnTo>
                  <a:lnTo>
                    <a:pt x="5243" y="43459"/>
                  </a:lnTo>
                  <a:lnTo>
                    <a:pt x="5182" y="43886"/>
                  </a:lnTo>
                  <a:lnTo>
                    <a:pt x="5121" y="44374"/>
                  </a:lnTo>
                  <a:lnTo>
                    <a:pt x="5121" y="44800"/>
                  </a:lnTo>
                  <a:lnTo>
                    <a:pt x="5182" y="45044"/>
                  </a:lnTo>
                  <a:lnTo>
                    <a:pt x="5365" y="45227"/>
                  </a:lnTo>
                  <a:lnTo>
                    <a:pt x="5426" y="45288"/>
                  </a:lnTo>
                  <a:lnTo>
                    <a:pt x="5609" y="45288"/>
                  </a:lnTo>
                  <a:lnTo>
                    <a:pt x="5730" y="45227"/>
                  </a:lnTo>
                  <a:lnTo>
                    <a:pt x="5852" y="45044"/>
                  </a:lnTo>
                  <a:lnTo>
                    <a:pt x="5913" y="44861"/>
                  </a:lnTo>
                  <a:lnTo>
                    <a:pt x="6035" y="44496"/>
                  </a:lnTo>
                  <a:lnTo>
                    <a:pt x="6035" y="43642"/>
                  </a:lnTo>
                  <a:lnTo>
                    <a:pt x="6157" y="42484"/>
                  </a:lnTo>
                  <a:lnTo>
                    <a:pt x="6218" y="42240"/>
                  </a:lnTo>
                  <a:lnTo>
                    <a:pt x="6340" y="41997"/>
                  </a:lnTo>
                  <a:lnTo>
                    <a:pt x="6645" y="41082"/>
                  </a:lnTo>
                  <a:lnTo>
                    <a:pt x="6767" y="40595"/>
                  </a:lnTo>
                  <a:lnTo>
                    <a:pt x="6828" y="40107"/>
                  </a:lnTo>
                  <a:lnTo>
                    <a:pt x="6767" y="39802"/>
                  </a:lnTo>
                  <a:lnTo>
                    <a:pt x="6706" y="39558"/>
                  </a:lnTo>
                  <a:lnTo>
                    <a:pt x="6767" y="39315"/>
                  </a:lnTo>
                  <a:lnTo>
                    <a:pt x="6889" y="39132"/>
                  </a:lnTo>
                  <a:lnTo>
                    <a:pt x="7376" y="37974"/>
                  </a:lnTo>
                  <a:lnTo>
                    <a:pt x="7925" y="36877"/>
                  </a:lnTo>
                  <a:lnTo>
                    <a:pt x="9266" y="34256"/>
                  </a:lnTo>
                  <a:lnTo>
                    <a:pt x="9875" y="32915"/>
                  </a:lnTo>
                  <a:lnTo>
                    <a:pt x="10363" y="31574"/>
                  </a:lnTo>
                  <a:lnTo>
                    <a:pt x="10607" y="30781"/>
                  </a:lnTo>
                  <a:lnTo>
                    <a:pt x="10729" y="30050"/>
                  </a:lnTo>
                  <a:lnTo>
                    <a:pt x="11094" y="28526"/>
                  </a:lnTo>
                  <a:lnTo>
                    <a:pt x="11521" y="27185"/>
                  </a:lnTo>
                  <a:lnTo>
                    <a:pt x="12009" y="25844"/>
                  </a:lnTo>
                  <a:lnTo>
                    <a:pt x="12374" y="27307"/>
                  </a:lnTo>
                  <a:lnTo>
                    <a:pt x="12557" y="27856"/>
                  </a:lnTo>
                  <a:lnTo>
                    <a:pt x="12679" y="28465"/>
                  </a:lnTo>
                  <a:lnTo>
                    <a:pt x="12679" y="29136"/>
                  </a:lnTo>
                  <a:lnTo>
                    <a:pt x="12679" y="29806"/>
                  </a:lnTo>
                  <a:lnTo>
                    <a:pt x="12618" y="31878"/>
                  </a:lnTo>
                  <a:lnTo>
                    <a:pt x="12618" y="32427"/>
                  </a:lnTo>
                  <a:lnTo>
                    <a:pt x="12618" y="33037"/>
                  </a:lnTo>
                  <a:lnTo>
                    <a:pt x="12679" y="33280"/>
                  </a:lnTo>
                  <a:lnTo>
                    <a:pt x="12801" y="33524"/>
                  </a:lnTo>
                  <a:lnTo>
                    <a:pt x="12801" y="33768"/>
                  </a:lnTo>
                  <a:lnTo>
                    <a:pt x="12801" y="34012"/>
                  </a:lnTo>
                  <a:lnTo>
                    <a:pt x="12679" y="34560"/>
                  </a:lnTo>
                  <a:lnTo>
                    <a:pt x="12313" y="36633"/>
                  </a:lnTo>
                  <a:lnTo>
                    <a:pt x="12192" y="37669"/>
                  </a:lnTo>
                  <a:lnTo>
                    <a:pt x="12131" y="38705"/>
                  </a:lnTo>
                  <a:lnTo>
                    <a:pt x="12070" y="40839"/>
                  </a:lnTo>
                  <a:lnTo>
                    <a:pt x="12131" y="42972"/>
                  </a:lnTo>
                  <a:lnTo>
                    <a:pt x="12252" y="45044"/>
                  </a:lnTo>
                  <a:lnTo>
                    <a:pt x="12435" y="47178"/>
                  </a:lnTo>
                  <a:lnTo>
                    <a:pt x="12740" y="49250"/>
                  </a:lnTo>
                  <a:lnTo>
                    <a:pt x="13106" y="51261"/>
                  </a:lnTo>
                  <a:lnTo>
                    <a:pt x="13593" y="53334"/>
                  </a:lnTo>
                  <a:lnTo>
                    <a:pt x="14081" y="55041"/>
                  </a:lnTo>
                  <a:lnTo>
                    <a:pt x="14264" y="55955"/>
                  </a:lnTo>
                  <a:lnTo>
                    <a:pt x="14325" y="56869"/>
                  </a:lnTo>
                  <a:lnTo>
                    <a:pt x="14264" y="57601"/>
                  </a:lnTo>
                  <a:lnTo>
                    <a:pt x="14203" y="58393"/>
                  </a:lnTo>
                  <a:lnTo>
                    <a:pt x="13837" y="59856"/>
                  </a:lnTo>
                  <a:lnTo>
                    <a:pt x="13654" y="60892"/>
                  </a:lnTo>
                  <a:lnTo>
                    <a:pt x="13532" y="61928"/>
                  </a:lnTo>
                  <a:lnTo>
                    <a:pt x="13472" y="62964"/>
                  </a:lnTo>
                  <a:lnTo>
                    <a:pt x="13532" y="64001"/>
                  </a:lnTo>
                  <a:lnTo>
                    <a:pt x="13715" y="65037"/>
                  </a:lnTo>
                  <a:lnTo>
                    <a:pt x="13898" y="66012"/>
                  </a:lnTo>
                  <a:lnTo>
                    <a:pt x="14508" y="67963"/>
                  </a:lnTo>
                  <a:lnTo>
                    <a:pt x="15605" y="71681"/>
                  </a:lnTo>
                  <a:lnTo>
                    <a:pt x="16032" y="73144"/>
                  </a:lnTo>
                  <a:lnTo>
                    <a:pt x="16458" y="74606"/>
                  </a:lnTo>
                  <a:lnTo>
                    <a:pt x="16580" y="75094"/>
                  </a:lnTo>
                  <a:lnTo>
                    <a:pt x="16641" y="75399"/>
                  </a:lnTo>
                  <a:lnTo>
                    <a:pt x="16641" y="75643"/>
                  </a:lnTo>
                  <a:lnTo>
                    <a:pt x="16519" y="76069"/>
                  </a:lnTo>
                  <a:lnTo>
                    <a:pt x="16336" y="76496"/>
                  </a:lnTo>
                  <a:lnTo>
                    <a:pt x="15849" y="77227"/>
                  </a:lnTo>
                  <a:lnTo>
                    <a:pt x="15422" y="77959"/>
                  </a:lnTo>
                  <a:lnTo>
                    <a:pt x="15117" y="78264"/>
                  </a:lnTo>
                  <a:lnTo>
                    <a:pt x="14813" y="78507"/>
                  </a:lnTo>
                  <a:lnTo>
                    <a:pt x="14569" y="78690"/>
                  </a:lnTo>
                  <a:lnTo>
                    <a:pt x="14386" y="78873"/>
                  </a:lnTo>
                  <a:lnTo>
                    <a:pt x="14386" y="79056"/>
                  </a:lnTo>
                  <a:lnTo>
                    <a:pt x="14447" y="79239"/>
                  </a:lnTo>
                  <a:lnTo>
                    <a:pt x="14569" y="79361"/>
                  </a:lnTo>
                  <a:lnTo>
                    <a:pt x="14752" y="79483"/>
                  </a:lnTo>
                  <a:lnTo>
                    <a:pt x="15117" y="79605"/>
                  </a:lnTo>
                  <a:lnTo>
                    <a:pt x="15483" y="79666"/>
                  </a:lnTo>
                  <a:lnTo>
                    <a:pt x="16032" y="79787"/>
                  </a:lnTo>
                  <a:lnTo>
                    <a:pt x="16580" y="79848"/>
                  </a:lnTo>
                  <a:lnTo>
                    <a:pt x="17007" y="79848"/>
                  </a:lnTo>
                  <a:lnTo>
                    <a:pt x="17434" y="79787"/>
                  </a:lnTo>
                  <a:lnTo>
                    <a:pt x="17555" y="79787"/>
                  </a:lnTo>
                  <a:lnTo>
                    <a:pt x="17677" y="79970"/>
                  </a:lnTo>
                  <a:lnTo>
                    <a:pt x="17921" y="80092"/>
                  </a:lnTo>
                  <a:lnTo>
                    <a:pt x="18165" y="80153"/>
                  </a:lnTo>
                  <a:lnTo>
                    <a:pt x="18592" y="80214"/>
                  </a:lnTo>
                  <a:lnTo>
                    <a:pt x="18957" y="80092"/>
                  </a:lnTo>
                  <a:lnTo>
                    <a:pt x="19140" y="80031"/>
                  </a:lnTo>
                  <a:lnTo>
                    <a:pt x="19323" y="79909"/>
                  </a:lnTo>
                  <a:lnTo>
                    <a:pt x="19445" y="79727"/>
                  </a:lnTo>
                  <a:lnTo>
                    <a:pt x="19506" y="79544"/>
                  </a:lnTo>
                  <a:lnTo>
                    <a:pt x="19689" y="79787"/>
                  </a:lnTo>
                  <a:lnTo>
                    <a:pt x="19872" y="80031"/>
                  </a:lnTo>
                  <a:lnTo>
                    <a:pt x="20115" y="80153"/>
                  </a:lnTo>
                  <a:lnTo>
                    <a:pt x="20420" y="80214"/>
                  </a:lnTo>
                  <a:lnTo>
                    <a:pt x="20725" y="80214"/>
                  </a:lnTo>
                  <a:lnTo>
                    <a:pt x="21091" y="80153"/>
                  </a:lnTo>
                  <a:lnTo>
                    <a:pt x="21335" y="79970"/>
                  </a:lnTo>
                  <a:lnTo>
                    <a:pt x="21456" y="79848"/>
                  </a:lnTo>
                  <a:lnTo>
                    <a:pt x="21517" y="79727"/>
                  </a:lnTo>
                  <a:lnTo>
                    <a:pt x="21700" y="79787"/>
                  </a:lnTo>
                  <a:lnTo>
                    <a:pt x="21944" y="79848"/>
                  </a:lnTo>
                  <a:lnTo>
                    <a:pt x="22371" y="79848"/>
                  </a:lnTo>
                  <a:lnTo>
                    <a:pt x="22858" y="79787"/>
                  </a:lnTo>
                  <a:lnTo>
                    <a:pt x="23285" y="79727"/>
                  </a:lnTo>
                  <a:lnTo>
                    <a:pt x="24138" y="79544"/>
                  </a:lnTo>
                  <a:lnTo>
                    <a:pt x="24260" y="79483"/>
                  </a:lnTo>
                  <a:lnTo>
                    <a:pt x="24443" y="79422"/>
                  </a:lnTo>
                  <a:lnTo>
                    <a:pt x="24565" y="79300"/>
                  </a:lnTo>
                  <a:lnTo>
                    <a:pt x="24687" y="79117"/>
                  </a:lnTo>
                  <a:lnTo>
                    <a:pt x="24687" y="78934"/>
                  </a:lnTo>
                  <a:lnTo>
                    <a:pt x="24626" y="78812"/>
                  </a:lnTo>
                  <a:lnTo>
                    <a:pt x="24382" y="78629"/>
                  </a:lnTo>
                  <a:lnTo>
                    <a:pt x="23895" y="78203"/>
                  </a:lnTo>
                  <a:lnTo>
                    <a:pt x="23590" y="77898"/>
                  </a:lnTo>
                  <a:lnTo>
                    <a:pt x="23346" y="77471"/>
                  </a:lnTo>
                  <a:lnTo>
                    <a:pt x="22858" y="76679"/>
                  </a:lnTo>
                  <a:lnTo>
                    <a:pt x="22554" y="76008"/>
                  </a:lnTo>
                  <a:lnTo>
                    <a:pt x="22432" y="75643"/>
                  </a:lnTo>
                  <a:lnTo>
                    <a:pt x="22432" y="75277"/>
                  </a:lnTo>
                  <a:lnTo>
                    <a:pt x="22554" y="74667"/>
                  </a:lnTo>
                  <a:lnTo>
                    <a:pt x="22736" y="74058"/>
                  </a:lnTo>
                  <a:lnTo>
                    <a:pt x="23468" y="71559"/>
                  </a:lnTo>
                  <a:lnTo>
                    <a:pt x="24565" y="67902"/>
                  </a:lnTo>
                  <a:lnTo>
                    <a:pt x="25114" y="65951"/>
                  </a:lnTo>
                  <a:lnTo>
                    <a:pt x="25357" y="64976"/>
                  </a:lnTo>
                  <a:lnTo>
                    <a:pt x="25540" y="63940"/>
                  </a:lnTo>
                  <a:lnTo>
                    <a:pt x="25601" y="62964"/>
                  </a:lnTo>
                  <a:lnTo>
                    <a:pt x="25540" y="61928"/>
                  </a:lnTo>
                  <a:lnTo>
                    <a:pt x="25418" y="60953"/>
                  </a:lnTo>
                  <a:lnTo>
                    <a:pt x="25175" y="59978"/>
                  </a:lnTo>
                  <a:lnTo>
                    <a:pt x="24870" y="58393"/>
                  </a:lnTo>
                  <a:lnTo>
                    <a:pt x="24748" y="57662"/>
                  </a:lnTo>
                  <a:lnTo>
                    <a:pt x="24748" y="56869"/>
                  </a:lnTo>
                  <a:lnTo>
                    <a:pt x="24809" y="56016"/>
                  </a:lnTo>
                  <a:lnTo>
                    <a:pt x="24931" y="55162"/>
                  </a:lnTo>
                  <a:lnTo>
                    <a:pt x="25357" y="53456"/>
                  </a:lnTo>
                  <a:lnTo>
                    <a:pt x="25845" y="51505"/>
                  </a:lnTo>
                  <a:lnTo>
                    <a:pt x="26272" y="49555"/>
                  </a:lnTo>
                  <a:lnTo>
                    <a:pt x="26516" y="47543"/>
                  </a:lnTo>
                  <a:lnTo>
                    <a:pt x="26759" y="45532"/>
                  </a:lnTo>
                  <a:lnTo>
                    <a:pt x="26881" y="43459"/>
                  </a:lnTo>
                  <a:lnTo>
                    <a:pt x="26942" y="41387"/>
                  </a:lnTo>
                  <a:lnTo>
                    <a:pt x="26942" y="39376"/>
                  </a:lnTo>
                  <a:lnTo>
                    <a:pt x="26881" y="38339"/>
                  </a:lnTo>
                  <a:lnTo>
                    <a:pt x="26820" y="37364"/>
                  </a:lnTo>
                  <a:lnTo>
                    <a:pt x="26455" y="35414"/>
                  </a:lnTo>
                  <a:lnTo>
                    <a:pt x="26272" y="34377"/>
                  </a:lnTo>
                  <a:lnTo>
                    <a:pt x="26150" y="33890"/>
                  </a:lnTo>
                  <a:lnTo>
                    <a:pt x="26089" y="33646"/>
                  </a:lnTo>
                  <a:lnTo>
                    <a:pt x="26150" y="33402"/>
                  </a:lnTo>
                  <a:lnTo>
                    <a:pt x="26211" y="32976"/>
                  </a:lnTo>
                  <a:lnTo>
                    <a:pt x="26211" y="32610"/>
                  </a:lnTo>
                  <a:lnTo>
                    <a:pt x="26150" y="31817"/>
                  </a:lnTo>
                  <a:lnTo>
                    <a:pt x="26150" y="28770"/>
                  </a:lnTo>
                  <a:lnTo>
                    <a:pt x="26211" y="28282"/>
                  </a:lnTo>
                  <a:lnTo>
                    <a:pt x="26333" y="27856"/>
                  </a:lnTo>
                  <a:lnTo>
                    <a:pt x="26881" y="26027"/>
                  </a:lnTo>
                  <a:lnTo>
                    <a:pt x="27003" y="25661"/>
                  </a:lnTo>
                  <a:lnTo>
                    <a:pt x="27369" y="26758"/>
                  </a:lnTo>
                  <a:lnTo>
                    <a:pt x="27735" y="27856"/>
                  </a:lnTo>
                  <a:lnTo>
                    <a:pt x="27918" y="28526"/>
                  </a:lnTo>
                  <a:lnTo>
                    <a:pt x="28100" y="29196"/>
                  </a:lnTo>
                  <a:lnTo>
                    <a:pt x="28405" y="30598"/>
                  </a:lnTo>
                  <a:lnTo>
                    <a:pt x="28588" y="31269"/>
                  </a:lnTo>
                  <a:lnTo>
                    <a:pt x="28832" y="32000"/>
                  </a:lnTo>
                  <a:lnTo>
                    <a:pt x="29380" y="33341"/>
                  </a:lnTo>
                  <a:lnTo>
                    <a:pt x="29990" y="34682"/>
                  </a:lnTo>
                  <a:lnTo>
                    <a:pt x="30660" y="36023"/>
                  </a:lnTo>
                  <a:lnTo>
                    <a:pt x="31270" y="37242"/>
                  </a:lnTo>
                  <a:lnTo>
                    <a:pt x="31879" y="38522"/>
                  </a:lnTo>
                  <a:lnTo>
                    <a:pt x="32123" y="39010"/>
                  </a:lnTo>
                  <a:lnTo>
                    <a:pt x="32306" y="39498"/>
                  </a:lnTo>
                  <a:lnTo>
                    <a:pt x="32306" y="39680"/>
                  </a:lnTo>
                  <a:lnTo>
                    <a:pt x="32245" y="39924"/>
                  </a:lnTo>
                  <a:lnTo>
                    <a:pt x="32245" y="40168"/>
                  </a:lnTo>
                  <a:lnTo>
                    <a:pt x="32245" y="40473"/>
                  </a:lnTo>
                  <a:lnTo>
                    <a:pt x="32367" y="40899"/>
                  </a:lnTo>
                  <a:lnTo>
                    <a:pt x="32489" y="41387"/>
                  </a:lnTo>
                  <a:lnTo>
                    <a:pt x="32794" y="42240"/>
                  </a:lnTo>
                  <a:lnTo>
                    <a:pt x="32855" y="42606"/>
                  </a:lnTo>
                  <a:lnTo>
                    <a:pt x="32916" y="42972"/>
                  </a:lnTo>
                  <a:lnTo>
                    <a:pt x="32977" y="44069"/>
                  </a:lnTo>
                  <a:lnTo>
                    <a:pt x="33038" y="44496"/>
                  </a:lnTo>
                  <a:lnTo>
                    <a:pt x="33160" y="44922"/>
                  </a:lnTo>
                  <a:lnTo>
                    <a:pt x="33281" y="45166"/>
                  </a:lnTo>
                  <a:lnTo>
                    <a:pt x="33464" y="45288"/>
                  </a:lnTo>
                  <a:lnTo>
                    <a:pt x="33647" y="45288"/>
                  </a:lnTo>
                  <a:lnTo>
                    <a:pt x="33769" y="45166"/>
                  </a:lnTo>
                  <a:lnTo>
                    <a:pt x="33830" y="45044"/>
                  </a:lnTo>
                  <a:lnTo>
                    <a:pt x="33891" y="44800"/>
                  </a:lnTo>
                  <a:lnTo>
                    <a:pt x="33952" y="44557"/>
                  </a:lnTo>
                  <a:lnTo>
                    <a:pt x="33891" y="44008"/>
                  </a:lnTo>
                  <a:lnTo>
                    <a:pt x="33830" y="43520"/>
                  </a:lnTo>
                  <a:lnTo>
                    <a:pt x="33830" y="43277"/>
                  </a:lnTo>
                  <a:lnTo>
                    <a:pt x="33830" y="43216"/>
                  </a:lnTo>
                  <a:lnTo>
                    <a:pt x="33891" y="43094"/>
                  </a:lnTo>
                  <a:lnTo>
                    <a:pt x="33952" y="43216"/>
                  </a:lnTo>
                  <a:lnTo>
                    <a:pt x="34013" y="43338"/>
                  </a:lnTo>
                  <a:lnTo>
                    <a:pt x="34013" y="43642"/>
                  </a:lnTo>
                  <a:lnTo>
                    <a:pt x="34135" y="44496"/>
                  </a:lnTo>
                  <a:lnTo>
                    <a:pt x="34135" y="45105"/>
                  </a:lnTo>
                  <a:lnTo>
                    <a:pt x="34196" y="45349"/>
                  </a:lnTo>
                  <a:lnTo>
                    <a:pt x="34318" y="45654"/>
                  </a:lnTo>
                  <a:lnTo>
                    <a:pt x="34440" y="45776"/>
                  </a:lnTo>
                  <a:lnTo>
                    <a:pt x="34561" y="45837"/>
                  </a:lnTo>
                  <a:lnTo>
                    <a:pt x="34744" y="45837"/>
                  </a:lnTo>
                  <a:lnTo>
                    <a:pt x="34866" y="45776"/>
                  </a:lnTo>
                  <a:lnTo>
                    <a:pt x="34988" y="45593"/>
                  </a:lnTo>
                  <a:lnTo>
                    <a:pt x="35049" y="45410"/>
                  </a:lnTo>
                  <a:lnTo>
                    <a:pt x="35049" y="44922"/>
                  </a:lnTo>
                  <a:lnTo>
                    <a:pt x="34988" y="44130"/>
                  </a:lnTo>
                  <a:lnTo>
                    <a:pt x="34988" y="43703"/>
                  </a:lnTo>
                  <a:lnTo>
                    <a:pt x="34988" y="43277"/>
                  </a:lnTo>
                  <a:lnTo>
                    <a:pt x="35354" y="44252"/>
                  </a:lnTo>
                  <a:lnTo>
                    <a:pt x="35659" y="45166"/>
                  </a:lnTo>
                  <a:lnTo>
                    <a:pt x="35902" y="45593"/>
                  </a:lnTo>
                  <a:lnTo>
                    <a:pt x="36024" y="45776"/>
                  </a:lnTo>
                  <a:lnTo>
                    <a:pt x="36207" y="45898"/>
                  </a:lnTo>
                  <a:lnTo>
                    <a:pt x="36390" y="45959"/>
                  </a:lnTo>
                  <a:lnTo>
                    <a:pt x="36573" y="45898"/>
                  </a:lnTo>
                  <a:lnTo>
                    <a:pt x="36695" y="45776"/>
                  </a:lnTo>
                  <a:lnTo>
                    <a:pt x="36756" y="45593"/>
                  </a:lnTo>
                  <a:lnTo>
                    <a:pt x="36756" y="45227"/>
                  </a:lnTo>
                  <a:lnTo>
                    <a:pt x="36695" y="44861"/>
                  </a:lnTo>
                  <a:lnTo>
                    <a:pt x="36390" y="44191"/>
                  </a:lnTo>
                  <a:lnTo>
                    <a:pt x="36146" y="43459"/>
                  </a:lnTo>
                  <a:lnTo>
                    <a:pt x="36024" y="43094"/>
                  </a:lnTo>
                  <a:lnTo>
                    <a:pt x="35963" y="42789"/>
                  </a:lnTo>
                  <a:lnTo>
                    <a:pt x="35963" y="42789"/>
                  </a:lnTo>
                  <a:lnTo>
                    <a:pt x="36207" y="43033"/>
                  </a:lnTo>
                  <a:lnTo>
                    <a:pt x="36451" y="43338"/>
                  </a:lnTo>
                  <a:lnTo>
                    <a:pt x="36878" y="43947"/>
                  </a:lnTo>
                  <a:lnTo>
                    <a:pt x="37061" y="44252"/>
                  </a:lnTo>
                  <a:lnTo>
                    <a:pt x="37304" y="44557"/>
                  </a:lnTo>
                  <a:lnTo>
                    <a:pt x="37487" y="44739"/>
                  </a:lnTo>
                  <a:lnTo>
                    <a:pt x="37670" y="44800"/>
                  </a:lnTo>
                  <a:lnTo>
                    <a:pt x="37853" y="44800"/>
                  </a:lnTo>
                  <a:lnTo>
                    <a:pt x="37975" y="44739"/>
                  </a:lnTo>
                  <a:lnTo>
                    <a:pt x="38097" y="44618"/>
                  </a:lnTo>
                  <a:lnTo>
                    <a:pt x="38158" y="44496"/>
                  </a:lnTo>
                  <a:lnTo>
                    <a:pt x="38158" y="44313"/>
                  </a:lnTo>
                  <a:lnTo>
                    <a:pt x="38097" y="44130"/>
                  </a:lnTo>
                  <a:lnTo>
                    <a:pt x="37975" y="43825"/>
                  </a:lnTo>
                  <a:lnTo>
                    <a:pt x="37792" y="43581"/>
                  </a:lnTo>
                  <a:lnTo>
                    <a:pt x="37182" y="42423"/>
                  </a:lnTo>
                  <a:lnTo>
                    <a:pt x="36878" y="41814"/>
                  </a:lnTo>
                  <a:lnTo>
                    <a:pt x="36695" y="41509"/>
                  </a:lnTo>
                  <a:lnTo>
                    <a:pt x="36634" y="41204"/>
                  </a:lnTo>
                  <a:lnTo>
                    <a:pt x="36817" y="41326"/>
                  </a:lnTo>
                  <a:lnTo>
                    <a:pt x="37000" y="41509"/>
                  </a:lnTo>
                  <a:lnTo>
                    <a:pt x="37182" y="41692"/>
                  </a:lnTo>
                  <a:lnTo>
                    <a:pt x="37365" y="41875"/>
                  </a:lnTo>
                  <a:lnTo>
                    <a:pt x="37792" y="42119"/>
                  </a:lnTo>
                  <a:lnTo>
                    <a:pt x="38219" y="42179"/>
                  </a:lnTo>
                  <a:lnTo>
                    <a:pt x="38584" y="42240"/>
                  </a:lnTo>
                  <a:lnTo>
                    <a:pt x="38706" y="42179"/>
                  </a:lnTo>
                  <a:lnTo>
                    <a:pt x="38889" y="42119"/>
                  </a:lnTo>
                  <a:lnTo>
                    <a:pt x="38950" y="41997"/>
                  </a:lnTo>
                  <a:lnTo>
                    <a:pt x="39011" y="41936"/>
                  </a:lnTo>
                  <a:lnTo>
                    <a:pt x="39011" y="41753"/>
                  </a:lnTo>
                  <a:lnTo>
                    <a:pt x="38889" y="41570"/>
                  </a:lnTo>
                  <a:lnTo>
                    <a:pt x="38706" y="41387"/>
                  </a:lnTo>
                  <a:lnTo>
                    <a:pt x="38402" y="41204"/>
                  </a:lnTo>
                  <a:lnTo>
                    <a:pt x="38158" y="40960"/>
                  </a:lnTo>
                  <a:lnTo>
                    <a:pt x="37609" y="40412"/>
                  </a:lnTo>
                  <a:lnTo>
                    <a:pt x="37182" y="39802"/>
                  </a:lnTo>
                  <a:lnTo>
                    <a:pt x="36695" y="39254"/>
                  </a:lnTo>
                  <a:lnTo>
                    <a:pt x="36451" y="39010"/>
                  </a:lnTo>
                  <a:lnTo>
                    <a:pt x="36207" y="38766"/>
                  </a:lnTo>
                  <a:lnTo>
                    <a:pt x="35902" y="38583"/>
                  </a:lnTo>
                  <a:lnTo>
                    <a:pt x="35598" y="38461"/>
                  </a:lnTo>
                  <a:lnTo>
                    <a:pt x="35110" y="38461"/>
                  </a:lnTo>
                  <a:lnTo>
                    <a:pt x="34988" y="38400"/>
                  </a:lnTo>
                  <a:lnTo>
                    <a:pt x="34927" y="38218"/>
                  </a:lnTo>
                  <a:lnTo>
                    <a:pt x="34866" y="38096"/>
                  </a:lnTo>
                  <a:lnTo>
                    <a:pt x="34683" y="37669"/>
                  </a:lnTo>
                  <a:lnTo>
                    <a:pt x="34440" y="36938"/>
                  </a:lnTo>
                  <a:lnTo>
                    <a:pt x="34257" y="36145"/>
                  </a:lnTo>
                  <a:lnTo>
                    <a:pt x="34074" y="35414"/>
                  </a:lnTo>
                  <a:lnTo>
                    <a:pt x="33952" y="34621"/>
                  </a:lnTo>
                  <a:lnTo>
                    <a:pt x="33891" y="33646"/>
                  </a:lnTo>
                  <a:lnTo>
                    <a:pt x="33769" y="32732"/>
                  </a:lnTo>
                  <a:lnTo>
                    <a:pt x="33586" y="31939"/>
                  </a:lnTo>
                  <a:lnTo>
                    <a:pt x="33342" y="31147"/>
                  </a:lnTo>
                  <a:lnTo>
                    <a:pt x="33099" y="30355"/>
                  </a:lnTo>
                  <a:lnTo>
                    <a:pt x="32794" y="29562"/>
                  </a:lnTo>
                  <a:lnTo>
                    <a:pt x="32550" y="28953"/>
                  </a:lnTo>
                  <a:lnTo>
                    <a:pt x="32428" y="28648"/>
                  </a:lnTo>
                  <a:lnTo>
                    <a:pt x="32245" y="28343"/>
                  </a:lnTo>
                  <a:lnTo>
                    <a:pt x="32001" y="27916"/>
                  </a:lnTo>
                  <a:lnTo>
                    <a:pt x="31879" y="27734"/>
                  </a:lnTo>
                  <a:lnTo>
                    <a:pt x="31819" y="27490"/>
                  </a:lnTo>
                  <a:lnTo>
                    <a:pt x="31758" y="27124"/>
                  </a:lnTo>
                  <a:lnTo>
                    <a:pt x="31697" y="26697"/>
                  </a:lnTo>
                  <a:lnTo>
                    <a:pt x="31697" y="25905"/>
                  </a:lnTo>
                  <a:lnTo>
                    <a:pt x="31514" y="24320"/>
                  </a:lnTo>
                  <a:lnTo>
                    <a:pt x="31270" y="22735"/>
                  </a:lnTo>
                  <a:lnTo>
                    <a:pt x="30965" y="21212"/>
                  </a:lnTo>
                  <a:lnTo>
                    <a:pt x="30965" y="20846"/>
                  </a:lnTo>
                  <a:lnTo>
                    <a:pt x="31026" y="20480"/>
                  </a:lnTo>
                  <a:lnTo>
                    <a:pt x="31026" y="19688"/>
                  </a:lnTo>
                  <a:lnTo>
                    <a:pt x="31026" y="18834"/>
                  </a:lnTo>
                  <a:lnTo>
                    <a:pt x="30965" y="18042"/>
                  </a:lnTo>
                  <a:lnTo>
                    <a:pt x="30904" y="17676"/>
                  </a:lnTo>
                  <a:lnTo>
                    <a:pt x="30782" y="17311"/>
                  </a:lnTo>
                  <a:lnTo>
                    <a:pt x="30478" y="16640"/>
                  </a:lnTo>
                  <a:lnTo>
                    <a:pt x="30112" y="16031"/>
                  </a:lnTo>
                  <a:lnTo>
                    <a:pt x="29746" y="15421"/>
                  </a:lnTo>
                  <a:lnTo>
                    <a:pt x="29502" y="15116"/>
                  </a:lnTo>
                  <a:lnTo>
                    <a:pt x="29258" y="14812"/>
                  </a:lnTo>
                  <a:lnTo>
                    <a:pt x="28954" y="14629"/>
                  </a:lnTo>
                  <a:lnTo>
                    <a:pt x="28649" y="14446"/>
                  </a:lnTo>
                  <a:lnTo>
                    <a:pt x="27978" y="14141"/>
                  </a:lnTo>
                  <a:lnTo>
                    <a:pt x="27247" y="13958"/>
                  </a:lnTo>
                  <a:lnTo>
                    <a:pt x="26455" y="13836"/>
                  </a:lnTo>
                  <a:lnTo>
                    <a:pt x="25662" y="13775"/>
                  </a:lnTo>
                  <a:lnTo>
                    <a:pt x="24748" y="13775"/>
                  </a:lnTo>
                  <a:lnTo>
                    <a:pt x="24565" y="13653"/>
                  </a:lnTo>
                  <a:lnTo>
                    <a:pt x="24260" y="13471"/>
                  </a:lnTo>
                  <a:lnTo>
                    <a:pt x="22919" y="12617"/>
                  </a:lnTo>
                  <a:lnTo>
                    <a:pt x="22554" y="12373"/>
                  </a:lnTo>
                  <a:lnTo>
                    <a:pt x="22432" y="12313"/>
                  </a:lnTo>
                  <a:lnTo>
                    <a:pt x="22310" y="12252"/>
                  </a:lnTo>
                  <a:lnTo>
                    <a:pt x="22310" y="12130"/>
                  </a:lnTo>
                  <a:lnTo>
                    <a:pt x="22127" y="10728"/>
                  </a:lnTo>
                  <a:lnTo>
                    <a:pt x="22066" y="10118"/>
                  </a:lnTo>
                  <a:lnTo>
                    <a:pt x="22066" y="9996"/>
                  </a:lnTo>
                  <a:lnTo>
                    <a:pt x="22188" y="9874"/>
                  </a:lnTo>
                  <a:lnTo>
                    <a:pt x="22493" y="9631"/>
                  </a:lnTo>
                  <a:lnTo>
                    <a:pt x="22615" y="9448"/>
                  </a:lnTo>
                  <a:lnTo>
                    <a:pt x="22676" y="9204"/>
                  </a:lnTo>
                  <a:lnTo>
                    <a:pt x="22858" y="8777"/>
                  </a:lnTo>
                  <a:lnTo>
                    <a:pt x="23224" y="7497"/>
                  </a:lnTo>
                  <a:lnTo>
                    <a:pt x="23407" y="6766"/>
                  </a:lnTo>
                  <a:lnTo>
                    <a:pt x="23529" y="6034"/>
                  </a:lnTo>
                  <a:lnTo>
                    <a:pt x="23651" y="5303"/>
                  </a:lnTo>
                  <a:lnTo>
                    <a:pt x="23651" y="4511"/>
                  </a:lnTo>
                  <a:lnTo>
                    <a:pt x="23590" y="3779"/>
                  </a:lnTo>
                  <a:lnTo>
                    <a:pt x="23468" y="3048"/>
                  </a:lnTo>
                  <a:lnTo>
                    <a:pt x="23285" y="2316"/>
                  </a:lnTo>
                  <a:lnTo>
                    <a:pt x="22919" y="1646"/>
                  </a:lnTo>
                  <a:lnTo>
                    <a:pt x="22493" y="1158"/>
                  </a:lnTo>
                  <a:lnTo>
                    <a:pt x="22005" y="731"/>
                  </a:lnTo>
                  <a:lnTo>
                    <a:pt x="21456" y="366"/>
                  </a:lnTo>
                  <a:lnTo>
                    <a:pt x="20786" y="122"/>
                  </a:lnTo>
                  <a:lnTo>
                    <a:pt x="19994" y="61"/>
                  </a:lnTo>
                  <a:lnTo>
                    <a:pt x="19445" y="0"/>
                  </a:lnTo>
                  <a:close/>
                </a:path>
              </a:pathLst>
            </a:custGeom>
            <a:solidFill>
              <a:srgbClr val="B3B3B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146" name="Google Shape;146;p17"/>
          <p:cNvSpPr/>
          <p:nvPr/>
        </p:nvSpPr>
        <p:spPr>
          <a:xfrm>
            <a:off x="2605269" y="3119307"/>
            <a:ext cx="176100" cy="154200"/>
          </a:xfrm>
          <a:prstGeom prst="heart">
            <a:avLst/>
          </a:prstGeom>
          <a:solidFill>
            <a:srgbClr val="F2474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nvGrpSpPr>
          <p:cNvPr id="147" name="Google Shape;147;p17"/>
          <p:cNvGrpSpPr/>
          <p:nvPr/>
        </p:nvGrpSpPr>
        <p:grpSpPr>
          <a:xfrm>
            <a:off x="8013110" y="2355452"/>
            <a:ext cx="320399" cy="320378"/>
            <a:chOff x="1951075" y="2333250"/>
            <a:chExt cx="381200" cy="381175"/>
          </a:xfrm>
        </p:grpSpPr>
        <p:sp>
          <p:nvSpPr>
            <p:cNvPr id="148" name="Google Shape;148;p17"/>
            <p:cNvSpPr/>
            <p:nvPr/>
          </p:nvSpPr>
          <p:spPr>
            <a:xfrm>
              <a:off x="1951075" y="2333250"/>
              <a:ext cx="381200" cy="381175"/>
            </a:xfrm>
            <a:custGeom>
              <a:avLst/>
              <a:gdLst/>
              <a:ahLst/>
              <a:cxnLst/>
              <a:rect l="l" t="t" r="r" b="b"/>
              <a:pathLst>
                <a:path w="15248" h="15247" fill="none" extrusionOk="0">
                  <a:moveTo>
                    <a:pt x="7624" y="0"/>
                  </a:moveTo>
                  <a:lnTo>
                    <a:pt x="7624" y="0"/>
                  </a:lnTo>
                  <a:lnTo>
                    <a:pt x="7234" y="0"/>
                  </a:lnTo>
                  <a:lnTo>
                    <a:pt x="6845" y="49"/>
                  </a:lnTo>
                  <a:lnTo>
                    <a:pt x="6455" y="98"/>
                  </a:lnTo>
                  <a:lnTo>
                    <a:pt x="6090" y="147"/>
                  </a:lnTo>
                  <a:lnTo>
                    <a:pt x="5724" y="244"/>
                  </a:lnTo>
                  <a:lnTo>
                    <a:pt x="5359" y="341"/>
                  </a:lnTo>
                  <a:lnTo>
                    <a:pt x="4994" y="463"/>
                  </a:lnTo>
                  <a:lnTo>
                    <a:pt x="4653" y="609"/>
                  </a:lnTo>
                  <a:lnTo>
                    <a:pt x="4312" y="755"/>
                  </a:lnTo>
                  <a:lnTo>
                    <a:pt x="3995" y="926"/>
                  </a:lnTo>
                  <a:lnTo>
                    <a:pt x="3678" y="1096"/>
                  </a:lnTo>
                  <a:lnTo>
                    <a:pt x="3362" y="1291"/>
                  </a:lnTo>
                  <a:lnTo>
                    <a:pt x="3070" y="1510"/>
                  </a:lnTo>
                  <a:lnTo>
                    <a:pt x="2777" y="1730"/>
                  </a:lnTo>
                  <a:lnTo>
                    <a:pt x="2509" y="1973"/>
                  </a:lnTo>
                  <a:lnTo>
                    <a:pt x="2242" y="2241"/>
                  </a:lnTo>
                  <a:lnTo>
                    <a:pt x="1974" y="2509"/>
                  </a:lnTo>
                  <a:lnTo>
                    <a:pt x="1730" y="2777"/>
                  </a:lnTo>
                  <a:lnTo>
                    <a:pt x="1511" y="3069"/>
                  </a:lnTo>
                  <a:lnTo>
                    <a:pt x="1292" y="3361"/>
                  </a:lnTo>
                  <a:lnTo>
                    <a:pt x="1097" y="3678"/>
                  </a:lnTo>
                  <a:lnTo>
                    <a:pt x="926" y="3995"/>
                  </a:lnTo>
                  <a:lnTo>
                    <a:pt x="756" y="4311"/>
                  </a:lnTo>
                  <a:lnTo>
                    <a:pt x="610" y="4652"/>
                  </a:lnTo>
                  <a:lnTo>
                    <a:pt x="464" y="4993"/>
                  </a:lnTo>
                  <a:lnTo>
                    <a:pt x="342" y="5358"/>
                  </a:lnTo>
                  <a:lnTo>
                    <a:pt x="244" y="5724"/>
                  </a:lnTo>
                  <a:lnTo>
                    <a:pt x="147" y="6089"/>
                  </a:lnTo>
                  <a:lnTo>
                    <a:pt x="98" y="6454"/>
                  </a:lnTo>
                  <a:lnTo>
                    <a:pt x="50" y="6844"/>
                  </a:lnTo>
                  <a:lnTo>
                    <a:pt x="1" y="7234"/>
                  </a:lnTo>
                  <a:lnTo>
                    <a:pt x="1" y="7623"/>
                  </a:lnTo>
                  <a:lnTo>
                    <a:pt x="1" y="7623"/>
                  </a:lnTo>
                  <a:lnTo>
                    <a:pt x="1" y="8013"/>
                  </a:lnTo>
                  <a:lnTo>
                    <a:pt x="50" y="8403"/>
                  </a:lnTo>
                  <a:lnTo>
                    <a:pt x="98" y="8793"/>
                  </a:lnTo>
                  <a:lnTo>
                    <a:pt x="147" y="9158"/>
                  </a:lnTo>
                  <a:lnTo>
                    <a:pt x="244" y="9523"/>
                  </a:lnTo>
                  <a:lnTo>
                    <a:pt x="342" y="9889"/>
                  </a:lnTo>
                  <a:lnTo>
                    <a:pt x="464" y="10254"/>
                  </a:lnTo>
                  <a:lnTo>
                    <a:pt x="610" y="10595"/>
                  </a:lnTo>
                  <a:lnTo>
                    <a:pt x="756" y="10936"/>
                  </a:lnTo>
                  <a:lnTo>
                    <a:pt x="926" y="11252"/>
                  </a:lnTo>
                  <a:lnTo>
                    <a:pt x="1097" y="11569"/>
                  </a:lnTo>
                  <a:lnTo>
                    <a:pt x="1292" y="11886"/>
                  </a:lnTo>
                  <a:lnTo>
                    <a:pt x="1511" y="12178"/>
                  </a:lnTo>
                  <a:lnTo>
                    <a:pt x="1730" y="12470"/>
                  </a:lnTo>
                  <a:lnTo>
                    <a:pt x="1974" y="12738"/>
                  </a:lnTo>
                  <a:lnTo>
                    <a:pt x="2242" y="13006"/>
                  </a:lnTo>
                  <a:lnTo>
                    <a:pt x="2509" y="13274"/>
                  </a:lnTo>
                  <a:lnTo>
                    <a:pt x="2777" y="13517"/>
                  </a:lnTo>
                  <a:lnTo>
                    <a:pt x="3070" y="13737"/>
                  </a:lnTo>
                  <a:lnTo>
                    <a:pt x="3362" y="13956"/>
                  </a:lnTo>
                  <a:lnTo>
                    <a:pt x="3678" y="14151"/>
                  </a:lnTo>
                  <a:lnTo>
                    <a:pt x="3995" y="14321"/>
                  </a:lnTo>
                  <a:lnTo>
                    <a:pt x="4312" y="14492"/>
                  </a:lnTo>
                  <a:lnTo>
                    <a:pt x="4653" y="14638"/>
                  </a:lnTo>
                  <a:lnTo>
                    <a:pt x="4994" y="14784"/>
                  </a:lnTo>
                  <a:lnTo>
                    <a:pt x="5359" y="14906"/>
                  </a:lnTo>
                  <a:lnTo>
                    <a:pt x="5724" y="15003"/>
                  </a:lnTo>
                  <a:lnTo>
                    <a:pt x="6090" y="15100"/>
                  </a:lnTo>
                  <a:lnTo>
                    <a:pt x="6455" y="15149"/>
                  </a:lnTo>
                  <a:lnTo>
                    <a:pt x="6845" y="15198"/>
                  </a:lnTo>
                  <a:lnTo>
                    <a:pt x="7234" y="15247"/>
                  </a:lnTo>
                  <a:lnTo>
                    <a:pt x="7624" y="15247"/>
                  </a:lnTo>
                  <a:lnTo>
                    <a:pt x="7624" y="15247"/>
                  </a:lnTo>
                  <a:lnTo>
                    <a:pt x="8014" y="15247"/>
                  </a:lnTo>
                  <a:lnTo>
                    <a:pt x="8403" y="15198"/>
                  </a:lnTo>
                  <a:lnTo>
                    <a:pt x="8793" y="15149"/>
                  </a:lnTo>
                  <a:lnTo>
                    <a:pt x="9158" y="15100"/>
                  </a:lnTo>
                  <a:lnTo>
                    <a:pt x="9524" y="15003"/>
                  </a:lnTo>
                  <a:lnTo>
                    <a:pt x="9889" y="14906"/>
                  </a:lnTo>
                  <a:lnTo>
                    <a:pt x="10254" y="14784"/>
                  </a:lnTo>
                  <a:lnTo>
                    <a:pt x="10595" y="14638"/>
                  </a:lnTo>
                  <a:lnTo>
                    <a:pt x="10936" y="14492"/>
                  </a:lnTo>
                  <a:lnTo>
                    <a:pt x="11253" y="14321"/>
                  </a:lnTo>
                  <a:lnTo>
                    <a:pt x="11569" y="14151"/>
                  </a:lnTo>
                  <a:lnTo>
                    <a:pt x="11886" y="13956"/>
                  </a:lnTo>
                  <a:lnTo>
                    <a:pt x="12178" y="13737"/>
                  </a:lnTo>
                  <a:lnTo>
                    <a:pt x="12471" y="13517"/>
                  </a:lnTo>
                  <a:lnTo>
                    <a:pt x="12739" y="13274"/>
                  </a:lnTo>
                  <a:lnTo>
                    <a:pt x="13006" y="13006"/>
                  </a:lnTo>
                  <a:lnTo>
                    <a:pt x="13274" y="12738"/>
                  </a:lnTo>
                  <a:lnTo>
                    <a:pt x="13518" y="12470"/>
                  </a:lnTo>
                  <a:lnTo>
                    <a:pt x="13737" y="12178"/>
                  </a:lnTo>
                  <a:lnTo>
                    <a:pt x="13956" y="11886"/>
                  </a:lnTo>
                  <a:lnTo>
                    <a:pt x="14151" y="11569"/>
                  </a:lnTo>
                  <a:lnTo>
                    <a:pt x="14322" y="11252"/>
                  </a:lnTo>
                  <a:lnTo>
                    <a:pt x="14492" y="10936"/>
                  </a:lnTo>
                  <a:lnTo>
                    <a:pt x="14638" y="10595"/>
                  </a:lnTo>
                  <a:lnTo>
                    <a:pt x="14784" y="10254"/>
                  </a:lnTo>
                  <a:lnTo>
                    <a:pt x="14906" y="9889"/>
                  </a:lnTo>
                  <a:lnTo>
                    <a:pt x="15004" y="9523"/>
                  </a:lnTo>
                  <a:lnTo>
                    <a:pt x="15101" y="9158"/>
                  </a:lnTo>
                  <a:lnTo>
                    <a:pt x="15150" y="8793"/>
                  </a:lnTo>
                  <a:lnTo>
                    <a:pt x="15198" y="8403"/>
                  </a:lnTo>
                  <a:lnTo>
                    <a:pt x="15247" y="8013"/>
                  </a:lnTo>
                  <a:lnTo>
                    <a:pt x="15247" y="7623"/>
                  </a:lnTo>
                  <a:lnTo>
                    <a:pt x="15247" y="7623"/>
                  </a:lnTo>
                  <a:lnTo>
                    <a:pt x="15247" y="7234"/>
                  </a:lnTo>
                  <a:lnTo>
                    <a:pt x="15198" y="6844"/>
                  </a:lnTo>
                  <a:lnTo>
                    <a:pt x="15150" y="6454"/>
                  </a:lnTo>
                  <a:lnTo>
                    <a:pt x="15101" y="6089"/>
                  </a:lnTo>
                  <a:lnTo>
                    <a:pt x="15004" y="5724"/>
                  </a:lnTo>
                  <a:lnTo>
                    <a:pt x="14906" y="5358"/>
                  </a:lnTo>
                  <a:lnTo>
                    <a:pt x="14784" y="4993"/>
                  </a:lnTo>
                  <a:lnTo>
                    <a:pt x="14638" y="4652"/>
                  </a:lnTo>
                  <a:lnTo>
                    <a:pt x="14492" y="4311"/>
                  </a:lnTo>
                  <a:lnTo>
                    <a:pt x="14322" y="3995"/>
                  </a:lnTo>
                  <a:lnTo>
                    <a:pt x="14151" y="3678"/>
                  </a:lnTo>
                  <a:lnTo>
                    <a:pt x="13956" y="3361"/>
                  </a:lnTo>
                  <a:lnTo>
                    <a:pt x="13737" y="3069"/>
                  </a:lnTo>
                  <a:lnTo>
                    <a:pt x="13518" y="2777"/>
                  </a:lnTo>
                  <a:lnTo>
                    <a:pt x="13274" y="2509"/>
                  </a:lnTo>
                  <a:lnTo>
                    <a:pt x="13006" y="2241"/>
                  </a:lnTo>
                  <a:lnTo>
                    <a:pt x="12739" y="1973"/>
                  </a:lnTo>
                  <a:lnTo>
                    <a:pt x="12471" y="1730"/>
                  </a:lnTo>
                  <a:lnTo>
                    <a:pt x="12178" y="1510"/>
                  </a:lnTo>
                  <a:lnTo>
                    <a:pt x="11886" y="1291"/>
                  </a:lnTo>
                  <a:lnTo>
                    <a:pt x="11569" y="1096"/>
                  </a:lnTo>
                  <a:lnTo>
                    <a:pt x="11253" y="926"/>
                  </a:lnTo>
                  <a:lnTo>
                    <a:pt x="10936" y="755"/>
                  </a:lnTo>
                  <a:lnTo>
                    <a:pt x="10595" y="609"/>
                  </a:lnTo>
                  <a:lnTo>
                    <a:pt x="10254" y="463"/>
                  </a:lnTo>
                  <a:lnTo>
                    <a:pt x="9889" y="341"/>
                  </a:lnTo>
                  <a:lnTo>
                    <a:pt x="9524" y="244"/>
                  </a:lnTo>
                  <a:lnTo>
                    <a:pt x="9158" y="147"/>
                  </a:lnTo>
                  <a:lnTo>
                    <a:pt x="8793" y="98"/>
                  </a:lnTo>
                  <a:lnTo>
                    <a:pt x="8403" y="49"/>
                  </a:lnTo>
                  <a:lnTo>
                    <a:pt x="8014" y="0"/>
                  </a:lnTo>
                  <a:lnTo>
                    <a:pt x="7624" y="0"/>
                  </a:lnTo>
                  <a:lnTo>
                    <a:pt x="7624" y="0"/>
                  </a:lnTo>
                </a:path>
              </a:pathLst>
            </a:custGeom>
            <a:noFill/>
            <a:ln w="190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49" name="Google Shape;149;p17"/>
            <p:cNvSpPr/>
            <p:nvPr/>
          </p:nvSpPr>
          <p:spPr>
            <a:xfrm>
              <a:off x="2197675" y="2503125"/>
              <a:ext cx="43875" cy="47525"/>
            </a:xfrm>
            <a:custGeom>
              <a:avLst/>
              <a:gdLst/>
              <a:ahLst/>
              <a:cxnLst/>
              <a:rect l="l" t="t" r="r" b="b"/>
              <a:pathLst>
                <a:path w="1755" h="1901" fill="none" extrusionOk="0">
                  <a:moveTo>
                    <a:pt x="877" y="0"/>
                  </a:moveTo>
                  <a:lnTo>
                    <a:pt x="877" y="0"/>
                  </a:lnTo>
                  <a:lnTo>
                    <a:pt x="1048" y="25"/>
                  </a:lnTo>
                  <a:lnTo>
                    <a:pt x="1218"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8" y="1827"/>
                  </a:lnTo>
                  <a:lnTo>
                    <a:pt x="1048" y="1876"/>
                  </a:lnTo>
                  <a:lnTo>
                    <a:pt x="877" y="1900"/>
                  </a:lnTo>
                  <a:lnTo>
                    <a:pt x="877" y="1900"/>
                  </a:lnTo>
                  <a:lnTo>
                    <a:pt x="707" y="1876"/>
                  </a:lnTo>
                  <a:lnTo>
                    <a:pt x="536"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6" y="73"/>
                  </a:lnTo>
                  <a:lnTo>
                    <a:pt x="707" y="25"/>
                  </a:lnTo>
                  <a:lnTo>
                    <a:pt x="877" y="0"/>
                  </a:lnTo>
                  <a:lnTo>
                    <a:pt x="877" y="0"/>
                  </a:lnTo>
                </a:path>
              </a:pathLst>
            </a:custGeom>
            <a:noFill/>
            <a:ln w="190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50" name="Google Shape;150;p17"/>
            <p:cNvSpPr/>
            <p:nvPr/>
          </p:nvSpPr>
          <p:spPr>
            <a:xfrm>
              <a:off x="2041800" y="2503125"/>
              <a:ext cx="43875" cy="47525"/>
            </a:xfrm>
            <a:custGeom>
              <a:avLst/>
              <a:gdLst/>
              <a:ahLst/>
              <a:cxnLst/>
              <a:rect l="l" t="t" r="r" b="b"/>
              <a:pathLst>
                <a:path w="1755" h="1901" fill="none" extrusionOk="0">
                  <a:moveTo>
                    <a:pt x="878" y="0"/>
                  </a:moveTo>
                  <a:lnTo>
                    <a:pt x="878" y="0"/>
                  </a:lnTo>
                  <a:lnTo>
                    <a:pt x="1048" y="25"/>
                  </a:lnTo>
                  <a:lnTo>
                    <a:pt x="1219"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9" y="1827"/>
                  </a:lnTo>
                  <a:lnTo>
                    <a:pt x="1048" y="1876"/>
                  </a:lnTo>
                  <a:lnTo>
                    <a:pt x="878" y="1900"/>
                  </a:lnTo>
                  <a:lnTo>
                    <a:pt x="878" y="1900"/>
                  </a:lnTo>
                  <a:lnTo>
                    <a:pt x="707" y="1876"/>
                  </a:lnTo>
                  <a:lnTo>
                    <a:pt x="537"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7" y="73"/>
                  </a:lnTo>
                  <a:lnTo>
                    <a:pt x="707" y="25"/>
                  </a:lnTo>
                  <a:lnTo>
                    <a:pt x="878" y="0"/>
                  </a:lnTo>
                  <a:lnTo>
                    <a:pt x="878" y="0"/>
                  </a:lnTo>
                </a:path>
              </a:pathLst>
            </a:custGeom>
            <a:noFill/>
            <a:ln w="190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51" name="Google Shape;151;p17"/>
            <p:cNvSpPr/>
            <p:nvPr/>
          </p:nvSpPr>
          <p:spPr>
            <a:xfrm>
              <a:off x="2041800" y="2584100"/>
              <a:ext cx="199750" cy="41425"/>
            </a:xfrm>
            <a:custGeom>
              <a:avLst/>
              <a:gdLst/>
              <a:ahLst/>
              <a:cxnLst/>
              <a:rect l="l" t="t" r="r" b="b"/>
              <a:pathLst>
                <a:path w="7990" h="1657" fill="none" extrusionOk="0">
                  <a:moveTo>
                    <a:pt x="1" y="1657"/>
                  </a:moveTo>
                  <a:lnTo>
                    <a:pt x="1" y="1657"/>
                  </a:lnTo>
                  <a:lnTo>
                    <a:pt x="415" y="1291"/>
                  </a:lnTo>
                  <a:lnTo>
                    <a:pt x="853" y="950"/>
                  </a:lnTo>
                  <a:lnTo>
                    <a:pt x="1340" y="683"/>
                  </a:lnTo>
                  <a:lnTo>
                    <a:pt x="1827" y="439"/>
                  </a:lnTo>
                  <a:lnTo>
                    <a:pt x="2363" y="244"/>
                  </a:lnTo>
                  <a:lnTo>
                    <a:pt x="2875" y="122"/>
                  </a:lnTo>
                  <a:lnTo>
                    <a:pt x="3435" y="49"/>
                  </a:lnTo>
                  <a:lnTo>
                    <a:pt x="3995" y="1"/>
                  </a:lnTo>
                  <a:lnTo>
                    <a:pt x="3995" y="1"/>
                  </a:lnTo>
                  <a:lnTo>
                    <a:pt x="4555" y="49"/>
                  </a:lnTo>
                  <a:lnTo>
                    <a:pt x="5115" y="122"/>
                  </a:lnTo>
                  <a:lnTo>
                    <a:pt x="5627" y="244"/>
                  </a:lnTo>
                  <a:lnTo>
                    <a:pt x="6163" y="439"/>
                  </a:lnTo>
                  <a:lnTo>
                    <a:pt x="6650" y="683"/>
                  </a:lnTo>
                  <a:lnTo>
                    <a:pt x="7137" y="950"/>
                  </a:lnTo>
                  <a:lnTo>
                    <a:pt x="7575" y="1291"/>
                  </a:lnTo>
                  <a:lnTo>
                    <a:pt x="7989" y="1657"/>
                  </a:lnTo>
                </a:path>
              </a:pathLst>
            </a:custGeom>
            <a:noFill/>
            <a:ln w="1905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grpSp>
      <p:pic>
        <p:nvPicPr>
          <p:cNvPr id="152" name="Google Shape;152;p17"/>
          <p:cNvPicPr preferRelativeResize="0"/>
          <p:nvPr/>
        </p:nvPicPr>
        <p:blipFill>
          <a:blip r:embed="rId3">
            <a:alphaModFix/>
          </a:blip>
          <a:stretch>
            <a:fillRect/>
          </a:stretch>
        </p:blipFill>
        <p:spPr>
          <a:xfrm>
            <a:off x="5935943" y="1972725"/>
            <a:ext cx="981075" cy="1085850"/>
          </a:xfrm>
          <a:prstGeom prst="rect">
            <a:avLst/>
          </a:prstGeom>
          <a:noFill/>
          <a:ln>
            <a:noFill/>
          </a:ln>
        </p:spPr>
      </p:pic>
      <p:cxnSp>
        <p:nvCxnSpPr>
          <p:cNvPr id="153" name="Google Shape;153;p17"/>
          <p:cNvCxnSpPr/>
          <p:nvPr/>
        </p:nvCxnSpPr>
        <p:spPr>
          <a:xfrm rot="10800000" flipH="1">
            <a:off x="5491243" y="2513238"/>
            <a:ext cx="335100" cy="4800"/>
          </a:xfrm>
          <a:prstGeom prst="straightConnector1">
            <a:avLst/>
          </a:prstGeom>
          <a:noFill/>
          <a:ln w="9525" cap="flat" cmpd="sng">
            <a:solidFill>
              <a:schemeClr val="dk2"/>
            </a:solidFill>
            <a:prstDash val="solid"/>
            <a:round/>
            <a:headEnd type="none" w="med" len="med"/>
            <a:tailEnd type="triangle" w="med" len="med"/>
          </a:ln>
        </p:spPr>
      </p:cxnSp>
      <p:cxnSp>
        <p:nvCxnSpPr>
          <p:cNvPr id="154" name="Google Shape;154;p17"/>
          <p:cNvCxnSpPr/>
          <p:nvPr/>
        </p:nvCxnSpPr>
        <p:spPr>
          <a:xfrm rot="10800000" flipH="1">
            <a:off x="7058118" y="2513225"/>
            <a:ext cx="335100" cy="4800"/>
          </a:xfrm>
          <a:prstGeom prst="straightConnector1">
            <a:avLst/>
          </a:prstGeom>
          <a:noFill/>
          <a:ln w="9525" cap="flat" cmpd="sng">
            <a:solidFill>
              <a:schemeClr val="dk2"/>
            </a:solidFill>
            <a:prstDash val="solid"/>
            <a:round/>
            <a:headEnd type="none" w="med" len="med"/>
            <a:tailEnd type="triangle" w="med" len="med"/>
          </a:ln>
        </p:spPr>
      </p:cxnSp>
      <p:sp>
        <p:nvSpPr>
          <p:cNvPr id="155" name="Google Shape;155;p17"/>
          <p:cNvSpPr txBox="1"/>
          <p:nvPr/>
        </p:nvSpPr>
        <p:spPr>
          <a:xfrm>
            <a:off x="5865038" y="3629050"/>
            <a:ext cx="1300200" cy="5079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100" b="0" i="0" u="none" strike="noStrike" kern="0" cap="none" spc="0" normalizeH="0" baseline="0" noProof="0">
                <a:ln>
                  <a:noFill/>
                </a:ln>
                <a:solidFill>
                  <a:srgbClr val="000000"/>
                </a:solidFill>
                <a:effectLst/>
                <a:uLnTx/>
                <a:uFillTx/>
                <a:latin typeface="Calibri"/>
                <a:ea typeface="Calibri"/>
                <a:cs typeface="Calibri"/>
                <a:sym typeface="Calibri"/>
              </a:rPr>
              <a:t>Limitation</a:t>
            </a:r>
            <a:endParaRPr kumimoji="0" sz="21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156" name="Google Shape;156;p17"/>
          <p:cNvPicPr preferRelativeResize="0"/>
          <p:nvPr/>
        </p:nvPicPr>
        <p:blipFill>
          <a:blip r:embed="rId4">
            <a:alphaModFix/>
          </a:blip>
          <a:stretch>
            <a:fillRect/>
          </a:stretch>
        </p:blipFill>
        <p:spPr>
          <a:xfrm>
            <a:off x="6041744" y="4261419"/>
            <a:ext cx="946800" cy="1984916"/>
          </a:xfrm>
          <a:prstGeom prst="rect">
            <a:avLst/>
          </a:prstGeom>
          <a:noFill/>
          <a:ln>
            <a:noFill/>
          </a:ln>
        </p:spPr>
      </p:pic>
      <p:cxnSp>
        <p:nvCxnSpPr>
          <p:cNvPr id="157" name="Google Shape;157;p17"/>
          <p:cNvCxnSpPr/>
          <p:nvPr/>
        </p:nvCxnSpPr>
        <p:spPr>
          <a:xfrm rot="10800000">
            <a:off x="3872000" y="3314700"/>
            <a:ext cx="5286300" cy="0"/>
          </a:xfrm>
          <a:prstGeom prst="straightConnector1">
            <a:avLst/>
          </a:prstGeom>
          <a:noFill/>
          <a:ln w="9525" cap="flat" cmpd="sng">
            <a:solidFill>
              <a:schemeClr val="dk2"/>
            </a:solidFill>
            <a:prstDash val="solid"/>
            <a:round/>
            <a:headEnd type="none" w="med" len="med"/>
            <a:tailEnd type="none" w="med" len="med"/>
          </a:ln>
        </p:spPr>
      </p:cxnSp>
      <p:sp>
        <p:nvSpPr>
          <p:cNvPr id="158" name="Google Shape;158;p17"/>
          <p:cNvSpPr txBox="1"/>
          <p:nvPr/>
        </p:nvSpPr>
        <p:spPr>
          <a:xfrm>
            <a:off x="6011150" y="4707425"/>
            <a:ext cx="1008000" cy="10929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5900" b="0" i="0" u="none" strike="noStrike" kern="0" cap="none" spc="0" normalizeH="0" baseline="0" noProof="0">
                <a:ln>
                  <a:noFill/>
                </a:ln>
                <a:solidFill>
                  <a:srgbClr val="000000"/>
                </a:solidFill>
                <a:effectLst/>
                <a:uLnTx/>
                <a:uFillTx/>
                <a:latin typeface="Calibri"/>
                <a:ea typeface="Calibri"/>
                <a:cs typeface="Calibri"/>
                <a:sym typeface="Calibri"/>
              </a:rPr>
              <a:t>🕪</a:t>
            </a:r>
            <a:endParaRPr kumimoji="0" sz="59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59" name="Google Shape;159;p17"/>
          <p:cNvSpPr/>
          <p:nvPr/>
        </p:nvSpPr>
        <p:spPr>
          <a:xfrm>
            <a:off x="3833063" y="4206875"/>
            <a:ext cx="1896900" cy="7806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0" name="Google Shape;160;p17"/>
          <p:cNvSpPr txBox="1"/>
          <p:nvPr/>
        </p:nvSpPr>
        <p:spPr>
          <a:xfrm>
            <a:off x="4429900" y="4387475"/>
            <a:ext cx="1300200" cy="4155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0" i="0" u="none" strike="noStrike" kern="0" cap="none" spc="0" normalizeH="0" baseline="0" noProof="0">
                <a:ln>
                  <a:noFill/>
                </a:ln>
                <a:solidFill>
                  <a:srgbClr val="000000"/>
                </a:solidFill>
                <a:effectLst/>
                <a:uLnTx/>
                <a:uFillTx/>
                <a:latin typeface="Calibri"/>
                <a:ea typeface="Calibri"/>
                <a:cs typeface="Calibri"/>
                <a:sym typeface="Calibri"/>
              </a:rPr>
              <a:t>Talk to me</a:t>
            </a:r>
            <a:endParaRPr kumimoji="0" sz="15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61" name="Google Shape;161;p17"/>
          <p:cNvSpPr/>
          <p:nvPr/>
        </p:nvSpPr>
        <p:spPr>
          <a:xfrm>
            <a:off x="3989125" y="5352525"/>
            <a:ext cx="1775952" cy="614736"/>
          </a:xfrm>
          <a:prstGeom prst="lightningBol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 name="Google Shape;162;p17"/>
          <p:cNvSpPr txBox="1"/>
          <p:nvPr/>
        </p:nvSpPr>
        <p:spPr>
          <a:xfrm>
            <a:off x="3833063" y="5967250"/>
            <a:ext cx="18969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“compliance-dilemma”</a:t>
            </a:r>
            <a:endParaRPr kumimoji="0" sz="14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63" name="Google Shape;163;p17"/>
          <p:cNvSpPr txBox="1"/>
          <p:nvPr/>
        </p:nvSpPr>
        <p:spPr>
          <a:xfrm>
            <a:off x="7534325" y="2028075"/>
            <a:ext cx="1008000" cy="9543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5000" b="0" i="0" u="none" strike="noStrike" kern="0" cap="none" spc="0" normalizeH="0" baseline="0" noProof="0">
                <a:ln>
                  <a:noFill/>
                </a:ln>
                <a:solidFill>
                  <a:srgbClr val="000000"/>
                </a:solidFill>
                <a:effectLst/>
                <a:uLnTx/>
                <a:uFillTx/>
                <a:latin typeface="Calibri"/>
                <a:ea typeface="Calibri"/>
                <a:cs typeface="Calibri"/>
                <a:sym typeface="Calibri"/>
              </a:rPr>
              <a:t>🌡</a:t>
            </a:r>
            <a:endParaRPr kumimoji="0" sz="5000" b="0" i="0" u="none" strike="noStrike" kern="0" cap="none" spc="0" normalizeH="0" baseline="0" noProof="0">
              <a:ln>
                <a:noFill/>
              </a:ln>
              <a:solidFill>
                <a:srgbClr val="000000"/>
              </a:solidFill>
              <a:effectLst/>
              <a:uLnTx/>
              <a:uFillTx/>
              <a:latin typeface="Calibri"/>
              <a:ea typeface="Calibri"/>
              <a:cs typeface="Calibri"/>
              <a:sym typeface="Calibri"/>
            </a:endParaRPr>
          </a:p>
        </p:txBody>
      </p:sp>
      <p:cxnSp>
        <p:nvCxnSpPr>
          <p:cNvPr id="164" name="Google Shape;164;p17"/>
          <p:cNvCxnSpPr/>
          <p:nvPr/>
        </p:nvCxnSpPr>
        <p:spPr>
          <a:xfrm>
            <a:off x="4002775" y="3497300"/>
            <a:ext cx="4754100" cy="2937300"/>
          </a:xfrm>
          <a:prstGeom prst="straightConnector1">
            <a:avLst/>
          </a:prstGeom>
          <a:noFill/>
          <a:ln w="114300" cap="flat" cmpd="sng">
            <a:solidFill>
              <a:srgbClr val="FF0000"/>
            </a:solidFill>
            <a:prstDash val="solid"/>
            <a:round/>
            <a:headEnd type="none" w="med" len="med"/>
            <a:tailEnd type="none" w="med" len="med"/>
          </a:ln>
        </p:spPr>
      </p:cxnSp>
      <p:cxnSp>
        <p:nvCxnSpPr>
          <p:cNvPr id="165" name="Google Shape;165;p17"/>
          <p:cNvCxnSpPr/>
          <p:nvPr/>
        </p:nvCxnSpPr>
        <p:spPr>
          <a:xfrm flipH="1">
            <a:off x="3797825" y="3565625"/>
            <a:ext cx="4849800" cy="2923500"/>
          </a:xfrm>
          <a:prstGeom prst="straightConnector1">
            <a:avLst/>
          </a:prstGeom>
          <a:noFill/>
          <a:ln w="114300" cap="flat" cmpd="sng">
            <a:solidFill>
              <a:srgbClr val="FF0000"/>
            </a:solidFill>
            <a:prstDash val="solid"/>
            <a:round/>
            <a:headEnd type="none" w="med" len="med"/>
            <a:tailEnd type="none" w="med" len="med"/>
          </a:ln>
        </p:spPr>
      </p:cxnSp>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4</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31"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8"/>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a:solidFill>
                  <a:srgbClr val="0A8E98"/>
                </a:solidFill>
              </a:rPr>
              <a:t>Relevance</a:t>
            </a:r>
            <a:endParaRPr sz="3500">
              <a:solidFill>
                <a:srgbClr val="0A8E98"/>
              </a:solidFill>
            </a:endParaRPr>
          </a:p>
        </p:txBody>
      </p:sp>
      <p:pic>
        <p:nvPicPr>
          <p:cNvPr id="172" name="Google Shape;172;p18"/>
          <p:cNvPicPr preferRelativeResize="0"/>
          <p:nvPr/>
        </p:nvPicPr>
        <p:blipFill>
          <a:blip r:embed="rId3">
            <a:alphaModFix amt="10000"/>
          </a:blip>
          <a:stretch>
            <a:fillRect/>
          </a:stretch>
        </p:blipFill>
        <p:spPr>
          <a:xfrm>
            <a:off x="645400" y="1690248"/>
            <a:ext cx="8474400" cy="4046718"/>
          </a:xfrm>
          <a:prstGeom prst="rect">
            <a:avLst/>
          </a:prstGeom>
          <a:noFill/>
          <a:ln>
            <a:noFill/>
          </a:ln>
        </p:spPr>
      </p:pic>
      <p:sp>
        <p:nvSpPr>
          <p:cNvPr id="173" name="Google Shape;173;p18"/>
          <p:cNvSpPr txBox="1"/>
          <p:nvPr/>
        </p:nvSpPr>
        <p:spPr>
          <a:xfrm>
            <a:off x="1215850" y="1789625"/>
            <a:ext cx="7333500" cy="3570178"/>
          </a:xfrm>
          <a:prstGeom prst="rect">
            <a:avLst/>
          </a:prstGeom>
          <a:noFill/>
          <a:ln>
            <a:noFill/>
          </a:ln>
        </p:spPr>
        <p:txBody>
          <a:bodyPr spcFirstLastPara="1" wrap="square" lIns="91425" tIns="91425" rIns="91425" bIns="91425" anchor="t" anchorCtr="0">
            <a:spAutoFit/>
          </a:bodyPr>
          <a:lstStyle/>
          <a:p>
            <a:pPr marL="457200" marR="0" lvl="0" indent="-355600" algn="l" defTabSz="914400" rtl="0" eaLnBrk="1" fontAlgn="auto" latinLnBrk="0" hangingPunct="1">
              <a:lnSpc>
                <a:spcPct val="100000"/>
              </a:lnSpc>
              <a:spcBef>
                <a:spcPts val="0"/>
              </a:spcBef>
              <a:spcAft>
                <a:spcPts val="0"/>
              </a:spcAft>
              <a:buClr>
                <a:srgbClr val="000000"/>
              </a:buClr>
              <a:buSzPts val="2000"/>
              <a:buFont typeface="Calibri"/>
              <a:buChar char="-"/>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consensus that this pandemic is just the beginning of a human induced change in the ecosystem</a:t>
            </a: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55600" algn="l" defTabSz="914400" rtl="0" eaLnBrk="1" fontAlgn="auto" latinLnBrk="0" hangingPunct="1">
              <a:lnSpc>
                <a:spcPct val="100000"/>
              </a:lnSpc>
              <a:spcBef>
                <a:spcPts val="0"/>
              </a:spcBef>
              <a:spcAft>
                <a:spcPts val="0"/>
              </a:spcAft>
              <a:buClr>
                <a:srgbClr val="000000"/>
              </a:buClr>
              <a:buSzPts val="2000"/>
              <a:buFont typeface="Calibri"/>
              <a:buChar char="-"/>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other pathogens (i.e. bacteria) and the growing bacterial resistance to antibiotics will have a significantly negative impact on the human immune system and will be an additional burden for the healthcare system</a:t>
            </a: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55600" algn="l" defTabSz="914400" rtl="0" eaLnBrk="1" fontAlgn="auto" latinLnBrk="0" hangingPunct="1">
              <a:lnSpc>
                <a:spcPct val="100000"/>
              </a:lnSpc>
              <a:spcBef>
                <a:spcPts val="0"/>
              </a:spcBef>
              <a:spcAft>
                <a:spcPts val="0"/>
              </a:spcAft>
              <a:buClr>
                <a:srgbClr val="000000"/>
              </a:buClr>
              <a:buSzPts val="2000"/>
              <a:buFont typeface="Calibri"/>
              <a:buChar char="-"/>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reaction time in most cases will be crucial and AI based early detection systems will be needed more than ever</a:t>
            </a: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5</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8"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9"/>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a:solidFill>
                  <a:srgbClr val="0A8E98"/>
                </a:solidFill>
              </a:rPr>
              <a:t>Impact</a:t>
            </a:r>
            <a:endParaRPr sz="3500">
              <a:solidFill>
                <a:srgbClr val="0A8E98"/>
              </a:solidFill>
            </a:endParaRPr>
          </a:p>
        </p:txBody>
      </p:sp>
      <p:sp>
        <p:nvSpPr>
          <p:cNvPr id="180" name="Google Shape;180;p19"/>
          <p:cNvSpPr txBox="1"/>
          <p:nvPr/>
        </p:nvSpPr>
        <p:spPr>
          <a:xfrm>
            <a:off x="1379800" y="1735000"/>
            <a:ext cx="6981000" cy="1154132"/>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100" b="0" i="0" u="none" strike="noStrike" kern="0" cap="none" spc="0" normalizeH="0" baseline="0" noProof="0" dirty="0">
                <a:ln>
                  <a:noFill/>
                </a:ln>
                <a:solidFill>
                  <a:srgbClr val="000000"/>
                </a:solidFill>
                <a:effectLst/>
                <a:uLnTx/>
                <a:uFillTx/>
                <a:latin typeface="Calibri"/>
                <a:ea typeface="Calibri"/>
                <a:cs typeface="Calibri"/>
                <a:sym typeface="Calibri"/>
              </a:rPr>
              <a:t>better care? 		✅</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100" b="0" i="0" u="none" strike="noStrike" kern="0" cap="none" spc="0" normalizeH="0" baseline="0" noProof="0" dirty="0">
                <a:ln>
                  <a:noFill/>
                </a:ln>
                <a:solidFill>
                  <a:srgbClr val="000000"/>
                </a:solidFill>
                <a:effectLst/>
                <a:uLnTx/>
                <a:uFillTx/>
                <a:latin typeface="Calibri"/>
                <a:ea typeface="Calibri"/>
                <a:cs typeface="Calibri"/>
                <a:sym typeface="Calibri"/>
              </a:rPr>
              <a:t>lower cost?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100" b="0" i="0" u="none" strike="noStrike" kern="0" cap="none" spc="0" normalizeH="0" baseline="0" noProof="0" dirty="0">
                <a:ln>
                  <a:noFill/>
                </a:ln>
                <a:solidFill>
                  <a:srgbClr val="000000"/>
                </a:solidFill>
                <a:effectLst/>
                <a:uLnTx/>
                <a:uFillTx/>
                <a:latin typeface="Calibri"/>
                <a:ea typeface="Calibri"/>
                <a:cs typeface="Calibri"/>
                <a:sym typeface="Calibri"/>
              </a:rPr>
              <a:t>higher efficiency?	✅</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81" name="Google Shape;181;p19"/>
          <p:cNvSpPr txBox="1"/>
          <p:nvPr/>
        </p:nvSpPr>
        <p:spPr>
          <a:xfrm>
            <a:off x="1209100" y="3538300"/>
            <a:ext cx="7322400" cy="20319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000" b="0" i="0" u="none" strike="noStrike" kern="0" cap="none" spc="0" normalizeH="0" baseline="0" noProof="0">
                <a:ln>
                  <a:noFill/>
                </a:ln>
                <a:solidFill>
                  <a:srgbClr val="000000"/>
                </a:solidFill>
                <a:effectLst/>
                <a:uLnTx/>
                <a:uFillTx/>
                <a:latin typeface="Calibri"/>
                <a:ea typeface="Calibri"/>
                <a:cs typeface="Calibri"/>
                <a:sym typeface="Calibri"/>
              </a:rPr>
              <a:t>“Vocal biomarkers, like pulse and blood pressure biomarkers, are medical indications derived from qualities in our voice. Capturing and analyzing small variations in our voice, such as pitch, intensity, vocal tract coordination, jitters, shimmers, tremors, pauses, and so on, results in a variety of health assessments that offer a more complete picture of our health in seconds.”</a:t>
            </a:r>
            <a:endParaRPr kumimoji="0" sz="20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6</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8"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0"/>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dirty="0">
                <a:solidFill>
                  <a:srgbClr val="0A8E98"/>
                </a:solidFill>
              </a:rPr>
              <a:t>Existing work? Yes, but …</a:t>
            </a:r>
            <a:endParaRPr sz="3500" dirty="0">
              <a:solidFill>
                <a:srgbClr val="0A8E98"/>
              </a:solidFill>
            </a:endParaRPr>
          </a:p>
        </p:txBody>
      </p:sp>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7</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6"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1"/>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500" dirty="0">
                <a:solidFill>
                  <a:srgbClr val="0A8E98"/>
                </a:solidFill>
              </a:rPr>
              <a:t>Do not reinvent the wheel, but </a:t>
            </a:r>
            <a:endParaRPr sz="3500" dirty="0">
              <a:solidFill>
                <a:srgbClr val="0A8E98"/>
              </a:solidFill>
            </a:endParaRPr>
          </a:p>
        </p:txBody>
      </p:sp>
      <p:pic>
        <p:nvPicPr>
          <p:cNvPr id="194" name="Google Shape;194;p21"/>
          <p:cNvPicPr preferRelativeResize="0"/>
          <p:nvPr/>
        </p:nvPicPr>
        <p:blipFill>
          <a:blip r:embed="rId3">
            <a:alphaModFix/>
          </a:blip>
          <a:stretch>
            <a:fillRect/>
          </a:stretch>
        </p:blipFill>
        <p:spPr>
          <a:xfrm>
            <a:off x="1504900" y="1623550"/>
            <a:ext cx="6732925" cy="4718351"/>
          </a:xfrm>
          <a:prstGeom prst="rect">
            <a:avLst/>
          </a:prstGeom>
          <a:noFill/>
          <a:ln>
            <a:noFill/>
          </a:ln>
        </p:spPr>
      </p:pic>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8</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7"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2"/>
          <p:cNvSpPr txBox="1">
            <a:spLocks noGrp="1"/>
          </p:cNvSpPr>
          <p:nvPr>
            <p:ph type="title"/>
          </p:nvPr>
        </p:nvSpPr>
        <p:spPr>
          <a:xfrm>
            <a:off x="930717" y="197750"/>
            <a:ext cx="7627500" cy="1140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rgbClr val="0A8E98"/>
              </a:buClr>
              <a:buSzPts val="2400"/>
              <a:buFont typeface="Calibri"/>
              <a:buNone/>
            </a:pPr>
            <a:r>
              <a:rPr lang="en-US" sz="3400" dirty="0">
                <a:solidFill>
                  <a:srgbClr val="0A8E98"/>
                </a:solidFill>
              </a:rPr>
              <a:t>Do not reinvent the wheel, just realign it !</a:t>
            </a:r>
            <a:endParaRPr sz="3400" dirty="0">
              <a:solidFill>
                <a:srgbClr val="0A8E98"/>
              </a:solidFill>
            </a:endParaRPr>
          </a:p>
        </p:txBody>
      </p:sp>
      <p:graphicFrame>
        <p:nvGraphicFramePr>
          <p:cNvPr id="201" name="Google Shape;201;p22"/>
          <p:cNvGraphicFramePr/>
          <p:nvPr/>
        </p:nvGraphicFramePr>
        <p:xfrm>
          <a:off x="952500" y="2167570"/>
          <a:ext cx="7627500" cy="3844400"/>
        </p:xfrm>
        <a:graphic>
          <a:graphicData uri="http://schemas.openxmlformats.org/drawingml/2006/table">
            <a:tbl>
              <a:tblPr>
                <a:noFill/>
              </a:tblPr>
              <a:tblGrid>
                <a:gridCol w="4129125">
                  <a:extLst>
                    <a:ext uri="{9D8B030D-6E8A-4147-A177-3AD203B41FA5}">
                      <a16:colId xmlns:a16="http://schemas.microsoft.com/office/drawing/2014/main" val="20000"/>
                    </a:ext>
                  </a:extLst>
                </a:gridCol>
                <a:gridCol w="3498375">
                  <a:extLst>
                    <a:ext uri="{9D8B030D-6E8A-4147-A177-3AD203B41FA5}">
                      <a16:colId xmlns:a16="http://schemas.microsoft.com/office/drawing/2014/main" val="20001"/>
                    </a:ext>
                  </a:extLst>
                </a:gridCol>
              </a:tblGrid>
              <a:tr h="550375">
                <a:tc>
                  <a:txBody>
                    <a:bodyPr/>
                    <a:lstStyle/>
                    <a:p>
                      <a:pPr marL="0" lvl="0" indent="0" algn="ctr" rtl="0">
                        <a:spcBef>
                          <a:spcPts val="0"/>
                        </a:spcBef>
                        <a:spcAft>
                          <a:spcPts val="0"/>
                        </a:spcAft>
                        <a:buNone/>
                      </a:pPr>
                      <a:r>
                        <a:rPr lang="en-US" sz="2000"/>
                        <a:t>What we have</a:t>
                      </a:r>
                      <a:endParaRPr sz="2000"/>
                    </a:p>
                  </a:txBody>
                  <a:tcPr marL="91425" marR="91425" marT="91425" marB="91425"/>
                </a:tc>
                <a:tc>
                  <a:txBody>
                    <a:bodyPr/>
                    <a:lstStyle/>
                    <a:p>
                      <a:pPr marL="0" lvl="0" indent="0" algn="ctr" rtl="0">
                        <a:spcBef>
                          <a:spcPts val="0"/>
                        </a:spcBef>
                        <a:spcAft>
                          <a:spcPts val="0"/>
                        </a:spcAft>
                        <a:buNone/>
                      </a:pPr>
                      <a:r>
                        <a:rPr lang="en-US" sz="2000"/>
                        <a:t>What we need</a:t>
                      </a:r>
                      <a:endParaRPr sz="2000"/>
                    </a:p>
                  </a:txBody>
                  <a:tcPr marL="91425" marR="91425" marT="91425" marB="91425"/>
                </a:tc>
                <a:extLst>
                  <a:ext uri="{0D108BD9-81ED-4DB2-BD59-A6C34878D82A}">
                    <a16:rowId xmlns:a16="http://schemas.microsoft.com/office/drawing/2014/main" val="10000"/>
                  </a:ext>
                </a:extLst>
              </a:tr>
              <a:tr h="1600525">
                <a:tc>
                  <a:txBody>
                    <a:bodyPr/>
                    <a:lstStyle/>
                    <a:p>
                      <a:pPr marL="0" lvl="0" indent="0" algn="l" rtl="0">
                        <a:spcBef>
                          <a:spcPts val="0"/>
                        </a:spcBef>
                        <a:spcAft>
                          <a:spcPts val="0"/>
                        </a:spcAft>
                        <a:buNone/>
                      </a:pPr>
                      <a:r>
                        <a:rPr lang="en-US" sz="1700"/>
                        <a:t>sophisticated speech recognition software and ML AI models owned by multinational technology companies (Amazon, Google) or intelligence agencies</a:t>
                      </a:r>
                      <a:endParaRPr sz="1700"/>
                    </a:p>
                  </a:txBody>
                  <a:tcPr marL="91425" marR="91425" marT="91425" marB="91425"/>
                </a:tc>
                <a:tc>
                  <a:txBody>
                    <a:bodyPr/>
                    <a:lstStyle/>
                    <a:p>
                      <a:pPr marL="0" lvl="0" indent="0" algn="l" rtl="0">
                        <a:spcBef>
                          <a:spcPts val="0"/>
                        </a:spcBef>
                        <a:spcAft>
                          <a:spcPts val="0"/>
                        </a:spcAft>
                        <a:buNone/>
                      </a:pPr>
                      <a:r>
                        <a:rPr lang="en-US" sz="1700"/>
                        <a:t>do not try to outcompete them, but use frameworks that work on top of these </a:t>
                      </a:r>
                      <a:endParaRPr sz="1700"/>
                    </a:p>
                  </a:txBody>
                  <a:tcPr marL="91425" marR="91425" marT="91425" marB="91425"/>
                </a:tc>
                <a:extLst>
                  <a:ext uri="{0D108BD9-81ED-4DB2-BD59-A6C34878D82A}">
                    <a16:rowId xmlns:a16="http://schemas.microsoft.com/office/drawing/2014/main" val="10001"/>
                  </a:ext>
                </a:extLst>
              </a:tr>
              <a:tr h="1143125">
                <a:tc>
                  <a:txBody>
                    <a:bodyPr/>
                    <a:lstStyle/>
                    <a:p>
                      <a:pPr marL="0" lvl="0" indent="0" algn="l" rtl="0">
                        <a:spcBef>
                          <a:spcPts val="0"/>
                        </a:spcBef>
                        <a:spcAft>
                          <a:spcPts val="0"/>
                        </a:spcAft>
                        <a:buNone/>
                      </a:pPr>
                      <a:r>
                        <a:rPr lang="en-US" sz="1700"/>
                        <a:t>open accessible databases to train AI models (for a list see proposal paper)</a:t>
                      </a:r>
                      <a:endParaRPr sz="1700"/>
                    </a:p>
                  </a:txBody>
                  <a:tcPr marL="91425" marR="91425" marT="91425" marB="91425"/>
                </a:tc>
                <a:tc>
                  <a:txBody>
                    <a:bodyPr/>
                    <a:lstStyle/>
                    <a:p>
                      <a:pPr marL="0" lvl="0" indent="0" algn="l" rtl="0">
                        <a:spcBef>
                          <a:spcPts val="0"/>
                        </a:spcBef>
                        <a:spcAft>
                          <a:spcPts val="0"/>
                        </a:spcAft>
                        <a:buNone/>
                      </a:pPr>
                      <a:r>
                        <a:rPr lang="en-US" sz="1700"/>
                        <a:t>data that has not been seen by any algorithm before</a:t>
                      </a:r>
                      <a:endParaRPr sz="1700"/>
                    </a:p>
                  </a:txBody>
                  <a:tcPr marL="91425" marR="91425" marT="91425" marB="91425"/>
                </a:tc>
                <a:extLst>
                  <a:ext uri="{0D108BD9-81ED-4DB2-BD59-A6C34878D82A}">
                    <a16:rowId xmlns:a16="http://schemas.microsoft.com/office/drawing/2014/main" val="10002"/>
                  </a:ext>
                </a:extLst>
              </a:tr>
              <a:tr h="550375">
                <a:tc>
                  <a:txBody>
                    <a:bodyPr/>
                    <a:lstStyle/>
                    <a:p>
                      <a:pPr marL="0" lvl="0" indent="0" algn="l" rtl="0">
                        <a:spcBef>
                          <a:spcPts val="0"/>
                        </a:spcBef>
                        <a:spcAft>
                          <a:spcPts val="0"/>
                        </a:spcAft>
                        <a:buNone/>
                      </a:pPr>
                      <a:r>
                        <a:rPr lang="en-US" sz="1700"/>
                        <a:t>Big (unstructured) Data</a:t>
                      </a:r>
                      <a:endParaRPr sz="1700"/>
                    </a:p>
                  </a:txBody>
                  <a:tcPr marL="91425" marR="91425" marT="91425" marB="91425"/>
                </a:tc>
                <a:tc>
                  <a:txBody>
                    <a:bodyPr/>
                    <a:lstStyle/>
                    <a:p>
                      <a:pPr marL="0" lvl="0" indent="0" algn="l" rtl="0">
                        <a:spcBef>
                          <a:spcPts val="0"/>
                        </a:spcBef>
                        <a:spcAft>
                          <a:spcPts val="0"/>
                        </a:spcAft>
                        <a:buNone/>
                      </a:pPr>
                      <a:r>
                        <a:rPr lang="en-US" sz="1700"/>
                        <a:t>Big </a:t>
                      </a:r>
                      <a:r>
                        <a:rPr lang="en-US" sz="1700" b="1"/>
                        <a:t>structured </a:t>
                      </a:r>
                      <a:r>
                        <a:rPr lang="en-US" sz="1700"/>
                        <a:t>Data</a:t>
                      </a:r>
                      <a:endParaRPr sz="1700"/>
                    </a:p>
                  </a:txBody>
                  <a:tcPr marL="91425" marR="91425" marT="91425" marB="91425"/>
                </a:tc>
                <a:extLst>
                  <a:ext uri="{0D108BD9-81ED-4DB2-BD59-A6C34878D82A}">
                    <a16:rowId xmlns:a16="http://schemas.microsoft.com/office/drawing/2014/main" val="10003"/>
                  </a:ext>
                </a:extLst>
              </a:tr>
            </a:tbl>
          </a:graphicData>
        </a:graphic>
      </p:graphicFrame>
      <p:sp>
        <p:nvSpPr>
          <p:cNvPr id="2" name="Foliennummernplatzhalter 1"/>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fld id="{00000000-1234-1234-1234-123412341234}" type="slidenum">
              <a:rPr kumimoji="0" lang="en-US" sz="2400" b="0" i="0" u="none" strike="noStrike" kern="0" cap="none" spc="0" normalizeH="0" baseline="0" noProof="0" smtClean="0">
                <a:ln>
                  <a:noFill/>
                </a:ln>
                <a:solidFill>
                  <a:srgbClr val="FFFFFF"/>
                </a:solidFill>
                <a:effectLst/>
                <a:uLnTx/>
                <a:uFillTx/>
                <a:latin typeface="Calibri"/>
                <a:cs typeface="Calibri"/>
                <a:sym typeface="Calibri"/>
              </a:rPr>
              <a:pPr marL="0" marR="0" lvl="0" indent="0" algn="ctr" defTabSz="914400" rtl="0" eaLnBrk="1" fontAlgn="auto" latinLnBrk="0" hangingPunct="1">
                <a:lnSpc>
                  <a:spcPct val="100000"/>
                </a:lnSpc>
                <a:spcBef>
                  <a:spcPts val="0"/>
                </a:spcBef>
                <a:spcAft>
                  <a:spcPts val="0"/>
                </a:spcAft>
                <a:buClr>
                  <a:srgbClr val="888888"/>
                </a:buClr>
                <a:buSzPts val="2400"/>
                <a:buFont typeface="Calibri"/>
                <a:buNone/>
                <a:tabLst/>
                <a:defRPr/>
              </a:pPr>
              <a:t>9</a:t>
            </a:fld>
            <a:endParaRPr kumimoji="0" lang="en-US" sz="2400" b="0" i="0" u="none" strike="noStrike" kern="0" cap="none" spc="0" normalizeH="0" baseline="0" noProof="0" dirty="0">
              <a:ln>
                <a:noFill/>
              </a:ln>
              <a:solidFill>
                <a:srgbClr val="FFFFFF"/>
              </a:solidFill>
              <a:effectLst/>
              <a:uLnTx/>
              <a:uFillTx/>
              <a:latin typeface="Calibri"/>
              <a:cs typeface="Calibri"/>
              <a:sym typeface="Calibri"/>
            </a:endParaRPr>
          </a:p>
        </p:txBody>
      </p:sp>
      <p:sp>
        <p:nvSpPr>
          <p:cNvPr id="7" name="Fußzeilenplatzhalter 1"/>
          <p:cNvSpPr txBox="1">
            <a:spLocks/>
          </p:cNvSpPr>
          <p:nvPr/>
        </p:nvSpPr>
        <p:spPr>
          <a:xfrm>
            <a:off x="669525" y="6490253"/>
            <a:ext cx="7459491"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FFFFFF">
                    <a:lumMod val="50000"/>
                  </a:srgbClr>
                </a:solidFill>
                <a:effectLst/>
                <a:uLnTx/>
                <a:uFillTx/>
                <a:latin typeface="Calibri" panose="020F0502020204030204" pitchFamily="34" charset="0"/>
                <a:cs typeface="Calibri" panose="020F0502020204030204" pitchFamily="34" charset="0"/>
                <a:sym typeface="Arial"/>
              </a:rPr>
              <a:t>Att.1: Presentation FGAI4H-L-042, E-meeting, 19-21 May 2021</a:t>
            </a:r>
          </a:p>
        </p:txBody>
      </p:sp>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主题​​">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71B233-3495-4F6D-96DD-D4E5B239DBDF}"/>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1778</TotalTime>
  <Words>740</Words>
  <Application>Microsoft Office PowerPoint</Application>
  <PresentationFormat>On-screen Show (4:3)</PresentationFormat>
  <Paragraphs>97</Paragraphs>
  <Slides>13</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等线</vt:lpstr>
      <vt:lpstr>Arial</vt:lpstr>
      <vt:lpstr>Calibri</vt:lpstr>
      <vt:lpstr>Calibri Light</vt:lpstr>
      <vt:lpstr>Source Sans Pro</vt:lpstr>
      <vt:lpstr>Office 主题​​</vt:lpstr>
      <vt:lpstr>1_Office 主题​​</vt:lpstr>
      <vt:lpstr>PowerPoint Presentation</vt:lpstr>
      <vt:lpstr> </vt:lpstr>
      <vt:lpstr>  Existing models draw upon voice as isolated biomarker in detecting early onsets of psychiatric disorders and monitoring them to prevent relapses</vt:lpstr>
      <vt:lpstr>Dreams of the Future?</vt:lpstr>
      <vt:lpstr>Relevance</vt:lpstr>
      <vt:lpstr>Impact</vt:lpstr>
      <vt:lpstr>Existing work? Yes, but …</vt:lpstr>
      <vt:lpstr>Do not reinvent the wheel, but </vt:lpstr>
      <vt:lpstr>Do not reinvent the wheel, just realign it !</vt:lpstr>
      <vt:lpstr>Realigning the wheel</vt:lpstr>
      <vt:lpstr>Possible obstacles and difficulties</vt:lpstr>
      <vt:lpstr>Interconnected AI Algorithms  (with a little help from EHRs)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topic group proposal: Using voice as a biomarker in preventing, predicting and monitoring disease – Att.1: Presentation</dc:title>
  <dc:creator>Campos, Simao</dc:creator>
  <cp:lastModifiedBy>Dabiri, Ayda</cp:lastModifiedBy>
  <cp:revision>72</cp:revision>
  <cp:lastPrinted>2019-04-04T08:49:31Z</cp:lastPrinted>
  <dcterms:created xsi:type="dcterms:W3CDTF">2019-03-31T15:53:06Z</dcterms:created>
  <dcterms:modified xsi:type="dcterms:W3CDTF">2021-05-21T07:26:36Z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