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17"/>
  </p:notesMasterIdLst>
  <p:sldIdLst>
    <p:sldId id="257" r:id="rId6"/>
    <p:sldId id="258" r:id="rId7"/>
    <p:sldId id="259" r:id="rId8"/>
    <p:sldId id="260" r:id="rId9"/>
    <p:sldId id="261" r:id="rId10"/>
    <p:sldId id="262" r:id="rId11"/>
    <p:sldId id="263" r:id="rId12"/>
    <p:sldId id="264" r:id="rId13"/>
    <p:sldId id="265" r:id="rId14"/>
    <p:sldId id="266" r:id="rId15"/>
    <p:sldId id="267" r:id="rId16"/>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7BEAE2-CB99-4108-B738-C8D6C8091394}" v="5" dt="2021-05-14T18:45:48.4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2029" autoAdjust="0"/>
  </p:normalViewPr>
  <p:slideViewPr>
    <p:cSldViewPr snapToGrid="0">
      <p:cViewPr varScale="1">
        <p:scale>
          <a:sx n="68" d="100"/>
          <a:sy n="68" d="100"/>
        </p:scale>
        <p:origin x="170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biri, Ayda" userId="b37f3988-c176-4be8-807a-107e80ddceeb" providerId="ADAL" clId="{957BEAE2-CB99-4108-B738-C8D6C8091394}"/>
    <pc:docChg chg="custSel addSld delSld modSld">
      <pc:chgData name="Dabiri, Ayda" userId="b37f3988-c176-4be8-807a-107e80ddceeb" providerId="ADAL" clId="{957BEAE2-CB99-4108-B738-C8D6C8091394}" dt="2021-05-14T18:45:50.652" v="16" actId="47"/>
      <pc:docMkLst>
        <pc:docMk/>
      </pc:docMkLst>
      <pc:sldChg chg="add del">
        <pc:chgData name="Dabiri, Ayda" userId="b37f3988-c176-4be8-807a-107e80ddceeb" providerId="ADAL" clId="{957BEAE2-CB99-4108-B738-C8D6C8091394}" dt="2021-05-14T18:45:50.652" v="16" actId="47"/>
        <pc:sldMkLst>
          <pc:docMk/>
          <pc:sldMk cId="0" sldId="256"/>
        </pc:sldMkLst>
      </pc:sldChg>
      <pc:sldChg chg="modSp">
        <pc:chgData name="Dabiri, Ayda" userId="b37f3988-c176-4be8-807a-107e80ddceeb" providerId="ADAL" clId="{957BEAE2-CB99-4108-B738-C8D6C8091394}" dt="2021-05-14T18:43:47.060" v="11" actId="20577"/>
        <pc:sldMkLst>
          <pc:docMk/>
          <pc:sldMk cId="2344048152" sldId="257"/>
        </pc:sldMkLst>
        <pc:spChg chg="mod">
          <ac:chgData name="Dabiri, Ayda" userId="b37f3988-c176-4be8-807a-107e80ddceeb" providerId="ADAL" clId="{957BEAE2-CB99-4108-B738-C8D6C8091394}" dt="2021-05-14T18:43:27.698" v="2" actId="207"/>
          <ac:spMkLst>
            <pc:docMk/>
            <pc:sldMk cId="2344048152" sldId="257"/>
            <ac:spMk id="3" creationId="{3AA5875A-E589-402B-B809-F6D4BAA63A02}"/>
          </ac:spMkLst>
        </pc:spChg>
        <pc:graphicFrameChg chg="mod modGraphic">
          <ac:chgData name="Dabiri, Ayda" userId="b37f3988-c176-4be8-807a-107e80ddceeb" providerId="ADAL" clId="{957BEAE2-CB99-4108-B738-C8D6C8091394}" dt="2021-05-14T18:43:47.060" v="11" actId="20577"/>
          <ac:graphicFrameMkLst>
            <pc:docMk/>
            <pc:sldMk cId="2344048152" sldId="257"/>
            <ac:graphicFrameMk id="2" creationId="{11319B83-41D3-459A-A1F4-845662CEA6B8}"/>
          </ac:graphicFrameMkLst>
        </pc:graphicFrameChg>
      </pc:sldChg>
      <pc:sldChg chg="add del">
        <pc:chgData name="Dabiri, Ayda" userId="b37f3988-c176-4be8-807a-107e80ddceeb" providerId="ADAL" clId="{957BEAE2-CB99-4108-B738-C8D6C8091394}" dt="2021-05-14T18:45:43.669" v="15" actId="47"/>
        <pc:sldMkLst>
          <pc:docMk/>
          <pc:sldMk cId="0" sldId="258"/>
        </pc:sldMkLst>
      </pc:sldChg>
      <pc:sldChg chg="add del">
        <pc:chgData name="Dabiri, Ayda" userId="b37f3988-c176-4be8-807a-107e80ddceeb" providerId="ADAL" clId="{957BEAE2-CB99-4108-B738-C8D6C8091394}" dt="2021-05-14T18:45:43.669" v="15" actId="47"/>
        <pc:sldMkLst>
          <pc:docMk/>
          <pc:sldMk cId="0" sldId="259"/>
        </pc:sldMkLst>
      </pc:sldChg>
      <pc:sldChg chg="add del">
        <pc:chgData name="Dabiri, Ayda" userId="b37f3988-c176-4be8-807a-107e80ddceeb" providerId="ADAL" clId="{957BEAE2-CB99-4108-B738-C8D6C8091394}" dt="2021-05-14T18:45:43.669" v="15" actId="47"/>
        <pc:sldMkLst>
          <pc:docMk/>
          <pc:sldMk cId="0" sldId="260"/>
        </pc:sldMkLst>
      </pc:sldChg>
      <pc:sldChg chg="add del">
        <pc:chgData name="Dabiri, Ayda" userId="b37f3988-c176-4be8-807a-107e80ddceeb" providerId="ADAL" clId="{957BEAE2-CB99-4108-B738-C8D6C8091394}" dt="2021-05-14T18:45:43.669" v="15" actId="47"/>
        <pc:sldMkLst>
          <pc:docMk/>
          <pc:sldMk cId="0" sldId="261"/>
        </pc:sldMkLst>
      </pc:sldChg>
      <pc:sldChg chg="add del">
        <pc:chgData name="Dabiri, Ayda" userId="b37f3988-c176-4be8-807a-107e80ddceeb" providerId="ADAL" clId="{957BEAE2-CB99-4108-B738-C8D6C8091394}" dt="2021-05-14T18:45:43.669" v="15" actId="47"/>
        <pc:sldMkLst>
          <pc:docMk/>
          <pc:sldMk cId="0" sldId="262"/>
        </pc:sldMkLst>
      </pc:sldChg>
      <pc:sldChg chg="add del">
        <pc:chgData name="Dabiri, Ayda" userId="b37f3988-c176-4be8-807a-107e80ddceeb" providerId="ADAL" clId="{957BEAE2-CB99-4108-B738-C8D6C8091394}" dt="2021-05-14T18:45:43.669" v="15" actId="47"/>
        <pc:sldMkLst>
          <pc:docMk/>
          <pc:sldMk cId="0" sldId="263"/>
        </pc:sldMkLst>
      </pc:sldChg>
      <pc:sldChg chg="add del">
        <pc:chgData name="Dabiri, Ayda" userId="b37f3988-c176-4be8-807a-107e80ddceeb" providerId="ADAL" clId="{957BEAE2-CB99-4108-B738-C8D6C8091394}" dt="2021-05-14T18:45:43.669" v="15" actId="47"/>
        <pc:sldMkLst>
          <pc:docMk/>
          <pc:sldMk cId="0" sldId="264"/>
        </pc:sldMkLst>
      </pc:sldChg>
      <pc:sldChg chg="modSp add del">
        <pc:chgData name="Dabiri, Ayda" userId="b37f3988-c176-4be8-807a-107e80ddceeb" providerId="ADAL" clId="{957BEAE2-CB99-4108-B738-C8D6C8091394}" dt="2021-05-14T18:45:43.669" v="15" actId="47"/>
        <pc:sldMkLst>
          <pc:docMk/>
          <pc:sldMk cId="0" sldId="265"/>
        </pc:sldMkLst>
        <pc:spChg chg="mod">
          <ac:chgData name="Dabiri, Ayda" userId="b37f3988-c176-4be8-807a-107e80ddceeb" providerId="ADAL" clId="{957BEAE2-CB99-4108-B738-C8D6C8091394}" dt="2021-05-14T18:45:26.295" v="14" actId="1076"/>
          <ac:spMkLst>
            <pc:docMk/>
            <pc:sldMk cId="0" sldId="265"/>
            <ac:spMk id="212" creationId="{00000000-0000-0000-0000-000000000000}"/>
          </ac:spMkLst>
        </pc:spChg>
      </pc:sldChg>
      <pc:sldChg chg="add del">
        <pc:chgData name="Dabiri, Ayda" userId="b37f3988-c176-4be8-807a-107e80ddceeb" providerId="ADAL" clId="{957BEAE2-CB99-4108-B738-C8D6C8091394}" dt="2021-05-14T18:45:43.669" v="15" actId="47"/>
        <pc:sldMkLst>
          <pc:docMk/>
          <pc:sldMk cId="0" sldId="266"/>
        </pc:sldMkLst>
      </pc:sldChg>
      <pc:sldChg chg="add del">
        <pc:chgData name="Dabiri, Ayda" userId="b37f3988-c176-4be8-807a-107e80ddceeb" providerId="ADAL" clId="{957BEAE2-CB99-4108-B738-C8D6C8091394}" dt="2021-05-14T18:45:43.669" v="15" actId="47"/>
        <pc:sldMkLst>
          <pc:docMk/>
          <pc:sldMk cId="0" sldId="267"/>
        </pc:sldMkLst>
      </pc:sldChg>
      <pc:sldMasterChg chg="delSldLayout">
        <pc:chgData name="Dabiri, Ayda" userId="b37f3988-c176-4be8-807a-107e80ddceeb" providerId="ADAL" clId="{957BEAE2-CB99-4108-B738-C8D6C8091394}" dt="2021-05-14T18:45:43.669" v="15" actId="47"/>
        <pc:sldMasterMkLst>
          <pc:docMk/>
          <pc:sldMasterMk cId="2105595329" sldId="2147483660"/>
        </pc:sldMasterMkLst>
        <pc:sldLayoutChg chg="del">
          <pc:chgData name="Dabiri, Ayda" userId="b37f3988-c176-4be8-807a-107e80ddceeb" providerId="ADAL" clId="{957BEAE2-CB99-4108-B738-C8D6C8091394}" dt="2021-05-14T18:45:43.669" v="15" actId="47"/>
          <pc:sldLayoutMkLst>
            <pc:docMk/>
            <pc:sldMasterMk cId="2105595329" sldId="2147483660"/>
            <pc:sldLayoutMk cId="1938975440" sldId="2147483672"/>
          </pc:sldLayoutMkLst>
        </pc:sldLayoutChg>
        <pc:sldLayoutChg chg="del">
          <pc:chgData name="Dabiri, Ayda" userId="b37f3988-c176-4be8-807a-107e80ddceeb" providerId="ADAL" clId="{957BEAE2-CB99-4108-B738-C8D6C8091394}" dt="2021-05-14T18:45:43.669" v="15" actId="47"/>
          <pc:sldLayoutMkLst>
            <pc:docMk/>
            <pc:sldMasterMk cId="2105595329" sldId="2147483660"/>
            <pc:sldLayoutMk cId="3213503738" sldId="2147483673"/>
          </pc:sldLayoutMkLst>
        </pc:sldLayoutChg>
      </pc:sldMasterChg>
      <pc:sldMasterChg chg="delSldLayout">
        <pc:chgData name="Dabiri, Ayda" userId="b37f3988-c176-4be8-807a-107e80ddceeb" providerId="ADAL" clId="{957BEAE2-CB99-4108-B738-C8D6C8091394}" dt="2021-05-14T18:45:50.652" v="16" actId="47"/>
        <pc:sldMasterMkLst>
          <pc:docMk/>
          <pc:sldMasterMk cId="2518483517" sldId="2147483672"/>
        </pc:sldMasterMkLst>
        <pc:sldLayoutChg chg="del">
          <pc:chgData name="Dabiri, Ayda" userId="b37f3988-c176-4be8-807a-107e80ddceeb" providerId="ADAL" clId="{957BEAE2-CB99-4108-B738-C8D6C8091394}" dt="2021-05-14T18:45:50.652" v="16" actId="47"/>
          <pc:sldLayoutMkLst>
            <pc:docMk/>
            <pc:sldMasterMk cId="2518483517" sldId="2147483672"/>
            <pc:sldLayoutMk cId="3580285318" sldId="2147483673"/>
          </pc:sldLayoutMkLst>
        </pc:sldLayoutChg>
      </pc:sldMasterChg>
    </pc:docChg>
  </pc:docChgLst>
  <pc:docChgLst>
    <pc:chgData name="Campos, Simao" userId="a1bf0726-548b-4db8-a746-2e19b5e24da4" providerId="ADAL" clId="{4C9FE182-AD50-4CA9-B5B7-B12D5C51583E}"/>
    <pc:docChg chg="modSld">
      <pc:chgData name="Campos, Simao" userId="a1bf0726-548b-4db8-a746-2e19b5e24da4" providerId="ADAL" clId="{4C9FE182-AD50-4CA9-B5B7-B12D5C51583E}" dt="2021-03-18T18:06:53.662" v="11" actId="20577"/>
      <pc:docMkLst>
        <pc:docMk/>
      </pc:docMkLst>
      <pc:sldChg chg="modSp mod">
        <pc:chgData name="Campos, Simao" userId="a1bf0726-548b-4db8-a746-2e19b5e24da4" providerId="ADAL" clId="{4C9FE182-AD50-4CA9-B5B7-B12D5C51583E}" dt="2021-03-18T18:06:53.662" v="11" actId="20577"/>
        <pc:sldMkLst>
          <pc:docMk/>
          <pc:sldMk cId="2344048152" sldId="257"/>
        </pc:sldMkLst>
        <pc:spChg chg="mod">
          <ac:chgData name="Campos, Simao" userId="a1bf0726-548b-4db8-a746-2e19b5e24da4" providerId="ADAL" clId="{4C9FE182-AD50-4CA9-B5B7-B12D5C51583E}" dt="2021-03-18T18:06:34.187" v="1" actId="20577"/>
          <ac:spMkLst>
            <pc:docMk/>
            <pc:sldMk cId="2344048152" sldId="257"/>
            <ac:spMk id="3" creationId="{3AA5875A-E589-402B-B809-F6D4BAA63A02}"/>
          </ac:spMkLst>
        </pc:spChg>
        <pc:spChg chg="mod">
          <ac:chgData name="Campos, Simao" userId="a1bf0726-548b-4db8-a746-2e19b5e24da4" providerId="ADAL" clId="{4C9FE182-AD50-4CA9-B5B7-B12D5C51583E}" dt="2021-03-18T18:06:53.662" v="11" actId="20577"/>
          <ac:spMkLst>
            <pc:docMk/>
            <pc:sldMk cId="2344048152" sldId="257"/>
            <ac:spMk id="4" creationId="{50B7AC7D-3CD4-41C4-9C8C-988494B7285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2021/5/16</a:t>
            </a:fld>
            <a:endParaRPr lang="zh-CN" altLang="en-US"/>
          </a:p>
        </p:txBody>
      </p:sp>
      <p:sp>
        <p:nvSpPr>
          <p:cNvPr id="4" name="幻灯片图像占位符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11: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215" name="Google Shape;215;p11: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12: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222" name="Google Shape;222;p12: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2: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54" name="Google Shape;154;p2: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3: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61" name="Google Shape;161;p3: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68" name="Google Shape;168;p4: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5: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75" name="Google Shape;175;p5: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82" name="Google Shape;182;p6: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d8d5e9ecb3_0_393:notes"/>
          <p:cNvSpPr txBox="1">
            <a:spLocks noGrp="1"/>
          </p:cNvSpPr>
          <p:nvPr>
            <p:ph type="body" idx="1"/>
          </p:nvPr>
        </p:nvSpPr>
        <p:spPr>
          <a:xfrm>
            <a:off x="710407" y="4925407"/>
            <a:ext cx="5683200" cy="4029900"/>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89" name="Google Shape;189;gd8d5e9ecb3_0_393: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d8d5e9ecb3_0_3:notes"/>
          <p:cNvSpPr>
            <a:spLocks noGrp="1" noRot="1" noChangeAspect="1"/>
          </p:cNvSpPr>
          <p:nvPr>
            <p:ph type="sldImg" idx="2"/>
          </p:nvPr>
        </p:nvSpPr>
        <p:spPr>
          <a:xfrm>
            <a:off x="1184319" y="767595"/>
            <a:ext cx="4736100" cy="3837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d8d5e9ecb3_0_3:notes"/>
          <p:cNvSpPr txBox="1">
            <a:spLocks noGrp="1"/>
          </p:cNvSpPr>
          <p:nvPr>
            <p:ph type="body" idx="1"/>
          </p:nvPr>
        </p:nvSpPr>
        <p:spPr>
          <a:xfrm>
            <a:off x="710405" y="4861435"/>
            <a:ext cx="5683200" cy="4605600"/>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d8d5e9ecb3_0_13:notes"/>
          <p:cNvSpPr>
            <a:spLocks noGrp="1" noRot="1" noChangeAspect="1"/>
          </p:cNvSpPr>
          <p:nvPr>
            <p:ph type="sldImg" idx="2"/>
          </p:nvPr>
        </p:nvSpPr>
        <p:spPr>
          <a:xfrm>
            <a:off x="1184319" y="767595"/>
            <a:ext cx="4736100" cy="3837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d8d5e9ecb3_0_13:notes"/>
          <p:cNvSpPr txBox="1">
            <a:spLocks noGrp="1"/>
          </p:cNvSpPr>
          <p:nvPr>
            <p:ph type="body" idx="1"/>
          </p:nvPr>
        </p:nvSpPr>
        <p:spPr>
          <a:xfrm>
            <a:off x="710405" y="4861435"/>
            <a:ext cx="5683200" cy="4605600"/>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solidFill>
                <a:srgbClr val="1C1D1E"/>
              </a:solidFill>
              <a:highlight>
                <a:srgbClr val="FFFFFF"/>
              </a:highlight>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2021/5/16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668864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2021/5/16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297479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2021/5/16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684311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标题和内容" type="obj">
  <p:cSld name="标题和内容">
    <p:spTree>
      <p:nvGrpSpPr>
        <p:cNvPr id="1" name="Shape 21"/>
        <p:cNvGrpSpPr/>
        <p:nvPr/>
      </p:nvGrpSpPr>
      <p:grpSpPr>
        <a:xfrm>
          <a:off x="0" y="0"/>
          <a:ext cx="0" cy="0"/>
          <a:chOff x="0" y="0"/>
          <a:chExt cx="0" cy="0"/>
        </a:xfrm>
      </p:grpSpPr>
      <p:sp>
        <p:nvSpPr>
          <p:cNvPr id="22" name="Google Shape;22;p1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5"/>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513796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节标题" type="secHead">
  <p:cSld name="节标题">
    <p:spTree>
      <p:nvGrpSpPr>
        <p:cNvPr id="1" name="Shape 27"/>
        <p:cNvGrpSpPr/>
        <p:nvPr/>
      </p:nvGrpSpPr>
      <p:grpSpPr>
        <a:xfrm>
          <a:off x="0" y="0"/>
          <a:ext cx="0" cy="0"/>
          <a:chOff x="0" y="0"/>
          <a:chExt cx="0" cy="0"/>
        </a:xfrm>
      </p:grpSpPr>
      <p:sp>
        <p:nvSpPr>
          <p:cNvPr id="28" name="Google Shape;28;p16"/>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6"/>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7931898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两栏内容" type="twoObj">
  <p:cSld name="两栏内容">
    <p:spTree>
      <p:nvGrpSpPr>
        <p:cNvPr id="1" name="Shape 33"/>
        <p:cNvGrpSpPr/>
        <p:nvPr/>
      </p:nvGrpSpPr>
      <p:grpSpPr>
        <a:xfrm>
          <a:off x="0" y="0"/>
          <a:ext cx="0" cy="0"/>
          <a:chOff x="0" y="0"/>
          <a:chExt cx="0" cy="0"/>
        </a:xfrm>
      </p:grpSpPr>
      <p:sp>
        <p:nvSpPr>
          <p:cNvPr id="34" name="Google Shape;34;p17"/>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7"/>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7"/>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4358832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比较" type="twoTxTwoObj">
  <p:cSld name="比较">
    <p:spTree>
      <p:nvGrpSpPr>
        <p:cNvPr id="1" name="Shape 40"/>
        <p:cNvGrpSpPr/>
        <p:nvPr/>
      </p:nvGrpSpPr>
      <p:grpSpPr>
        <a:xfrm>
          <a:off x="0" y="0"/>
          <a:ext cx="0" cy="0"/>
          <a:chOff x="0" y="0"/>
          <a:chExt cx="0" cy="0"/>
        </a:xfrm>
      </p:grpSpPr>
      <p:sp>
        <p:nvSpPr>
          <p:cNvPr id="41" name="Google Shape;41;p18"/>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8"/>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8"/>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8"/>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8"/>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66710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仅标题" type="titleOnly">
  <p:cSld name="仅标题">
    <p:spTree>
      <p:nvGrpSpPr>
        <p:cNvPr id="1" name="Shape 49"/>
        <p:cNvGrpSpPr/>
        <p:nvPr/>
      </p:nvGrpSpPr>
      <p:grpSpPr>
        <a:xfrm>
          <a:off x="0" y="0"/>
          <a:ext cx="0" cy="0"/>
          <a:chOff x="0" y="0"/>
          <a:chExt cx="0" cy="0"/>
        </a:xfrm>
      </p:grpSpPr>
      <p:sp>
        <p:nvSpPr>
          <p:cNvPr id="50" name="Google Shape;50;p19"/>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0926807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空白" type="blank">
  <p:cSld name="空白">
    <p:spTree>
      <p:nvGrpSpPr>
        <p:cNvPr id="1" name="Shape 54"/>
        <p:cNvGrpSpPr/>
        <p:nvPr/>
      </p:nvGrpSpPr>
      <p:grpSpPr>
        <a:xfrm>
          <a:off x="0" y="0"/>
          <a:ext cx="0" cy="0"/>
          <a:chOff x="0" y="0"/>
          <a:chExt cx="0" cy="0"/>
        </a:xfrm>
      </p:grpSpPr>
      <p:sp>
        <p:nvSpPr>
          <p:cNvPr id="55" name="Google Shape;55;p2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5274669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内容与标题" type="objTx">
  <p:cSld name="内容与标题">
    <p:spTree>
      <p:nvGrpSpPr>
        <p:cNvPr id="1" name="Shape 58"/>
        <p:cNvGrpSpPr/>
        <p:nvPr/>
      </p:nvGrpSpPr>
      <p:grpSpPr>
        <a:xfrm>
          <a:off x="0" y="0"/>
          <a:ext cx="0" cy="0"/>
          <a:chOff x="0" y="0"/>
          <a:chExt cx="0" cy="0"/>
        </a:xfrm>
      </p:grpSpPr>
      <p:sp>
        <p:nvSpPr>
          <p:cNvPr id="59" name="Google Shape;59;p21"/>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1"/>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1"/>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61130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图片与标题" type="picTx">
  <p:cSld name="图片与标题">
    <p:spTree>
      <p:nvGrpSpPr>
        <p:cNvPr id="1" name="Shape 65"/>
        <p:cNvGrpSpPr/>
        <p:nvPr/>
      </p:nvGrpSpPr>
      <p:grpSpPr>
        <a:xfrm>
          <a:off x="0" y="0"/>
          <a:ext cx="0" cy="0"/>
          <a:chOff x="0" y="0"/>
          <a:chExt cx="0" cy="0"/>
        </a:xfrm>
      </p:grpSpPr>
      <p:sp>
        <p:nvSpPr>
          <p:cNvPr id="66" name="Google Shape;66;p22"/>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2"/>
          <p:cNvSpPr>
            <a:spLocks noGrp="1"/>
          </p:cNvSpPr>
          <p:nvPr>
            <p:ph type="pic" idx="2"/>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22"/>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414703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2021/5/16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3691181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标题和竖排文字" type="vertTx">
  <p:cSld name="标题和竖排文字">
    <p:spTree>
      <p:nvGrpSpPr>
        <p:cNvPr id="1" name="Shape 72"/>
        <p:cNvGrpSpPr/>
        <p:nvPr/>
      </p:nvGrpSpPr>
      <p:grpSpPr>
        <a:xfrm>
          <a:off x="0" y="0"/>
          <a:ext cx="0" cy="0"/>
          <a:chOff x="0" y="0"/>
          <a:chExt cx="0" cy="0"/>
        </a:xfrm>
      </p:grpSpPr>
      <p:sp>
        <p:nvSpPr>
          <p:cNvPr id="73" name="Google Shape;73;p2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3"/>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9684351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竖排标题与文本" type="vertTitleAndTx">
  <p:cSld name="竖排标题与文本">
    <p:spTree>
      <p:nvGrpSpPr>
        <p:cNvPr id="1" name="Shape 78"/>
        <p:cNvGrpSpPr/>
        <p:nvPr/>
      </p:nvGrpSpPr>
      <p:grpSpPr>
        <a:xfrm>
          <a:off x="0" y="0"/>
          <a:ext cx="0" cy="0"/>
          <a:chOff x="0" y="0"/>
          <a:chExt cx="0" cy="0"/>
        </a:xfrm>
      </p:grpSpPr>
      <p:sp>
        <p:nvSpPr>
          <p:cNvPr id="79" name="Google Shape;79;p24"/>
          <p:cNvSpPr txBox="1">
            <a:spLocks noGrp="1"/>
          </p:cNvSpPr>
          <p:nvPr>
            <p:ph type="title"/>
          </p:nvPr>
        </p:nvSpPr>
        <p:spPr>
          <a:xfrm rot="5400000">
            <a:off x="4623593" y="2285206"/>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4"/>
          <p:cNvSpPr txBox="1">
            <a:spLocks noGrp="1"/>
          </p:cNvSpPr>
          <p:nvPr>
            <p:ph type="body" idx="1"/>
          </p:nvPr>
        </p:nvSpPr>
        <p:spPr>
          <a:xfrm rot="5400000">
            <a:off x="623093"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0480215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84"/>
        <p:cNvGrpSpPr/>
        <p:nvPr/>
      </p:nvGrpSpPr>
      <p:grpSpPr>
        <a:xfrm>
          <a:off x="0" y="0"/>
          <a:ext cx="0" cy="0"/>
          <a:chOff x="0" y="0"/>
          <a:chExt cx="0" cy="0"/>
        </a:xfrm>
      </p:grpSpPr>
      <p:grpSp>
        <p:nvGrpSpPr>
          <p:cNvPr id="85" name="Google Shape;85;gd8d5e9ecb3_0_334"/>
          <p:cNvGrpSpPr/>
          <p:nvPr/>
        </p:nvGrpSpPr>
        <p:grpSpPr>
          <a:xfrm flipH="1">
            <a:off x="4363774" y="-4284"/>
            <a:ext cx="4780226" cy="2116171"/>
            <a:chOff x="0" y="0"/>
            <a:chExt cx="5072935" cy="2245751"/>
          </a:xfrm>
        </p:grpSpPr>
        <p:pic>
          <p:nvPicPr>
            <p:cNvPr id="86" name="Google Shape;86;gd8d5e9ecb3_0_334"/>
            <p:cNvPicPr preferRelativeResize="0"/>
            <p:nvPr/>
          </p:nvPicPr>
          <p:blipFill>
            <a:blip r:embed="rId2">
              <a:alphaModFix/>
            </a:blip>
            <a:stretch>
              <a:fillRect/>
            </a:stretch>
          </p:blipFill>
          <p:spPr>
            <a:xfrm>
              <a:off x="0" y="1693130"/>
              <a:ext cx="845548" cy="552621"/>
            </a:xfrm>
            <a:prstGeom prst="rect">
              <a:avLst/>
            </a:prstGeom>
            <a:noFill/>
            <a:ln>
              <a:noFill/>
            </a:ln>
          </p:spPr>
        </p:pic>
        <p:pic>
          <p:nvPicPr>
            <p:cNvPr id="87" name="Google Shape;87;gd8d5e9ecb3_0_334"/>
            <p:cNvPicPr preferRelativeResize="0"/>
            <p:nvPr/>
          </p:nvPicPr>
          <p:blipFill>
            <a:blip r:embed="rId2">
              <a:alphaModFix/>
            </a:blip>
            <a:stretch>
              <a:fillRect/>
            </a:stretch>
          </p:blipFill>
          <p:spPr>
            <a:xfrm>
              <a:off x="422766" y="1270348"/>
              <a:ext cx="845548" cy="552621"/>
            </a:xfrm>
            <a:prstGeom prst="rect">
              <a:avLst/>
            </a:prstGeom>
            <a:noFill/>
            <a:ln>
              <a:noFill/>
            </a:ln>
          </p:spPr>
        </p:pic>
        <p:grpSp>
          <p:nvGrpSpPr>
            <p:cNvPr id="88" name="Google Shape;88;gd8d5e9ecb3_0_334"/>
            <p:cNvGrpSpPr/>
            <p:nvPr/>
          </p:nvGrpSpPr>
          <p:grpSpPr>
            <a:xfrm>
              <a:off x="0" y="846565"/>
              <a:ext cx="3381962" cy="552621"/>
              <a:chOff x="0" y="0"/>
              <a:chExt cx="5487525" cy="896675"/>
            </a:xfrm>
          </p:grpSpPr>
          <p:pic>
            <p:nvPicPr>
              <p:cNvPr id="89" name="Google Shape;89;gd8d5e9ecb3_0_334"/>
              <p:cNvPicPr preferRelativeResize="0"/>
              <p:nvPr/>
            </p:nvPicPr>
            <p:blipFill>
              <a:blip r:embed="rId2">
                <a:alphaModFix/>
              </a:blip>
              <a:stretch>
                <a:fillRect/>
              </a:stretch>
            </p:blipFill>
            <p:spPr>
              <a:xfrm>
                <a:off x="0" y="0"/>
                <a:ext cx="1371975" cy="896675"/>
              </a:xfrm>
              <a:prstGeom prst="rect">
                <a:avLst/>
              </a:prstGeom>
              <a:noFill/>
              <a:ln>
                <a:noFill/>
              </a:ln>
            </p:spPr>
          </p:pic>
          <p:pic>
            <p:nvPicPr>
              <p:cNvPr id="90" name="Google Shape;90;gd8d5e9ecb3_0_334"/>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91" name="Google Shape;91;gd8d5e9ecb3_0_334"/>
              <p:cNvPicPr preferRelativeResize="0"/>
              <p:nvPr/>
            </p:nvPicPr>
            <p:blipFill>
              <a:blip r:embed="rId2">
                <a:alphaModFix/>
              </a:blip>
              <a:stretch>
                <a:fillRect/>
              </a:stretch>
            </p:blipFill>
            <p:spPr>
              <a:xfrm>
                <a:off x="4115550" y="0"/>
                <a:ext cx="1371975" cy="896675"/>
              </a:xfrm>
              <a:prstGeom prst="rect">
                <a:avLst/>
              </a:prstGeom>
              <a:noFill/>
              <a:ln>
                <a:noFill/>
              </a:ln>
            </p:spPr>
          </p:pic>
        </p:grpSp>
        <p:grpSp>
          <p:nvGrpSpPr>
            <p:cNvPr id="92" name="Google Shape;92;gd8d5e9ecb3_0_334"/>
            <p:cNvGrpSpPr/>
            <p:nvPr/>
          </p:nvGrpSpPr>
          <p:grpSpPr>
            <a:xfrm>
              <a:off x="422766" y="423783"/>
              <a:ext cx="4650168" cy="552621"/>
              <a:chOff x="0" y="0"/>
              <a:chExt cx="7545300" cy="896675"/>
            </a:xfrm>
          </p:grpSpPr>
          <p:pic>
            <p:nvPicPr>
              <p:cNvPr id="93" name="Google Shape;93;gd8d5e9ecb3_0_334"/>
              <p:cNvPicPr preferRelativeResize="0"/>
              <p:nvPr/>
            </p:nvPicPr>
            <p:blipFill>
              <a:blip r:embed="rId2">
                <a:alphaModFix/>
              </a:blip>
              <a:stretch>
                <a:fillRect/>
              </a:stretch>
            </p:blipFill>
            <p:spPr>
              <a:xfrm>
                <a:off x="0" y="0"/>
                <a:ext cx="1371975" cy="896675"/>
              </a:xfrm>
              <a:prstGeom prst="rect">
                <a:avLst/>
              </a:prstGeom>
              <a:noFill/>
              <a:ln>
                <a:noFill/>
              </a:ln>
            </p:spPr>
          </p:pic>
          <p:pic>
            <p:nvPicPr>
              <p:cNvPr id="94" name="Google Shape;94;gd8d5e9ecb3_0_334"/>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95" name="Google Shape;95;gd8d5e9ecb3_0_334"/>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96" name="Google Shape;96;gd8d5e9ecb3_0_334"/>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97" name="Google Shape;97;gd8d5e9ecb3_0_334"/>
            <p:cNvGrpSpPr/>
            <p:nvPr/>
          </p:nvGrpSpPr>
          <p:grpSpPr>
            <a:xfrm>
              <a:off x="0" y="0"/>
              <a:ext cx="4650168" cy="552621"/>
              <a:chOff x="0" y="0"/>
              <a:chExt cx="7545300" cy="896675"/>
            </a:xfrm>
          </p:grpSpPr>
          <p:pic>
            <p:nvPicPr>
              <p:cNvPr id="98" name="Google Shape;98;gd8d5e9ecb3_0_334"/>
              <p:cNvPicPr preferRelativeResize="0"/>
              <p:nvPr/>
            </p:nvPicPr>
            <p:blipFill>
              <a:blip r:embed="rId2">
                <a:alphaModFix/>
              </a:blip>
              <a:stretch>
                <a:fillRect/>
              </a:stretch>
            </p:blipFill>
            <p:spPr>
              <a:xfrm>
                <a:off x="0" y="0"/>
                <a:ext cx="1371975" cy="896675"/>
              </a:xfrm>
              <a:prstGeom prst="rect">
                <a:avLst/>
              </a:prstGeom>
              <a:noFill/>
              <a:ln>
                <a:noFill/>
              </a:ln>
            </p:spPr>
          </p:pic>
          <p:pic>
            <p:nvPicPr>
              <p:cNvPr id="99" name="Google Shape;99;gd8d5e9ecb3_0_334"/>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00" name="Google Shape;100;gd8d5e9ecb3_0_334"/>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101" name="Google Shape;101;gd8d5e9ecb3_0_334"/>
              <p:cNvPicPr preferRelativeResize="0"/>
              <p:nvPr/>
            </p:nvPicPr>
            <p:blipFill>
              <a:blip r:embed="rId2">
                <a:alphaModFix/>
              </a:blip>
              <a:stretch>
                <a:fillRect/>
              </a:stretch>
            </p:blipFill>
            <p:spPr>
              <a:xfrm>
                <a:off x="6173325" y="0"/>
                <a:ext cx="1371975" cy="896675"/>
              </a:xfrm>
              <a:prstGeom prst="rect">
                <a:avLst/>
              </a:prstGeom>
              <a:noFill/>
              <a:ln>
                <a:noFill/>
              </a:ln>
            </p:spPr>
          </p:pic>
        </p:grpSp>
      </p:grpSp>
      <p:grpSp>
        <p:nvGrpSpPr>
          <p:cNvPr id="102" name="Google Shape;102;gd8d5e9ecb3_0_334"/>
          <p:cNvGrpSpPr/>
          <p:nvPr/>
        </p:nvGrpSpPr>
        <p:grpSpPr>
          <a:xfrm flipH="1">
            <a:off x="6" y="5270899"/>
            <a:ext cx="2390164" cy="1318453"/>
            <a:chOff x="6607482" y="3879952"/>
            <a:chExt cx="2536521" cy="1399186"/>
          </a:xfrm>
        </p:grpSpPr>
        <p:grpSp>
          <p:nvGrpSpPr>
            <p:cNvPr id="103" name="Google Shape;103;gd8d5e9ecb3_0_334"/>
            <p:cNvGrpSpPr/>
            <p:nvPr/>
          </p:nvGrpSpPr>
          <p:grpSpPr>
            <a:xfrm>
              <a:off x="6607482" y="4726517"/>
              <a:ext cx="2113755" cy="552621"/>
              <a:chOff x="2057775" y="0"/>
              <a:chExt cx="3429750" cy="896675"/>
            </a:xfrm>
          </p:grpSpPr>
          <p:pic>
            <p:nvPicPr>
              <p:cNvPr id="104" name="Google Shape;104;gd8d5e9ecb3_0_334"/>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05" name="Google Shape;105;gd8d5e9ecb3_0_334"/>
              <p:cNvPicPr preferRelativeResize="0"/>
              <p:nvPr/>
            </p:nvPicPr>
            <p:blipFill>
              <a:blip r:embed="rId2">
                <a:alphaModFix/>
              </a:blip>
              <a:stretch>
                <a:fillRect/>
              </a:stretch>
            </p:blipFill>
            <p:spPr>
              <a:xfrm>
                <a:off x="4115550" y="0"/>
                <a:ext cx="1371975" cy="896675"/>
              </a:xfrm>
              <a:prstGeom prst="rect">
                <a:avLst/>
              </a:prstGeom>
              <a:noFill/>
              <a:ln>
                <a:noFill/>
              </a:ln>
            </p:spPr>
          </p:pic>
        </p:grpSp>
        <p:grpSp>
          <p:nvGrpSpPr>
            <p:cNvPr id="106" name="Google Shape;106;gd8d5e9ecb3_0_334"/>
            <p:cNvGrpSpPr/>
            <p:nvPr/>
          </p:nvGrpSpPr>
          <p:grpSpPr>
            <a:xfrm>
              <a:off x="7030248" y="4303735"/>
              <a:ext cx="2113755" cy="552621"/>
              <a:chOff x="2057775" y="0"/>
              <a:chExt cx="3429750" cy="896675"/>
            </a:xfrm>
          </p:grpSpPr>
          <p:pic>
            <p:nvPicPr>
              <p:cNvPr id="107" name="Google Shape;107;gd8d5e9ecb3_0_334"/>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08" name="Google Shape;108;gd8d5e9ecb3_0_334"/>
              <p:cNvPicPr preferRelativeResize="0"/>
              <p:nvPr/>
            </p:nvPicPr>
            <p:blipFill>
              <a:blip r:embed="rId2">
                <a:alphaModFix/>
              </a:blip>
              <a:stretch>
                <a:fillRect/>
              </a:stretch>
            </p:blipFill>
            <p:spPr>
              <a:xfrm>
                <a:off x="4115550" y="0"/>
                <a:ext cx="1371975" cy="896675"/>
              </a:xfrm>
              <a:prstGeom prst="rect">
                <a:avLst/>
              </a:prstGeom>
              <a:noFill/>
              <a:ln>
                <a:noFill/>
              </a:ln>
            </p:spPr>
          </p:pic>
        </p:grpSp>
        <p:pic>
          <p:nvPicPr>
            <p:cNvPr id="109" name="Google Shape;109;gd8d5e9ecb3_0_334"/>
            <p:cNvPicPr preferRelativeResize="0"/>
            <p:nvPr/>
          </p:nvPicPr>
          <p:blipFill>
            <a:blip r:embed="rId2">
              <a:alphaModFix/>
            </a:blip>
            <a:stretch>
              <a:fillRect/>
            </a:stretch>
          </p:blipFill>
          <p:spPr>
            <a:xfrm>
              <a:off x="7875688" y="3879952"/>
              <a:ext cx="845548" cy="552621"/>
            </a:xfrm>
            <a:prstGeom prst="rect">
              <a:avLst/>
            </a:prstGeom>
            <a:noFill/>
            <a:ln>
              <a:noFill/>
            </a:ln>
          </p:spPr>
        </p:pic>
      </p:grpSp>
      <p:sp>
        <p:nvSpPr>
          <p:cNvPr id="110" name="Google Shape;110;gd8d5e9ecb3_0_334"/>
          <p:cNvSpPr txBox="1">
            <a:spLocks noGrp="1"/>
          </p:cNvSpPr>
          <p:nvPr>
            <p:ph type="title"/>
          </p:nvPr>
        </p:nvSpPr>
        <p:spPr>
          <a:xfrm>
            <a:off x="776450" y="536933"/>
            <a:ext cx="3587400" cy="1142400"/>
          </a:xfrm>
          <a:prstGeom prst="rect">
            <a:avLst/>
          </a:prstGeom>
        </p:spPr>
        <p:txBody>
          <a:bodyPr spcFirstLastPara="1" wrap="square" lIns="91425" tIns="45700" rIns="91425" bIns="45700" anchor="ctr" anchorCtr="0">
            <a:normAutofit/>
          </a:bodyPr>
          <a:lstStyle>
            <a:lvl1pPr lvl="0" rtl="0">
              <a:spcBef>
                <a:spcPts val="0"/>
              </a:spcBef>
              <a:spcAft>
                <a:spcPts val="0"/>
              </a:spcAft>
              <a:buSzPts val="4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1" name="Google Shape;111;gd8d5e9ecb3_0_334"/>
          <p:cNvSpPr txBox="1">
            <a:spLocks noGrp="1"/>
          </p:cNvSpPr>
          <p:nvPr>
            <p:ph type="body" idx="1"/>
          </p:nvPr>
        </p:nvSpPr>
        <p:spPr>
          <a:xfrm>
            <a:off x="776450" y="2032500"/>
            <a:ext cx="7591200" cy="3909900"/>
          </a:xfrm>
          <a:prstGeom prst="rect">
            <a:avLst/>
          </a:prstGeom>
        </p:spPr>
        <p:txBody>
          <a:bodyPr spcFirstLastPara="1" wrap="square" lIns="91425" tIns="45700" rIns="91425" bIns="45700" anchor="t" anchorCtr="0">
            <a:normAutofit/>
          </a:bodyPr>
          <a:lstStyle>
            <a:lvl1pPr marL="457200" lvl="0" indent="-406400" rtl="0">
              <a:spcBef>
                <a:spcPts val="1000"/>
              </a:spcBef>
              <a:spcAft>
                <a:spcPts val="0"/>
              </a:spcAft>
              <a:buSzPts val="2800"/>
              <a:buChar char="•"/>
              <a:defRPr/>
            </a:lvl1pPr>
            <a:lvl2pPr marL="914400" lvl="1" indent="-381000" rtl="0">
              <a:spcBef>
                <a:spcPts val="500"/>
              </a:spcBef>
              <a:spcAft>
                <a:spcPts val="0"/>
              </a:spcAft>
              <a:buSzPts val="2400"/>
              <a:buChar char="•"/>
              <a:defRPr/>
            </a:lvl2pPr>
            <a:lvl3pPr marL="1371600" lvl="2" indent="-355600" rtl="0">
              <a:spcBef>
                <a:spcPts val="500"/>
              </a:spcBef>
              <a:spcAft>
                <a:spcPts val="0"/>
              </a:spcAft>
              <a:buSzPts val="2000"/>
              <a:buChar char="•"/>
              <a:defRPr/>
            </a:lvl3pPr>
            <a:lvl4pPr marL="1828800" lvl="3" indent="-342900" rtl="0">
              <a:spcBef>
                <a:spcPts val="500"/>
              </a:spcBef>
              <a:spcAft>
                <a:spcPts val="0"/>
              </a:spcAft>
              <a:buSzPts val="1800"/>
              <a:buChar char="•"/>
              <a:defRPr/>
            </a:lvl4pPr>
            <a:lvl5pPr marL="2286000" lvl="4" indent="-342900" rtl="0">
              <a:spcBef>
                <a:spcPts val="500"/>
              </a:spcBef>
              <a:spcAft>
                <a:spcPts val="0"/>
              </a:spcAft>
              <a:buSzPts val="1800"/>
              <a:buChar char="•"/>
              <a:defRPr/>
            </a:lvl5pPr>
            <a:lvl6pPr marL="2743200" lvl="5" indent="-342900" rtl="0">
              <a:spcBef>
                <a:spcPts val="500"/>
              </a:spcBef>
              <a:spcAft>
                <a:spcPts val="0"/>
              </a:spcAft>
              <a:buSzPts val="1800"/>
              <a:buChar char="•"/>
              <a:defRPr/>
            </a:lvl6pPr>
            <a:lvl7pPr marL="3200400" lvl="6" indent="-342900" rtl="0">
              <a:spcBef>
                <a:spcPts val="500"/>
              </a:spcBef>
              <a:spcAft>
                <a:spcPts val="0"/>
              </a:spcAft>
              <a:buSzPts val="1800"/>
              <a:buChar char="•"/>
              <a:defRPr/>
            </a:lvl7pPr>
            <a:lvl8pPr marL="3657600" lvl="7" indent="-342900" rtl="0">
              <a:spcBef>
                <a:spcPts val="500"/>
              </a:spcBef>
              <a:spcAft>
                <a:spcPts val="0"/>
              </a:spcAft>
              <a:buSzPts val="1800"/>
              <a:buChar char="•"/>
              <a:defRPr/>
            </a:lvl8pPr>
            <a:lvl9pPr marL="4114800" lvl="8" indent="-342900" rtl="0">
              <a:spcBef>
                <a:spcPts val="500"/>
              </a:spcBef>
              <a:spcAft>
                <a:spcPts val="0"/>
              </a:spcAft>
              <a:buSzPts val="1800"/>
              <a:buChar char="•"/>
              <a:defRPr/>
            </a:lvl9pPr>
          </a:lstStyle>
          <a:p>
            <a:endParaRPr/>
          </a:p>
        </p:txBody>
      </p:sp>
      <p:sp>
        <p:nvSpPr>
          <p:cNvPr id="112" name="Google Shape;112;gd8d5e9ecb3_0_334"/>
          <p:cNvSpPr txBox="1">
            <a:spLocks noGrp="1"/>
          </p:cNvSpPr>
          <p:nvPr>
            <p:ph type="sldNum" idx="12"/>
          </p:nvPr>
        </p:nvSpPr>
        <p:spPr>
          <a:xfrm>
            <a:off x="8729400" y="6312100"/>
            <a:ext cx="414600" cy="546000"/>
          </a:xfrm>
          <a:prstGeom prst="rect">
            <a:avLst/>
          </a:prstGeom>
        </p:spPr>
        <p:txBody>
          <a:bodyPr spcFirstLastPara="1" wrap="square" lIns="91425" tIns="45700" rIns="91425" bIns="457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3298730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113"/>
        <p:cNvGrpSpPr/>
        <p:nvPr/>
      </p:nvGrpSpPr>
      <p:grpSpPr>
        <a:xfrm>
          <a:off x="0" y="0"/>
          <a:ext cx="0" cy="0"/>
          <a:chOff x="0" y="0"/>
          <a:chExt cx="0" cy="0"/>
        </a:xfrm>
      </p:grpSpPr>
      <p:grpSp>
        <p:nvGrpSpPr>
          <p:cNvPr id="114" name="Google Shape;114;gd8d5e9ecb3_0_363"/>
          <p:cNvGrpSpPr/>
          <p:nvPr/>
        </p:nvGrpSpPr>
        <p:grpSpPr>
          <a:xfrm flipH="1">
            <a:off x="4363774" y="-4284"/>
            <a:ext cx="4780226" cy="2116171"/>
            <a:chOff x="0" y="0"/>
            <a:chExt cx="5072935" cy="2245751"/>
          </a:xfrm>
        </p:grpSpPr>
        <p:pic>
          <p:nvPicPr>
            <p:cNvPr id="115" name="Google Shape;115;gd8d5e9ecb3_0_363"/>
            <p:cNvPicPr preferRelativeResize="0"/>
            <p:nvPr/>
          </p:nvPicPr>
          <p:blipFill>
            <a:blip r:embed="rId2">
              <a:alphaModFix/>
            </a:blip>
            <a:stretch>
              <a:fillRect/>
            </a:stretch>
          </p:blipFill>
          <p:spPr>
            <a:xfrm>
              <a:off x="0" y="1693130"/>
              <a:ext cx="845548" cy="552621"/>
            </a:xfrm>
            <a:prstGeom prst="rect">
              <a:avLst/>
            </a:prstGeom>
            <a:noFill/>
            <a:ln>
              <a:noFill/>
            </a:ln>
          </p:spPr>
        </p:pic>
        <p:pic>
          <p:nvPicPr>
            <p:cNvPr id="116" name="Google Shape;116;gd8d5e9ecb3_0_363"/>
            <p:cNvPicPr preferRelativeResize="0"/>
            <p:nvPr/>
          </p:nvPicPr>
          <p:blipFill>
            <a:blip r:embed="rId2">
              <a:alphaModFix/>
            </a:blip>
            <a:stretch>
              <a:fillRect/>
            </a:stretch>
          </p:blipFill>
          <p:spPr>
            <a:xfrm>
              <a:off x="422766" y="1270348"/>
              <a:ext cx="845548" cy="552621"/>
            </a:xfrm>
            <a:prstGeom prst="rect">
              <a:avLst/>
            </a:prstGeom>
            <a:noFill/>
            <a:ln>
              <a:noFill/>
            </a:ln>
          </p:spPr>
        </p:pic>
        <p:grpSp>
          <p:nvGrpSpPr>
            <p:cNvPr id="117" name="Google Shape;117;gd8d5e9ecb3_0_363"/>
            <p:cNvGrpSpPr/>
            <p:nvPr/>
          </p:nvGrpSpPr>
          <p:grpSpPr>
            <a:xfrm>
              <a:off x="0" y="846565"/>
              <a:ext cx="3381962" cy="552621"/>
              <a:chOff x="0" y="0"/>
              <a:chExt cx="5487525" cy="896675"/>
            </a:xfrm>
          </p:grpSpPr>
          <p:pic>
            <p:nvPicPr>
              <p:cNvPr id="118" name="Google Shape;118;gd8d5e9ecb3_0_363"/>
              <p:cNvPicPr preferRelativeResize="0"/>
              <p:nvPr/>
            </p:nvPicPr>
            <p:blipFill>
              <a:blip r:embed="rId2">
                <a:alphaModFix/>
              </a:blip>
              <a:stretch>
                <a:fillRect/>
              </a:stretch>
            </p:blipFill>
            <p:spPr>
              <a:xfrm>
                <a:off x="0" y="0"/>
                <a:ext cx="1371975" cy="896675"/>
              </a:xfrm>
              <a:prstGeom prst="rect">
                <a:avLst/>
              </a:prstGeom>
              <a:noFill/>
              <a:ln>
                <a:noFill/>
              </a:ln>
            </p:spPr>
          </p:pic>
          <p:pic>
            <p:nvPicPr>
              <p:cNvPr id="119" name="Google Shape;119;gd8d5e9ecb3_0_363"/>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20" name="Google Shape;120;gd8d5e9ecb3_0_363"/>
              <p:cNvPicPr preferRelativeResize="0"/>
              <p:nvPr/>
            </p:nvPicPr>
            <p:blipFill>
              <a:blip r:embed="rId2">
                <a:alphaModFix/>
              </a:blip>
              <a:stretch>
                <a:fillRect/>
              </a:stretch>
            </p:blipFill>
            <p:spPr>
              <a:xfrm>
                <a:off x="4115550" y="0"/>
                <a:ext cx="1371975" cy="896675"/>
              </a:xfrm>
              <a:prstGeom prst="rect">
                <a:avLst/>
              </a:prstGeom>
              <a:noFill/>
              <a:ln>
                <a:noFill/>
              </a:ln>
            </p:spPr>
          </p:pic>
        </p:grpSp>
        <p:grpSp>
          <p:nvGrpSpPr>
            <p:cNvPr id="121" name="Google Shape;121;gd8d5e9ecb3_0_363"/>
            <p:cNvGrpSpPr/>
            <p:nvPr/>
          </p:nvGrpSpPr>
          <p:grpSpPr>
            <a:xfrm>
              <a:off x="422766" y="423783"/>
              <a:ext cx="4650168" cy="552621"/>
              <a:chOff x="0" y="0"/>
              <a:chExt cx="7545300" cy="896675"/>
            </a:xfrm>
          </p:grpSpPr>
          <p:pic>
            <p:nvPicPr>
              <p:cNvPr id="122" name="Google Shape;122;gd8d5e9ecb3_0_363"/>
              <p:cNvPicPr preferRelativeResize="0"/>
              <p:nvPr/>
            </p:nvPicPr>
            <p:blipFill>
              <a:blip r:embed="rId2">
                <a:alphaModFix/>
              </a:blip>
              <a:stretch>
                <a:fillRect/>
              </a:stretch>
            </p:blipFill>
            <p:spPr>
              <a:xfrm>
                <a:off x="0" y="0"/>
                <a:ext cx="1371975" cy="896675"/>
              </a:xfrm>
              <a:prstGeom prst="rect">
                <a:avLst/>
              </a:prstGeom>
              <a:noFill/>
              <a:ln>
                <a:noFill/>
              </a:ln>
            </p:spPr>
          </p:pic>
          <p:pic>
            <p:nvPicPr>
              <p:cNvPr id="123" name="Google Shape;123;gd8d5e9ecb3_0_363"/>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24" name="Google Shape;124;gd8d5e9ecb3_0_363"/>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125" name="Google Shape;125;gd8d5e9ecb3_0_363"/>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126" name="Google Shape;126;gd8d5e9ecb3_0_363"/>
            <p:cNvGrpSpPr/>
            <p:nvPr/>
          </p:nvGrpSpPr>
          <p:grpSpPr>
            <a:xfrm>
              <a:off x="0" y="0"/>
              <a:ext cx="4650168" cy="552621"/>
              <a:chOff x="0" y="0"/>
              <a:chExt cx="7545300" cy="896675"/>
            </a:xfrm>
          </p:grpSpPr>
          <p:pic>
            <p:nvPicPr>
              <p:cNvPr id="127" name="Google Shape;127;gd8d5e9ecb3_0_363"/>
              <p:cNvPicPr preferRelativeResize="0"/>
              <p:nvPr/>
            </p:nvPicPr>
            <p:blipFill>
              <a:blip r:embed="rId2">
                <a:alphaModFix/>
              </a:blip>
              <a:stretch>
                <a:fillRect/>
              </a:stretch>
            </p:blipFill>
            <p:spPr>
              <a:xfrm>
                <a:off x="0" y="0"/>
                <a:ext cx="1371975" cy="896675"/>
              </a:xfrm>
              <a:prstGeom prst="rect">
                <a:avLst/>
              </a:prstGeom>
              <a:noFill/>
              <a:ln>
                <a:noFill/>
              </a:ln>
            </p:spPr>
          </p:pic>
          <p:pic>
            <p:nvPicPr>
              <p:cNvPr id="128" name="Google Shape;128;gd8d5e9ecb3_0_363"/>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29" name="Google Shape;129;gd8d5e9ecb3_0_363"/>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130" name="Google Shape;130;gd8d5e9ecb3_0_363"/>
              <p:cNvPicPr preferRelativeResize="0"/>
              <p:nvPr/>
            </p:nvPicPr>
            <p:blipFill>
              <a:blip r:embed="rId2">
                <a:alphaModFix/>
              </a:blip>
              <a:stretch>
                <a:fillRect/>
              </a:stretch>
            </p:blipFill>
            <p:spPr>
              <a:xfrm>
                <a:off x="6173325" y="0"/>
                <a:ext cx="1371975" cy="896675"/>
              </a:xfrm>
              <a:prstGeom prst="rect">
                <a:avLst/>
              </a:prstGeom>
              <a:noFill/>
              <a:ln>
                <a:noFill/>
              </a:ln>
            </p:spPr>
          </p:pic>
        </p:grpSp>
      </p:grpSp>
      <p:grpSp>
        <p:nvGrpSpPr>
          <p:cNvPr id="131" name="Google Shape;131;gd8d5e9ecb3_0_363"/>
          <p:cNvGrpSpPr/>
          <p:nvPr/>
        </p:nvGrpSpPr>
        <p:grpSpPr>
          <a:xfrm flipH="1">
            <a:off x="6" y="5270899"/>
            <a:ext cx="2390164" cy="1318453"/>
            <a:chOff x="6607482" y="3879952"/>
            <a:chExt cx="2536521" cy="1399186"/>
          </a:xfrm>
        </p:grpSpPr>
        <p:grpSp>
          <p:nvGrpSpPr>
            <p:cNvPr id="132" name="Google Shape;132;gd8d5e9ecb3_0_363"/>
            <p:cNvGrpSpPr/>
            <p:nvPr/>
          </p:nvGrpSpPr>
          <p:grpSpPr>
            <a:xfrm>
              <a:off x="6607482" y="4726517"/>
              <a:ext cx="2113755" cy="552621"/>
              <a:chOff x="2057775" y="0"/>
              <a:chExt cx="3429750" cy="896675"/>
            </a:xfrm>
          </p:grpSpPr>
          <p:pic>
            <p:nvPicPr>
              <p:cNvPr id="133" name="Google Shape;133;gd8d5e9ecb3_0_363"/>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34" name="Google Shape;134;gd8d5e9ecb3_0_363"/>
              <p:cNvPicPr preferRelativeResize="0"/>
              <p:nvPr/>
            </p:nvPicPr>
            <p:blipFill>
              <a:blip r:embed="rId2">
                <a:alphaModFix/>
              </a:blip>
              <a:stretch>
                <a:fillRect/>
              </a:stretch>
            </p:blipFill>
            <p:spPr>
              <a:xfrm>
                <a:off x="4115550" y="0"/>
                <a:ext cx="1371975" cy="896675"/>
              </a:xfrm>
              <a:prstGeom prst="rect">
                <a:avLst/>
              </a:prstGeom>
              <a:noFill/>
              <a:ln>
                <a:noFill/>
              </a:ln>
            </p:spPr>
          </p:pic>
        </p:grpSp>
        <p:grpSp>
          <p:nvGrpSpPr>
            <p:cNvPr id="135" name="Google Shape;135;gd8d5e9ecb3_0_363"/>
            <p:cNvGrpSpPr/>
            <p:nvPr/>
          </p:nvGrpSpPr>
          <p:grpSpPr>
            <a:xfrm>
              <a:off x="7030248" y="4303735"/>
              <a:ext cx="2113755" cy="552621"/>
              <a:chOff x="2057775" y="0"/>
              <a:chExt cx="3429750" cy="896675"/>
            </a:xfrm>
          </p:grpSpPr>
          <p:pic>
            <p:nvPicPr>
              <p:cNvPr id="136" name="Google Shape;136;gd8d5e9ecb3_0_363"/>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37" name="Google Shape;137;gd8d5e9ecb3_0_363"/>
              <p:cNvPicPr preferRelativeResize="0"/>
              <p:nvPr/>
            </p:nvPicPr>
            <p:blipFill>
              <a:blip r:embed="rId2">
                <a:alphaModFix/>
              </a:blip>
              <a:stretch>
                <a:fillRect/>
              </a:stretch>
            </p:blipFill>
            <p:spPr>
              <a:xfrm>
                <a:off x="4115550" y="0"/>
                <a:ext cx="1371975" cy="896675"/>
              </a:xfrm>
              <a:prstGeom prst="rect">
                <a:avLst/>
              </a:prstGeom>
              <a:noFill/>
              <a:ln>
                <a:noFill/>
              </a:ln>
            </p:spPr>
          </p:pic>
        </p:grpSp>
        <p:pic>
          <p:nvPicPr>
            <p:cNvPr id="138" name="Google Shape;138;gd8d5e9ecb3_0_363"/>
            <p:cNvPicPr preferRelativeResize="0"/>
            <p:nvPr/>
          </p:nvPicPr>
          <p:blipFill>
            <a:blip r:embed="rId2">
              <a:alphaModFix/>
            </a:blip>
            <a:stretch>
              <a:fillRect/>
            </a:stretch>
          </p:blipFill>
          <p:spPr>
            <a:xfrm>
              <a:off x="7875688" y="3879952"/>
              <a:ext cx="845548" cy="552621"/>
            </a:xfrm>
            <a:prstGeom prst="rect">
              <a:avLst/>
            </a:prstGeom>
            <a:noFill/>
            <a:ln>
              <a:noFill/>
            </a:ln>
          </p:spPr>
        </p:pic>
      </p:grpSp>
      <p:sp>
        <p:nvSpPr>
          <p:cNvPr id="139" name="Google Shape;139;gd8d5e9ecb3_0_363"/>
          <p:cNvSpPr txBox="1">
            <a:spLocks noGrp="1"/>
          </p:cNvSpPr>
          <p:nvPr>
            <p:ph type="title"/>
          </p:nvPr>
        </p:nvSpPr>
        <p:spPr>
          <a:xfrm>
            <a:off x="776450" y="536933"/>
            <a:ext cx="3587400" cy="1142400"/>
          </a:xfrm>
          <a:prstGeom prst="rect">
            <a:avLst/>
          </a:prstGeom>
        </p:spPr>
        <p:txBody>
          <a:bodyPr spcFirstLastPara="1" wrap="square" lIns="91425" tIns="45700" rIns="91425" bIns="45700" anchor="ctr" anchorCtr="0">
            <a:normAutofit/>
          </a:bodyPr>
          <a:lstStyle>
            <a:lvl1pPr lvl="0" rtl="0">
              <a:spcBef>
                <a:spcPts val="0"/>
              </a:spcBef>
              <a:spcAft>
                <a:spcPts val="0"/>
              </a:spcAft>
              <a:buSzPts val="4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0" name="Google Shape;140;gd8d5e9ecb3_0_363"/>
          <p:cNvSpPr txBox="1">
            <a:spLocks noGrp="1"/>
          </p:cNvSpPr>
          <p:nvPr>
            <p:ph type="body" idx="1"/>
          </p:nvPr>
        </p:nvSpPr>
        <p:spPr>
          <a:xfrm>
            <a:off x="776450" y="2032500"/>
            <a:ext cx="3587400" cy="4102800"/>
          </a:xfrm>
          <a:prstGeom prst="rect">
            <a:avLst/>
          </a:prstGeom>
        </p:spPr>
        <p:txBody>
          <a:bodyPr spcFirstLastPara="1" wrap="square" lIns="91425" tIns="45700" rIns="91425" bIns="45700" anchor="t" anchorCtr="0">
            <a:normAutofit/>
          </a:bodyPr>
          <a:lstStyle>
            <a:lvl1pPr marL="457200" lvl="0" indent="-406400" rtl="0">
              <a:spcBef>
                <a:spcPts val="1000"/>
              </a:spcBef>
              <a:spcAft>
                <a:spcPts val="0"/>
              </a:spcAft>
              <a:buSzPts val="2800"/>
              <a:buChar char="•"/>
              <a:defRPr/>
            </a:lvl1pPr>
            <a:lvl2pPr marL="914400" lvl="1" indent="-381000" rtl="0">
              <a:spcBef>
                <a:spcPts val="500"/>
              </a:spcBef>
              <a:spcAft>
                <a:spcPts val="0"/>
              </a:spcAft>
              <a:buSzPts val="2400"/>
              <a:buChar char="•"/>
              <a:defRPr/>
            </a:lvl2pPr>
            <a:lvl3pPr marL="1371600" lvl="2" indent="-355600" rtl="0">
              <a:spcBef>
                <a:spcPts val="500"/>
              </a:spcBef>
              <a:spcAft>
                <a:spcPts val="0"/>
              </a:spcAft>
              <a:buSzPts val="2000"/>
              <a:buChar char="•"/>
              <a:defRPr/>
            </a:lvl3pPr>
            <a:lvl4pPr marL="1828800" lvl="3" indent="-342900" rtl="0">
              <a:spcBef>
                <a:spcPts val="500"/>
              </a:spcBef>
              <a:spcAft>
                <a:spcPts val="0"/>
              </a:spcAft>
              <a:buSzPts val="1800"/>
              <a:buChar char="•"/>
              <a:defRPr/>
            </a:lvl4pPr>
            <a:lvl5pPr marL="2286000" lvl="4" indent="-342900" rtl="0">
              <a:spcBef>
                <a:spcPts val="500"/>
              </a:spcBef>
              <a:spcAft>
                <a:spcPts val="0"/>
              </a:spcAft>
              <a:buSzPts val="1800"/>
              <a:buChar char="•"/>
              <a:defRPr/>
            </a:lvl5pPr>
            <a:lvl6pPr marL="2743200" lvl="5" indent="-342900" rtl="0">
              <a:spcBef>
                <a:spcPts val="500"/>
              </a:spcBef>
              <a:spcAft>
                <a:spcPts val="0"/>
              </a:spcAft>
              <a:buSzPts val="1800"/>
              <a:buChar char="•"/>
              <a:defRPr/>
            </a:lvl6pPr>
            <a:lvl7pPr marL="3200400" lvl="6" indent="-342900" rtl="0">
              <a:spcBef>
                <a:spcPts val="500"/>
              </a:spcBef>
              <a:spcAft>
                <a:spcPts val="0"/>
              </a:spcAft>
              <a:buSzPts val="1800"/>
              <a:buChar char="•"/>
              <a:defRPr/>
            </a:lvl7pPr>
            <a:lvl8pPr marL="3657600" lvl="7" indent="-342900" rtl="0">
              <a:spcBef>
                <a:spcPts val="500"/>
              </a:spcBef>
              <a:spcAft>
                <a:spcPts val="0"/>
              </a:spcAft>
              <a:buSzPts val="1800"/>
              <a:buChar char="•"/>
              <a:defRPr/>
            </a:lvl8pPr>
            <a:lvl9pPr marL="4114800" lvl="8" indent="-342900" rtl="0">
              <a:spcBef>
                <a:spcPts val="500"/>
              </a:spcBef>
              <a:spcAft>
                <a:spcPts val="0"/>
              </a:spcAft>
              <a:buSzPts val="1800"/>
              <a:buChar char="•"/>
              <a:defRPr/>
            </a:lvl9pPr>
          </a:lstStyle>
          <a:p>
            <a:endParaRPr/>
          </a:p>
        </p:txBody>
      </p:sp>
      <p:sp>
        <p:nvSpPr>
          <p:cNvPr id="141" name="Google Shape;141;gd8d5e9ecb3_0_363"/>
          <p:cNvSpPr txBox="1">
            <a:spLocks noGrp="1"/>
          </p:cNvSpPr>
          <p:nvPr>
            <p:ph type="body" idx="2"/>
          </p:nvPr>
        </p:nvSpPr>
        <p:spPr>
          <a:xfrm>
            <a:off x="4780150" y="2032500"/>
            <a:ext cx="3587400" cy="4102800"/>
          </a:xfrm>
          <a:prstGeom prst="rect">
            <a:avLst/>
          </a:prstGeom>
        </p:spPr>
        <p:txBody>
          <a:bodyPr spcFirstLastPara="1" wrap="square" lIns="91425" tIns="45700" rIns="91425" bIns="45700" anchor="t" anchorCtr="0">
            <a:normAutofit/>
          </a:bodyPr>
          <a:lstStyle>
            <a:lvl1pPr marL="457200" lvl="0" indent="-406400" rtl="0">
              <a:spcBef>
                <a:spcPts val="1000"/>
              </a:spcBef>
              <a:spcAft>
                <a:spcPts val="0"/>
              </a:spcAft>
              <a:buSzPts val="2800"/>
              <a:buChar char="•"/>
              <a:defRPr/>
            </a:lvl1pPr>
            <a:lvl2pPr marL="914400" lvl="1" indent="-381000" rtl="0">
              <a:spcBef>
                <a:spcPts val="500"/>
              </a:spcBef>
              <a:spcAft>
                <a:spcPts val="0"/>
              </a:spcAft>
              <a:buSzPts val="2400"/>
              <a:buChar char="•"/>
              <a:defRPr/>
            </a:lvl2pPr>
            <a:lvl3pPr marL="1371600" lvl="2" indent="-355600" rtl="0">
              <a:spcBef>
                <a:spcPts val="500"/>
              </a:spcBef>
              <a:spcAft>
                <a:spcPts val="0"/>
              </a:spcAft>
              <a:buSzPts val="2000"/>
              <a:buChar char="•"/>
              <a:defRPr/>
            </a:lvl3pPr>
            <a:lvl4pPr marL="1828800" lvl="3" indent="-342900" rtl="0">
              <a:spcBef>
                <a:spcPts val="500"/>
              </a:spcBef>
              <a:spcAft>
                <a:spcPts val="0"/>
              </a:spcAft>
              <a:buSzPts val="1800"/>
              <a:buChar char="•"/>
              <a:defRPr/>
            </a:lvl4pPr>
            <a:lvl5pPr marL="2286000" lvl="4" indent="-342900" rtl="0">
              <a:spcBef>
                <a:spcPts val="500"/>
              </a:spcBef>
              <a:spcAft>
                <a:spcPts val="0"/>
              </a:spcAft>
              <a:buSzPts val="1800"/>
              <a:buChar char="•"/>
              <a:defRPr/>
            </a:lvl5pPr>
            <a:lvl6pPr marL="2743200" lvl="5" indent="-342900" rtl="0">
              <a:spcBef>
                <a:spcPts val="500"/>
              </a:spcBef>
              <a:spcAft>
                <a:spcPts val="0"/>
              </a:spcAft>
              <a:buSzPts val="1800"/>
              <a:buChar char="•"/>
              <a:defRPr/>
            </a:lvl6pPr>
            <a:lvl7pPr marL="3200400" lvl="6" indent="-342900" rtl="0">
              <a:spcBef>
                <a:spcPts val="500"/>
              </a:spcBef>
              <a:spcAft>
                <a:spcPts val="0"/>
              </a:spcAft>
              <a:buSzPts val="1800"/>
              <a:buChar char="•"/>
              <a:defRPr/>
            </a:lvl7pPr>
            <a:lvl8pPr marL="3657600" lvl="7" indent="-342900" rtl="0">
              <a:spcBef>
                <a:spcPts val="500"/>
              </a:spcBef>
              <a:spcAft>
                <a:spcPts val="0"/>
              </a:spcAft>
              <a:buSzPts val="1800"/>
              <a:buChar char="•"/>
              <a:defRPr/>
            </a:lvl8pPr>
            <a:lvl9pPr marL="4114800" lvl="8" indent="-342900" rtl="0">
              <a:spcBef>
                <a:spcPts val="500"/>
              </a:spcBef>
              <a:spcAft>
                <a:spcPts val="0"/>
              </a:spcAft>
              <a:buSzPts val="1800"/>
              <a:buChar char="•"/>
              <a:defRPr/>
            </a:lvl9pPr>
          </a:lstStyle>
          <a:p>
            <a:endParaRPr/>
          </a:p>
        </p:txBody>
      </p:sp>
      <p:sp>
        <p:nvSpPr>
          <p:cNvPr id="142" name="Google Shape;142;gd8d5e9ecb3_0_363"/>
          <p:cNvSpPr txBox="1">
            <a:spLocks noGrp="1"/>
          </p:cNvSpPr>
          <p:nvPr>
            <p:ph type="sldNum" idx="12"/>
          </p:nvPr>
        </p:nvSpPr>
        <p:spPr>
          <a:xfrm>
            <a:off x="8729400" y="6312100"/>
            <a:ext cx="414600" cy="546000"/>
          </a:xfrm>
          <a:prstGeom prst="rect">
            <a:avLst/>
          </a:prstGeom>
        </p:spPr>
        <p:txBody>
          <a:bodyPr spcFirstLastPara="1" wrap="square" lIns="91425" tIns="45700" rIns="91425" bIns="4570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982594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D524E67A-AF0E-4819-AC53-2E46C7DFBD72}" type="datetimeFigureOut">
              <a:rPr lang="zh-CN" altLang="en-US" smtClean="0"/>
              <a:t>2021/5/16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7690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D524E67A-AF0E-4819-AC53-2E46C7DFBD72}" type="datetimeFigureOut">
              <a:rPr lang="zh-CN" altLang="en-US" smtClean="0"/>
              <a:t>2021/5/16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985548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D524E67A-AF0E-4819-AC53-2E46C7DFBD72}" type="datetimeFigureOut">
              <a:rPr lang="zh-CN" altLang="en-US" smtClean="0"/>
              <a:t>2021/5/16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55964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D524E67A-AF0E-4819-AC53-2E46C7DFBD72}" type="datetimeFigureOut">
              <a:rPr lang="zh-CN" altLang="en-US" smtClean="0"/>
              <a:t>2021/5/16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34630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4E67A-AF0E-4819-AC53-2E46C7DFBD72}" type="datetimeFigureOut">
              <a:rPr lang="zh-CN" altLang="en-US" smtClean="0"/>
              <a:t>2021/5/16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305048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2021/5/16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555716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2021/5/16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06221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E67A-AF0E-4819-AC53-2E46C7DFBD72}" type="datetimeFigureOut">
              <a:rPr lang="zh-CN" altLang="en-US" smtClean="0"/>
              <a:t>2021/5/16</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05595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3"/>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518483517"/>
      </p:ext>
    </p:extLst>
  </p:cSld>
  <p:clrMap bg1="lt1" tx1="dk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s://www.who.int/news-room/fact-sheets/detail/musculoskeletal-conditions" TargetMode="External"/><Relationship Id="rId2" Type="http://schemas.openxmlformats.org/officeDocument/2006/relationships/notesSlide" Target="../notesSlides/notesSlide11.xml"/><Relationship Id="rId1" Type="http://schemas.openxmlformats.org/officeDocument/2006/relationships/slideLayout" Target="../slideLayouts/slideLayout12.xml"/><Relationship Id="rId5" Type="http://schemas.openxmlformats.org/officeDocument/2006/relationships/hyperlink" Target="https://www.who.int/hrh/resources/health-observer17/en/" TargetMode="External"/><Relationship Id="rId4" Type="http://schemas.openxmlformats.org/officeDocument/2006/relationships/hyperlink" Target="https://www.england.nhs.uk/elective-care-transformation/best-practice-solutions/musculoskeleta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7">
            <a:extLst>
              <a:ext uri="{FF2B5EF4-FFF2-40B4-BE49-F238E27FC236}">
                <a16:creationId xmlns:a16="http://schemas.microsoft.com/office/drawing/2014/main" id="{8DE32652-D7F2-421B-9A7B-236BD22F6105}"/>
              </a:ext>
            </a:extLst>
          </p:cNvPr>
          <p:cNvGraphicFramePr>
            <a:graphicFrameLocks noGrp="1"/>
          </p:cNvGraphicFramePr>
          <p:nvPr/>
        </p:nvGraphicFramePr>
        <p:xfrm>
          <a:off x="778564" y="4107794"/>
          <a:ext cx="7077956" cy="342900"/>
        </p:xfrm>
        <a:graphic>
          <a:graphicData uri="http://schemas.openxmlformats.org/drawingml/2006/table">
            <a:tbl>
              <a:tblPr firstRow="1" bandRow="1">
                <a:tableStyleId>{2D5ABB26-0587-4C30-8999-92F81FD0307C}</a:tableStyleId>
              </a:tblPr>
              <a:tblGrid>
                <a:gridCol w="1205082">
                  <a:extLst>
                    <a:ext uri="{9D8B030D-6E8A-4147-A177-3AD203B41FA5}">
                      <a16:colId xmlns:a16="http://schemas.microsoft.com/office/drawing/2014/main" val="796392913"/>
                    </a:ext>
                  </a:extLst>
                </a:gridCol>
                <a:gridCol w="2550167">
                  <a:extLst>
                    <a:ext uri="{9D8B030D-6E8A-4147-A177-3AD203B41FA5}">
                      <a16:colId xmlns:a16="http://schemas.microsoft.com/office/drawing/2014/main" val="1325938463"/>
                    </a:ext>
                  </a:extLst>
                </a:gridCol>
                <a:gridCol w="3322707">
                  <a:extLst>
                    <a:ext uri="{9D8B030D-6E8A-4147-A177-3AD203B41FA5}">
                      <a16:colId xmlns:a16="http://schemas.microsoft.com/office/drawing/2014/main" val="590138374"/>
                    </a:ext>
                  </a:extLst>
                </a:gridCol>
              </a:tblGrid>
              <a:tr h="278130">
                <a:tc>
                  <a:txBody>
                    <a:bodyPr/>
                    <a:lstStyle/>
                    <a:p>
                      <a:endParaRPr lang="en-GB"/>
                    </a:p>
                  </a:txBody>
                  <a:tcPr marL="68580" marR="68580" marT="34290" marB="34290"/>
                </a:tc>
                <a:tc>
                  <a:txBody>
                    <a:bodyPr/>
                    <a:lstStyle/>
                    <a:p>
                      <a:endParaRPr lang="en-GB"/>
                    </a:p>
                  </a:txBody>
                  <a:tcPr marL="68580" marR="68580" marT="34290" marB="34290"/>
                </a:tc>
                <a:tc>
                  <a:txBody>
                    <a:bodyPr/>
                    <a:lstStyle/>
                    <a:p>
                      <a:endParaRPr lang="en-GB" dirty="0"/>
                    </a:p>
                  </a:txBody>
                  <a:tcPr marL="68580" marR="68580" marT="34290" marB="34290"/>
                </a:tc>
                <a:extLst>
                  <a:ext uri="{0D108BD9-81ED-4DB2-BD59-A6C34878D82A}">
                    <a16:rowId xmlns:a16="http://schemas.microsoft.com/office/drawing/2014/main" val="1197539626"/>
                  </a:ext>
                </a:extLst>
              </a:tr>
            </a:tbl>
          </a:graphicData>
        </a:graphic>
      </p:graphicFrame>
      <p:graphicFrame>
        <p:nvGraphicFramePr>
          <p:cNvPr id="2" name="Table 2">
            <a:extLst>
              <a:ext uri="{FF2B5EF4-FFF2-40B4-BE49-F238E27FC236}">
                <a16:creationId xmlns:a16="http://schemas.microsoft.com/office/drawing/2014/main" id="{11319B83-41D3-459A-A1F4-845662CEA6B8}"/>
              </a:ext>
            </a:extLst>
          </p:cNvPr>
          <p:cNvGraphicFramePr>
            <a:graphicFrameLocks noGrp="1"/>
          </p:cNvGraphicFramePr>
          <p:nvPr>
            <p:extLst>
              <p:ext uri="{D42A27DB-BD31-4B8C-83A1-F6EECF244321}">
                <p14:modId xmlns:p14="http://schemas.microsoft.com/office/powerpoint/2010/main" val="1232753728"/>
              </p:ext>
            </p:extLst>
          </p:nvPr>
        </p:nvGraphicFramePr>
        <p:xfrm>
          <a:off x="902034" y="2838983"/>
          <a:ext cx="7112397" cy="2880380"/>
        </p:xfrm>
        <a:graphic>
          <a:graphicData uri="http://schemas.openxmlformats.org/drawingml/2006/table">
            <a:tbl>
              <a:tblPr firstRow="1" bandRow="1">
                <a:tableStyleId>{2D5ABB26-0587-4C30-8999-92F81FD0307C}</a:tableStyleId>
              </a:tblPr>
              <a:tblGrid>
                <a:gridCol w="1139830">
                  <a:extLst>
                    <a:ext uri="{9D8B030D-6E8A-4147-A177-3AD203B41FA5}">
                      <a16:colId xmlns:a16="http://schemas.microsoft.com/office/drawing/2014/main" val="3760236376"/>
                    </a:ext>
                  </a:extLst>
                </a:gridCol>
                <a:gridCol w="2943219">
                  <a:extLst>
                    <a:ext uri="{9D8B030D-6E8A-4147-A177-3AD203B41FA5}">
                      <a16:colId xmlns:a16="http://schemas.microsoft.com/office/drawing/2014/main" val="4118390399"/>
                    </a:ext>
                  </a:extLst>
                </a:gridCol>
                <a:gridCol w="3029348">
                  <a:extLst>
                    <a:ext uri="{9D8B030D-6E8A-4147-A177-3AD203B41FA5}">
                      <a16:colId xmlns:a16="http://schemas.microsoft.com/office/drawing/2014/main" val="3689152469"/>
                    </a:ext>
                  </a:extLst>
                </a:gridCol>
              </a:tblGrid>
              <a:tr h="365760">
                <a:tc>
                  <a:txBody>
                    <a:bodyPr/>
                    <a:lstStyle/>
                    <a:p>
                      <a:r>
                        <a:rPr lang="en-US" sz="1800" b="1" dirty="0"/>
                        <a:t>Source:</a:t>
                      </a:r>
                      <a:endParaRPr lang="en-GB" sz="1800" b="1" dirty="0"/>
                    </a:p>
                  </a:txBody>
                  <a:tcPr marL="68580" marR="68580" marT="34290" marB="34290"/>
                </a:tc>
                <a:tc gridSpan="2">
                  <a:txBody>
                    <a:bodyPr/>
                    <a:lstStyle/>
                    <a:p>
                      <a:r>
                        <a:rPr lang="en-US" sz="1800" dirty="0">
                          <a:solidFill>
                            <a:schemeClr val="tx1"/>
                          </a:solidFill>
                        </a:rPr>
                        <a:t>TG-MSK</a:t>
                      </a:r>
                      <a:r>
                        <a:rPr lang="en-US" sz="1800" dirty="0"/>
                        <a:t> Topic Drivers</a:t>
                      </a:r>
                      <a:endParaRPr lang="en-GB" sz="1800" dirty="0"/>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365760">
                <a:tc>
                  <a:txBody>
                    <a:bodyPr/>
                    <a:lstStyle/>
                    <a:p>
                      <a:r>
                        <a:rPr lang="en-US" sz="1800" b="1" dirty="0"/>
                        <a:t>Title:</a:t>
                      </a:r>
                      <a:endParaRPr lang="en-GB" sz="1800" b="1" dirty="0"/>
                    </a:p>
                  </a:txBody>
                  <a:tcPr marL="68580" marR="68580" marT="34290" marB="34290"/>
                </a:tc>
                <a:tc gridSpan="2">
                  <a:txBody>
                    <a:bodyPr/>
                    <a:lstStyle/>
                    <a:p>
                      <a:r>
                        <a:rPr lang="en-US" sz="1800" dirty="0"/>
                        <a:t>Att.3 - </a:t>
                      </a:r>
                      <a:r>
                        <a:rPr lang="en-GB" sz="1800" kern="1200" dirty="0">
                          <a:effectLst/>
                        </a:rPr>
                        <a:t>Presentation (</a:t>
                      </a:r>
                      <a:r>
                        <a:rPr lang="en-US" sz="1800" dirty="0">
                          <a:solidFill>
                            <a:schemeClr val="tx1"/>
                          </a:solidFill>
                        </a:rPr>
                        <a:t>TG-MSK</a:t>
                      </a:r>
                      <a:r>
                        <a:rPr lang="en-GB" sz="1800" kern="1200" dirty="0">
                          <a:effectLst/>
                        </a:rPr>
                        <a:t>)</a:t>
                      </a:r>
                      <a:endParaRPr lang="en-GB" sz="1800" dirty="0"/>
                    </a:p>
                  </a:txBody>
                  <a:tcPr marL="68580" marR="68580" marT="34290" marB="34290"/>
                </a:tc>
                <a:tc hMerge="1">
                  <a:txBody>
                    <a:bodyPr/>
                    <a:lstStyle/>
                    <a:p>
                      <a:endParaRPr lang="en-GB"/>
                    </a:p>
                  </a:txBody>
                  <a:tcPr/>
                </a:tc>
                <a:extLst>
                  <a:ext uri="{0D108BD9-81ED-4DB2-BD59-A6C34878D82A}">
                    <a16:rowId xmlns:a16="http://schemas.microsoft.com/office/drawing/2014/main" val="994681210"/>
                  </a:ext>
                </a:extLst>
              </a:tr>
              <a:tr h="365760">
                <a:tc>
                  <a:txBody>
                    <a:bodyPr/>
                    <a:lstStyle/>
                    <a:p>
                      <a:r>
                        <a:rPr lang="en-US" sz="1800" b="1" dirty="0"/>
                        <a:t>Purpose:</a:t>
                      </a:r>
                      <a:endParaRPr lang="en-GB" sz="1800" b="1" dirty="0"/>
                    </a:p>
                  </a:txBody>
                  <a:tcPr marL="68580" marR="68580" marT="34290" marB="34290">
                    <a:lnB w="19050" cap="flat" cmpd="sng" algn="ctr">
                      <a:solidFill>
                        <a:schemeClr val="tx1"/>
                      </a:solidFill>
                      <a:prstDash val="solid"/>
                      <a:round/>
                      <a:headEnd type="none" w="med" len="med"/>
                      <a:tailEnd type="none" w="med" len="med"/>
                    </a:lnB>
                  </a:tcPr>
                </a:tc>
                <a:tc gridSpan="2">
                  <a:txBody>
                    <a:bodyPr/>
                    <a:lstStyle/>
                    <a:p>
                      <a:r>
                        <a:rPr lang="en-US" sz="1800" dirty="0"/>
                        <a:t>Discussion</a:t>
                      </a:r>
                      <a:endParaRPr lang="en-GB" sz="1800" dirty="0"/>
                    </a:p>
                  </a:txBody>
                  <a:tcPr marL="68580" marR="68580" marT="34290" marB="34290">
                    <a:lnB w="19050"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987445829"/>
                  </a:ext>
                </a:extLst>
              </a:tr>
              <a:tr h="365760">
                <a:tc>
                  <a:txBody>
                    <a:bodyPr/>
                    <a:lstStyle/>
                    <a:p>
                      <a:r>
                        <a:rPr lang="en-US" sz="1800" b="1" dirty="0"/>
                        <a:t>Contact:</a:t>
                      </a:r>
                      <a:endParaRPr lang="en-GB" sz="1800" b="1"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rtl="0">
                        <a:spcBef>
                          <a:spcPts val="0"/>
                        </a:spcBef>
                        <a:spcAft>
                          <a:spcPts val="0"/>
                        </a:spcAft>
                        <a:buSzPts val="1100"/>
                        <a:buNone/>
                      </a:pPr>
                      <a:r>
                        <a:rPr lang="en-US" sz="1800" dirty="0"/>
                        <a:t>Peter Grinbergs (EQL, UK) &amp; Yura Perov (Expert, UK)</a:t>
                      </a:r>
                      <a:endParaRPr sz="1800" dirty="0"/>
                    </a:p>
                  </a:txBody>
                  <a:tcPr marL="68575" marR="68575" marT="34300" marB="3430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rtl="0">
                        <a:spcBef>
                          <a:spcPts val="0"/>
                        </a:spcBef>
                        <a:spcAft>
                          <a:spcPts val="0"/>
                        </a:spcAft>
                        <a:buNone/>
                      </a:pPr>
                      <a:r>
                        <a:rPr lang="en-US" sz="1800" dirty="0"/>
                        <a:t>E-mail: tgmskorg@googlegroups.com</a:t>
                      </a:r>
                      <a:endParaRPr sz="1800" dirty="0"/>
                    </a:p>
                    <a:p>
                      <a:pPr marL="0" marR="0" lvl="0" indent="0" algn="l" rtl="0">
                        <a:spcBef>
                          <a:spcPts val="0"/>
                        </a:spcBef>
                        <a:spcAft>
                          <a:spcPts val="0"/>
                        </a:spcAft>
                        <a:buNone/>
                      </a:pPr>
                      <a:r>
                        <a:rPr lang="en-US" sz="1800" dirty="0"/>
                        <a:t>(the email is read by Peter, Yura and their associates)</a:t>
                      </a:r>
                      <a:endParaRPr sz="1800" dirty="0"/>
                    </a:p>
                  </a:txBody>
                  <a:tcPr marL="68575" marR="68575" marT="34300" marB="3430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65760">
                <a:tc>
                  <a:txBody>
                    <a:bodyPr/>
                    <a:lstStyle/>
                    <a:p>
                      <a:r>
                        <a:rPr lang="en-US" sz="1800" b="1" dirty="0"/>
                        <a:t>Abstract:</a:t>
                      </a:r>
                      <a:endParaRPr lang="en-GB" sz="1800" b="1" dirty="0"/>
                    </a:p>
                  </a:txBody>
                  <a:tcPr marL="68580" marR="68580" marT="34290" marB="34290">
                    <a:lnT w="19050" cap="flat" cmpd="sng" algn="ctr">
                      <a:solidFill>
                        <a:schemeClr val="tx1"/>
                      </a:solidFill>
                      <a:prstDash val="solid"/>
                      <a:round/>
                      <a:headEnd type="none" w="med" len="med"/>
                      <a:tailEnd type="none" w="med" len="med"/>
                    </a:lnT>
                  </a:tcPr>
                </a:tc>
                <a:tc gridSpan="2">
                  <a:txBody>
                    <a:bodyPr/>
                    <a:lstStyle/>
                    <a:p>
                      <a:r>
                        <a:rPr lang="en-US" sz="1800" dirty="0"/>
                        <a:t>This PPT summarizes the status of work within </a:t>
                      </a:r>
                      <a:r>
                        <a:rPr lang="en-US" sz="1800" dirty="0">
                          <a:solidFill>
                            <a:schemeClr val="tx1"/>
                          </a:solidFill>
                        </a:rPr>
                        <a:t>TG-MSK</a:t>
                      </a:r>
                      <a:r>
                        <a:rPr lang="en-US" sz="1800" dirty="0"/>
                        <a:t>, for presentation and discussion during the meeting.</a:t>
                      </a:r>
                      <a:endParaRPr lang="en-GB" sz="1800" dirty="0"/>
                    </a:p>
                  </a:txBody>
                  <a:tcPr marL="68580" marR="68580" marT="34290" marB="34290">
                    <a:lnT w="1905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
        <p:nvSpPr>
          <p:cNvPr id="3" name="Rectangle 6">
            <a:extLst>
              <a:ext uri="{FF2B5EF4-FFF2-40B4-BE49-F238E27FC236}">
                <a16:creationId xmlns:a16="http://schemas.microsoft.com/office/drawing/2014/main" id="{3AA5875A-E589-402B-B809-F6D4BAA63A02}"/>
              </a:ext>
            </a:extLst>
          </p:cNvPr>
          <p:cNvSpPr/>
          <p:nvPr/>
        </p:nvSpPr>
        <p:spPr>
          <a:xfrm>
            <a:off x="6420776" y="602812"/>
            <a:ext cx="1933479" cy="369332"/>
          </a:xfrm>
          <a:prstGeom prst="rect">
            <a:avLst/>
          </a:prstGeom>
        </p:spPr>
        <p:txBody>
          <a:bodyPr wrap="none">
            <a:spAutoFit/>
          </a:bodyPr>
          <a:lstStyle/>
          <a:p>
            <a:pPr algn="r"/>
            <a:r>
              <a:rPr lang="en-GB" b="1" dirty="0"/>
              <a:t>FGAI4H-L-026-A03</a:t>
            </a:r>
          </a:p>
        </p:txBody>
      </p:sp>
      <p:sp>
        <p:nvSpPr>
          <p:cNvPr id="4" name="Rectangle 3">
            <a:extLst>
              <a:ext uri="{FF2B5EF4-FFF2-40B4-BE49-F238E27FC236}">
                <a16:creationId xmlns:a16="http://schemas.microsoft.com/office/drawing/2014/main" id="{50B7AC7D-3CD4-41C4-9C8C-988494B72852}"/>
              </a:ext>
            </a:extLst>
          </p:cNvPr>
          <p:cNvSpPr/>
          <p:nvPr/>
        </p:nvSpPr>
        <p:spPr>
          <a:xfrm>
            <a:off x="5577812" y="972144"/>
            <a:ext cx="2775376" cy="369332"/>
          </a:xfrm>
          <a:prstGeom prst="rect">
            <a:avLst/>
          </a:prstGeom>
        </p:spPr>
        <p:txBody>
          <a:bodyPr wrap="none">
            <a:spAutoFit/>
          </a:bodyPr>
          <a:lstStyle/>
          <a:p>
            <a:pPr algn="r"/>
            <a:r>
              <a:rPr lang="en-US" dirty="0"/>
              <a:t>E-meeting, 19-21 May 2021</a:t>
            </a:r>
            <a:endParaRPr lang="en-GB" dirty="0"/>
          </a:p>
        </p:txBody>
      </p:sp>
    </p:spTree>
    <p:extLst>
      <p:ext uri="{BB962C8B-B14F-4D97-AF65-F5344CB8AC3E}">
        <p14:creationId xmlns:p14="http://schemas.microsoft.com/office/powerpoint/2010/main" val="2344048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11"/>
          <p:cNvSpPr txBox="1">
            <a:spLocks noGrp="1"/>
          </p:cNvSpPr>
          <p:nvPr>
            <p:ph type="title"/>
          </p:nvPr>
        </p:nvSpPr>
        <p:spPr>
          <a:xfrm>
            <a:off x="628650" y="365126"/>
            <a:ext cx="835251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Further updates and next steps for the topic group</a:t>
            </a:r>
            <a:endParaRPr/>
          </a:p>
        </p:txBody>
      </p:sp>
      <p:sp>
        <p:nvSpPr>
          <p:cNvPr id="218" name="Google Shape;218;p11"/>
          <p:cNvSpPr txBox="1"/>
          <p:nvPr/>
        </p:nvSpPr>
        <p:spPr>
          <a:xfrm>
            <a:off x="628650" y="1825624"/>
            <a:ext cx="7886700" cy="4667249"/>
          </a:xfrm>
          <a:prstGeom prst="rect">
            <a:avLst/>
          </a:prstGeom>
          <a:noFill/>
          <a:ln>
            <a:noFill/>
          </a:ln>
        </p:spPr>
        <p:txBody>
          <a:bodyPr spcFirstLastPara="1" wrap="square" lIns="91425" tIns="45700" rIns="91425" bIns="45700" anchor="t" anchorCtr="0">
            <a:normAutofit lnSpcReduction="10000"/>
          </a:bodyPr>
          <a:lstStyle/>
          <a:p>
            <a:pPr marL="228600" marR="0" lvl="0" indent="-228600" algn="l" defTabSz="914400" rtl="0" eaLnBrk="1" fontAlgn="auto" latinLnBrk="0" hangingPunct="1">
              <a:lnSpc>
                <a:spcPct val="90000"/>
              </a:lnSpc>
              <a:spcBef>
                <a:spcPts val="0"/>
              </a:spcBef>
              <a:spcAft>
                <a:spcPts val="0"/>
              </a:spcAft>
              <a:buClr>
                <a:srgbClr val="000000"/>
              </a:buClr>
              <a:buSzPts val="2800"/>
              <a:buFont typeface="Arial"/>
              <a:buChar char="•"/>
              <a:tabLst/>
              <a:defRPr/>
            </a:pPr>
            <a:r>
              <a:rPr kumimoji="0" lang="en-US" sz="2800" b="0" i="0" u="none" strike="noStrike" kern="0" cap="none" spc="0" normalizeH="0" baseline="0" noProof="0">
                <a:ln>
                  <a:noFill/>
                </a:ln>
                <a:solidFill>
                  <a:srgbClr val="000000"/>
                </a:solidFill>
                <a:effectLst/>
                <a:uLnTx/>
                <a:uFillTx/>
                <a:latin typeface="Calibri"/>
                <a:ea typeface="Calibri"/>
                <a:cs typeface="Calibri"/>
                <a:sym typeface="Calibri"/>
              </a:rPr>
              <a:t>There have been contacts with people from the industry in regard to the topic group (including healthcare providers, medical and technology companies and industry experts).</a:t>
            </a:r>
            <a:endParaRPr kumimoji="0" sz="2800" b="0" i="0" u="none" strike="noStrike" kern="0" cap="none" spc="0" normalizeH="0" baseline="0" noProof="0">
              <a:ln>
                <a:noFill/>
              </a:ln>
              <a:solidFill>
                <a:srgbClr val="000000"/>
              </a:solidFill>
              <a:effectLst/>
              <a:uLnTx/>
              <a:uFillTx/>
              <a:latin typeface="Calibri"/>
              <a:ea typeface="Calibri"/>
              <a:cs typeface="Calibri"/>
              <a:sym typeface="Calibri"/>
            </a:endParaRPr>
          </a:p>
          <a:p>
            <a:pPr marL="228600" marR="0" lvl="0" indent="-228600" algn="l" defTabSz="914400" rtl="0" eaLnBrk="1" fontAlgn="auto" latinLnBrk="0" hangingPunct="1">
              <a:lnSpc>
                <a:spcPct val="90000"/>
              </a:lnSpc>
              <a:spcBef>
                <a:spcPts val="0"/>
              </a:spcBef>
              <a:spcAft>
                <a:spcPts val="0"/>
              </a:spcAft>
              <a:buClr>
                <a:srgbClr val="000000"/>
              </a:buClr>
              <a:buSzPts val="2800"/>
              <a:buFont typeface="Arial"/>
              <a:buChar char="•"/>
              <a:tabLst/>
              <a:defRPr/>
            </a:pPr>
            <a:r>
              <a:rPr kumimoji="0" lang="en-US" sz="2800" b="0" i="0" u="none" strike="noStrike" kern="0" cap="none" spc="0" normalizeH="0" baseline="0" noProof="0">
                <a:ln>
                  <a:noFill/>
                </a:ln>
                <a:solidFill>
                  <a:srgbClr val="000000"/>
                </a:solidFill>
                <a:effectLst/>
                <a:uLnTx/>
                <a:uFillTx/>
                <a:latin typeface="Calibri"/>
                <a:ea typeface="Calibri"/>
                <a:cs typeface="Calibri"/>
                <a:sym typeface="Calibri"/>
              </a:rPr>
              <a:t>To do:</a:t>
            </a:r>
            <a:endParaRPr kumimoji="0" sz="2800" b="0" i="0" u="none" strike="noStrike" kern="0" cap="none" spc="0" normalizeH="0" baseline="0" noProof="0">
              <a:ln>
                <a:noFill/>
              </a:ln>
              <a:solidFill>
                <a:srgbClr val="000000"/>
              </a:solidFill>
              <a:effectLst/>
              <a:uLnTx/>
              <a:uFillTx/>
              <a:latin typeface="Calibri"/>
              <a:ea typeface="Calibri"/>
              <a:cs typeface="Calibri"/>
              <a:sym typeface="Calibri"/>
            </a:endParaRPr>
          </a:p>
          <a:p>
            <a:pPr marL="914400" marR="0" lvl="1" indent="-406400" algn="l" defTabSz="914400" rtl="0" eaLnBrk="1" fontAlgn="auto" latinLnBrk="0" hangingPunct="1">
              <a:lnSpc>
                <a:spcPct val="90000"/>
              </a:lnSpc>
              <a:spcBef>
                <a:spcPts val="0"/>
              </a:spcBef>
              <a:spcAft>
                <a:spcPts val="0"/>
              </a:spcAft>
              <a:buClr>
                <a:srgbClr val="000000"/>
              </a:buClr>
              <a:buSzPts val="2800"/>
              <a:buFont typeface="Arial"/>
              <a:buChar char="•"/>
              <a:tabLst/>
              <a:defRPr/>
            </a:pPr>
            <a:r>
              <a:rPr kumimoji="0" lang="en-US" sz="2800" b="0" i="0" u="none" strike="noStrike" kern="0" cap="none" spc="0" normalizeH="0" baseline="0" noProof="0">
                <a:ln>
                  <a:noFill/>
                </a:ln>
                <a:solidFill>
                  <a:srgbClr val="000000"/>
                </a:solidFill>
                <a:effectLst/>
                <a:uLnTx/>
                <a:uFillTx/>
                <a:latin typeface="Calibri"/>
                <a:ea typeface="Calibri"/>
                <a:cs typeface="Calibri"/>
                <a:sym typeface="Calibri"/>
              </a:rPr>
              <a:t>Continue the work on the tasks and benchmarks</a:t>
            </a:r>
            <a:endParaRPr kumimoji="0" sz="2800" b="0" i="0" u="none" strike="noStrike" kern="0" cap="none" spc="0" normalizeH="0" baseline="0" noProof="0">
              <a:ln>
                <a:noFill/>
              </a:ln>
              <a:solidFill>
                <a:srgbClr val="000000"/>
              </a:solidFill>
              <a:effectLst/>
              <a:uLnTx/>
              <a:uFillTx/>
              <a:latin typeface="Calibri"/>
              <a:ea typeface="Calibri"/>
              <a:cs typeface="Calibri"/>
              <a:sym typeface="Calibri"/>
            </a:endParaRPr>
          </a:p>
          <a:p>
            <a:pPr marL="914400" marR="0" lvl="1" indent="-406400" algn="l" defTabSz="914400" rtl="0" eaLnBrk="1" fontAlgn="auto" latinLnBrk="0" hangingPunct="1">
              <a:lnSpc>
                <a:spcPct val="90000"/>
              </a:lnSpc>
              <a:spcBef>
                <a:spcPts val="0"/>
              </a:spcBef>
              <a:spcAft>
                <a:spcPts val="0"/>
              </a:spcAft>
              <a:buClr>
                <a:srgbClr val="000000"/>
              </a:buClr>
              <a:buSzPts val="2800"/>
              <a:buFont typeface="Calibri"/>
              <a:buChar char="•"/>
              <a:tabLst/>
              <a:defRPr/>
            </a:pPr>
            <a:r>
              <a:rPr kumimoji="0" lang="en-US" sz="2800" b="0" i="0" u="none" strike="noStrike" kern="0" cap="none" spc="0" normalizeH="0" baseline="0" noProof="0">
                <a:ln>
                  <a:noFill/>
                </a:ln>
                <a:solidFill>
                  <a:srgbClr val="000000"/>
                </a:solidFill>
                <a:effectLst/>
                <a:uLnTx/>
                <a:uFillTx/>
                <a:latin typeface="Calibri"/>
                <a:ea typeface="Calibri"/>
                <a:cs typeface="Calibri"/>
                <a:sym typeface="Calibri"/>
              </a:rPr>
              <a:t>Grow the topic group.</a:t>
            </a:r>
            <a:endParaRPr kumimoji="0" sz="2800" b="0" i="0" u="none" strike="noStrike" kern="0" cap="none" spc="0" normalizeH="0" baseline="0" noProof="0">
              <a:ln>
                <a:noFill/>
              </a:ln>
              <a:solidFill>
                <a:srgbClr val="000000"/>
              </a:solidFill>
              <a:effectLst/>
              <a:uLnTx/>
              <a:uFillTx/>
              <a:latin typeface="Calibri"/>
              <a:ea typeface="Calibri"/>
              <a:cs typeface="Calibri"/>
              <a:sym typeface="Calibri"/>
            </a:endParaRPr>
          </a:p>
          <a:p>
            <a:pPr marL="914400" marR="0" lvl="1" indent="-406400" algn="l" defTabSz="914400" rtl="0" eaLnBrk="1" fontAlgn="auto" latinLnBrk="0" hangingPunct="1">
              <a:lnSpc>
                <a:spcPct val="90000"/>
              </a:lnSpc>
              <a:spcBef>
                <a:spcPts val="0"/>
              </a:spcBef>
              <a:spcAft>
                <a:spcPts val="0"/>
              </a:spcAft>
              <a:buClr>
                <a:srgbClr val="000000"/>
              </a:buClr>
              <a:buSzPts val="2800"/>
              <a:buFont typeface="Calibri"/>
              <a:buChar char="•"/>
              <a:tabLst/>
              <a:defRPr/>
            </a:pPr>
            <a:r>
              <a:rPr kumimoji="0" lang="en-US" sz="2800" b="0" i="0" u="none" strike="noStrike" kern="0" cap="none" spc="0" normalizeH="0" baseline="0" noProof="0">
                <a:ln>
                  <a:noFill/>
                </a:ln>
                <a:solidFill>
                  <a:srgbClr val="000000"/>
                </a:solidFill>
                <a:effectLst/>
                <a:uLnTx/>
                <a:uFillTx/>
                <a:latin typeface="Calibri"/>
                <a:ea typeface="Calibri"/>
                <a:cs typeface="Calibri"/>
                <a:sym typeface="Calibri"/>
              </a:rPr>
              <a:t>Identify particular use cases for the objectives of the topic group.</a:t>
            </a:r>
            <a:endParaRPr kumimoji="0" sz="2800" b="0" i="0" u="none" strike="noStrike" kern="0" cap="none" spc="0" normalizeH="0" baseline="0" noProof="0">
              <a:ln>
                <a:noFill/>
              </a:ln>
              <a:solidFill>
                <a:srgbClr val="000000"/>
              </a:solidFill>
              <a:effectLst/>
              <a:uLnTx/>
              <a:uFillTx/>
              <a:latin typeface="Calibri"/>
              <a:ea typeface="Calibri"/>
              <a:cs typeface="Calibri"/>
              <a:sym typeface="Calibri"/>
            </a:endParaRPr>
          </a:p>
          <a:p>
            <a:pPr marL="1371600" marR="0" lvl="2" indent="-406400" algn="l" defTabSz="914400" rtl="0" eaLnBrk="1" fontAlgn="auto" latinLnBrk="0" hangingPunct="1">
              <a:lnSpc>
                <a:spcPct val="90000"/>
              </a:lnSpc>
              <a:spcBef>
                <a:spcPts val="0"/>
              </a:spcBef>
              <a:spcAft>
                <a:spcPts val="0"/>
              </a:spcAft>
              <a:buClr>
                <a:srgbClr val="000000"/>
              </a:buClr>
              <a:buSzPts val="2800"/>
              <a:buFont typeface="Calibri"/>
              <a:buChar char="■"/>
              <a:tabLst/>
              <a:defRPr/>
            </a:pPr>
            <a:r>
              <a:rPr kumimoji="0" lang="en-US" sz="2800" b="0" i="0" u="none" strike="noStrike" kern="0" cap="none" spc="0" normalizeH="0" baseline="0" noProof="0">
                <a:ln>
                  <a:noFill/>
                </a:ln>
                <a:solidFill>
                  <a:srgbClr val="000000"/>
                </a:solidFill>
                <a:effectLst/>
                <a:uLnTx/>
                <a:uFillTx/>
                <a:latin typeface="Calibri"/>
                <a:ea typeface="Calibri"/>
                <a:cs typeface="Calibri"/>
                <a:sym typeface="Calibri"/>
              </a:rPr>
              <a:t>Defining a pathway; identifying a framework that works for that pathway that also has a broader scope.</a:t>
            </a:r>
            <a:endParaRPr kumimoji="0" sz="2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219" name="Google Shape;219;p1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10</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12"/>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References</a:t>
            </a:r>
            <a:endParaRPr/>
          </a:p>
        </p:txBody>
      </p:sp>
      <p:sp>
        <p:nvSpPr>
          <p:cNvPr id="225" name="Google Shape;225;p12"/>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1600"/>
              <a:buChar char="•"/>
            </a:pPr>
            <a:r>
              <a:rPr lang="en-US" sz="1600"/>
              <a:t>[1] "Musculoskeletal conditions" on WHO website. </a:t>
            </a:r>
            <a:r>
              <a:rPr lang="en-US" sz="1600" u="sng">
                <a:solidFill>
                  <a:schemeClr val="hlink"/>
                </a:solidFill>
                <a:hlinkClick r:id="rId3"/>
              </a:rPr>
              <a:t>https://www.who.int/news-room/fact-sheets/detail/musculoskeletal-conditions</a:t>
            </a:r>
            <a:endParaRPr sz="1600"/>
          </a:p>
          <a:p>
            <a:pPr marL="228600" lvl="0" indent="-228600" algn="l" rtl="0">
              <a:lnSpc>
                <a:spcPct val="90000"/>
              </a:lnSpc>
              <a:spcBef>
                <a:spcPts val="1000"/>
              </a:spcBef>
              <a:spcAft>
                <a:spcPts val="0"/>
              </a:spcAft>
              <a:buClr>
                <a:schemeClr val="dk1"/>
              </a:buClr>
              <a:buSzPts val="1600"/>
              <a:buChar char="•"/>
            </a:pPr>
            <a:r>
              <a:rPr lang="en-US" sz="1600"/>
              <a:t>[2] "Musculoskeletal" page on NHS England website. </a:t>
            </a:r>
            <a:r>
              <a:rPr lang="en-US" sz="1600" u="sng">
                <a:solidFill>
                  <a:schemeClr val="hlink"/>
                </a:solidFill>
                <a:hlinkClick r:id="rId4"/>
              </a:rPr>
              <a:t>https://www.england.nhs.uk/elective-care-transformation/best-practice-solutions/musculoskeletal/</a:t>
            </a:r>
            <a:endParaRPr sz="1600"/>
          </a:p>
          <a:p>
            <a:pPr marL="228600" lvl="0" indent="-228600" algn="l" rtl="0">
              <a:lnSpc>
                <a:spcPct val="90000"/>
              </a:lnSpc>
              <a:spcBef>
                <a:spcPts val="1000"/>
              </a:spcBef>
              <a:spcAft>
                <a:spcPts val="0"/>
              </a:spcAft>
              <a:buClr>
                <a:schemeClr val="dk1"/>
              </a:buClr>
              <a:buSzPts val="1600"/>
              <a:buChar char="•"/>
            </a:pPr>
            <a:r>
              <a:rPr lang="en-US" sz="1600"/>
              <a:t>[3] "Health workforce requirements for universal health coverage and the Sustainable Development Goals", Human Resources for Health Observer, Issue No. 17. </a:t>
            </a:r>
            <a:r>
              <a:rPr lang="en-US" sz="1600" u="sng">
                <a:solidFill>
                  <a:schemeClr val="hlink"/>
                </a:solidFill>
                <a:hlinkClick r:id="rId5"/>
              </a:rPr>
              <a:t>https://www.who.int/hrh/resources/health-observer17/en/</a:t>
            </a:r>
            <a:r>
              <a:rPr lang="en-US" sz="1600"/>
              <a:t> </a:t>
            </a:r>
            <a:endParaRPr/>
          </a:p>
        </p:txBody>
      </p:sp>
      <p:sp>
        <p:nvSpPr>
          <p:cNvPr id="226" name="Google Shape;226;p1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11</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Background &amp; Relevance</a:t>
            </a:r>
            <a:endParaRPr/>
          </a:p>
        </p:txBody>
      </p:sp>
      <p:sp>
        <p:nvSpPr>
          <p:cNvPr id="157" name="Google Shape;157;p2"/>
          <p:cNvSpPr txBox="1">
            <a:spLocks noGrp="1"/>
          </p:cNvSpPr>
          <p:nvPr>
            <p:ph type="body" idx="1"/>
          </p:nvPr>
        </p:nvSpPr>
        <p:spPr>
          <a:xfrm>
            <a:off x="628650" y="1825624"/>
            <a:ext cx="7886700" cy="4667249"/>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000"/>
              <a:buChar char="•"/>
            </a:pPr>
            <a:r>
              <a:rPr lang="en-US" sz="2000"/>
              <a:t>“Musculoskeletal conditions comprise more than 150 diagnoses that affect the locomotor system; that is, muscles, bones, joints and associated tissues…” [1]</a:t>
            </a:r>
            <a:endParaRPr/>
          </a:p>
          <a:p>
            <a:pPr marL="228600" lvl="0" indent="-228600" algn="l" rtl="0">
              <a:lnSpc>
                <a:spcPct val="90000"/>
              </a:lnSpc>
              <a:spcBef>
                <a:spcPts val="1000"/>
              </a:spcBef>
              <a:spcAft>
                <a:spcPts val="0"/>
              </a:spcAft>
              <a:buClr>
                <a:schemeClr val="dk1"/>
              </a:buClr>
              <a:buSzPts val="2000"/>
              <a:buChar char="•"/>
            </a:pPr>
            <a:r>
              <a:rPr lang="en-US" sz="2000"/>
              <a:t>Painful MSK conditions affect 20-33% of the world's population [1].</a:t>
            </a:r>
            <a:endParaRPr/>
          </a:p>
          <a:p>
            <a:pPr marL="228600" lvl="0" indent="-228600" algn="l" rtl="0">
              <a:lnSpc>
                <a:spcPct val="90000"/>
              </a:lnSpc>
              <a:spcBef>
                <a:spcPts val="1000"/>
              </a:spcBef>
              <a:spcAft>
                <a:spcPts val="0"/>
              </a:spcAft>
              <a:buClr>
                <a:schemeClr val="dk1"/>
              </a:buClr>
              <a:buSzPts val="2000"/>
              <a:buChar char="•"/>
            </a:pPr>
            <a:r>
              <a:rPr lang="en-US" sz="2000"/>
              <a:t>According to the WHO, “[Musculoskeletal] conditions are the leading contributor to disability worldwide, with low back pain being the single leading cause of disability globally. ... MSK conditions significantly limit mobility and dexterity, leading to early retirement from work, reduced accumulated wealth and reduced ability to participate in social roles. The greatest proportion of non-cancer persistent pain conditions is accounted for by MSK conditions. ... MSK conditions are commonly linked with depression and increase the risk of developing other chronic health conditions” [1].</a:t>
            </a:r>
            <a:endParaRPr/>
          </a:p>
          <a:p>
            <a:pPr marL="228600" lvl="0" indent="-228600" algn="l" rtl="0">
              <a:lnSpc>
                <a:spcPct val="90000"/>
              </a:lnSpc>
              <a:spcBef>
                <a:spcPts val="1000"/>
              </a:spcBef>
              <a:spcAft>
                <a:spcPts val="0"/>
              </a:spcAft>
              <a:buClr>
                <a:schemeClr val="dk1"/>
              </a:buClr>
              <a:buSzPts val="2000"/>
              <a:buChar char="•"/>
            </a:pPr>
            <a:r>
              <a:rPr lang="en-US" sz="2000"/>
              <a:t>Up to 30% of consultations carried out by primary care doctors in the UK (as an example) are for MSK conditions [2].</a:t>
            </a:r>
            <a:endParaRPr/>
          </a:p>
        </p:txBody>
      </p:sp>
      <p:sp>
        <p:nvSpPr>
          <p:cNvPr id="158" name="Google Shape;158;p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Background &amp; Relevance</a:t>
            </a:r>
            <a:endParaRPr/>
          </a:p>
        </p:txBody>
      </p:sp>
      <p:sp>
        <p:nvSpPr>
          <p:cNvPr id="164" name="Google Shape;164;p3"/>
          <p:cNvSpPr txBox="1">
            <a:spLocks noGrp="1"/>
          </p:cNvSpPr>
          <p:nvPr>
            <p:ph type="body" idx="1"/>
          </p:nvPr>
        </p:nvSpPr>
        <p:spPr>
          <a:xfrm>
            <a:off x="628650" y="1825624"/>
            <a:ext cx="7886700" cy="4667249"/>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000"/>
              <a:buChar char="•"/>
            </a:pPr>
            <a:r>
              <a:rPr lang="en-US" sz="2000"/>
              <a:t>Together with the worldwide shortage of health professionals (including doctors and physiotherapists) [3], it is clear there is a pressing need to introduce, support and grow the potential use of reliable, safe, accurate solutions powered by AI and ML. This need exists across the world and the solutions must be accessible and affordable in order to provide universal coverage.</a:t>
            </a:r>
            <a:endParaRPr/>
          </a:p>
          <a:p>
            <a:pPr marL="228600" lvl="0" indent="-228600" algn="l" rtl="0">
              <a:lnSpc>
                <a:spcPct val="90000"/>
              </a:lnSpc>
              <a:spcBef>
                <a:spcPts val="1000"/>
              </a:spcBef>
              <a:spcAft>
                <a:spcPts val="0"/>
              </a:spcAft>
              <a:buClr>
                <a:schemeClr val="dk1"/>
              </a:buClr>
              <a:buSzPts val="2000"/>
              <a:buChar char="•"/>
            </a:pPr>
            <a:r>
              <a:rPr lang="en-US" sz="2000"/>
              <a:t>That is especially important in the light of existing inequalities: AI applications have the power to reduce them but it also should be ensured that they do not worsen any.</a:t>
            </a:r>
            <a:endParaRPr/>
          </a:p>
          <a:p>
            <a:pPr marL="228600" lvl="0" indent="-101600" algn="l" rtl="0">
              <a:lnSpc>
                <a:spcPct val="90000"/>
              </a:lnSpc>
              <a:spcBef>
                <a:spcPts val="1000"/>
              </a:spcBef>
              <a:spcAft>
                <a:spcPts val="0"/>
              </a:spcAft>
              <a:buClr>
                <a:schemeClr val="dk1"/>
              </a:buClr>
              <a:buSzPts val="2000"/>
              <a:buNone/>
            </a:pPr>
            <a:endParaRPr sz="2000"/>
          </a:p>
        </p:txBody>
      </p:sp>
      <p:sp>
        <p:nvSpPr>
          <p:cNvPr id="165" name="Google Shape;165;p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4"/>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Topic Group’s Goal</a:t>
            </a:r>
            <a:endParaRPr/>
          </a:p>
        </p:txBody>
      </p:sp>
      <p:sp>
        <p:nvSpPr>
          <p:cNvPr id="171" name="Google Shape;171;p4"/>
          <p:cNvSpPr txBox="1">
            <a:spLocks noGrp="1"/>
          </p:cNvSpPr>
          <p:nvPr>
            <p:ph type="body" idx="1"/>
          </p:nvPr>
        </p:nvSpPr>
        <p:spPr>
          <a:xfrm>
            <a:off x="628650" y="1825624"/>
            <a:ext cx="7886700" cy="4667249"/>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000"/>
              <a:buChar char="•"/>
            </a:pPr>
            <a:r>
              <a:rPr lang="en-US" sz="2000"/>
              <a:t>The topic group is dedicated to AI/ML applications for MSK medicine. It is dedicated to establishing standardised benchmarking guidelines.</a:t>
            </a:r>
            <a:endParaRPr/>
          </a:p>
          <a:p>
            <a:pPr marL="228600" lvl="0" indent="-228600" algn="l" rtl="0">
              <a:lnSpc>
                <a:spcPct val="90000"/>
              </a:lnSpc>
              <a:spcBef>
                <a:spcPts val="1000"/>
              </a:spcBef>
              <a:spcAft>
                <a:spcPts val="0"/>
              </a:spcAft>
              <a:buClr>
                <a:schemeClr val="dk1"/>
              </a:buClr>
              <a:buSzPts val="2000"/>
              <a:buChar char="•"/>
            </a:pPr>
            <a:r>
              <a:rPr lang="en-US" sz="2000"/>
              <a:t>That includes specifying input data and outputs of AI systems for different AI tasks for MSK medicine.</a:t>
            </a:r>
            <a:endParaRPr/>
          </a:p>
          <a:p>
            <a:pPr marL="228600" lvl="0" indent="-228600" algn="l" rtl="0">
              <a:lnSpc>
                <a:spcPct val="90000"/>
              </a:lnSpc>
              <a:spcBef>
                <a:spcPts val="1000"/>
              </a:spcBef>
              <a:spcAft>
                <a:spcPts val="0"/>
              </a:spcAft>
              <a:buClr>
                <a:schemeClr val="dk1"/>
              </a:buClr>
              <a:buSzPts val="2000"/>
              <a:buChar char="•"/>
            </a:pPr>
            <a:r>
              <a:rPr lang="en-US" sz="2000"/>
              <a:t>The topic group focuses on prevention strategies, triage (in particular identifying urgency), diagnosis, prognosis and treatment of musculoskeletal (MSK) conditions with the applications of artificial intelligence (AI) and machine learning (ML) approaches including computer vision (CV), augmented and virtual reality (AR/VR), natural language processing (NLP), natural language understanding and other approaches.</a:t>
            </a:r>
            <a:endParaRPr sz="2000"/>
          </a:p>
        </p:txBody>
      </p:sp>
      <p:sp>
        <p:nvSpPr>
          <p:cNvPr id="172" name="Google Shape;172;p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Topic Group Status</a:t>
            </a:r>
            <a:endParaRPr/>
          </a:p>
        </p:txBody>
      </p:sp>
      <p:sp>
        <p:nvSpPr>
          <p:cNvPr id="178" name="Google Shape;178;p5"/>
          <p:cNvSpPr txBox="1">
            <a:spLocks noGrp="1"/>
          </p:cNvSpPr>
          <p:nvPr>
            <p:ph type="body" idx="1"/>
          </p:nvPr>
        </p:nvSpPr>
        <p:spPr>
          <a:xfrm>
            <a:off x="628650" y="1825624"/>
            <a:ext cx="7886700" cy="4667249"/>
          </a:xfrm>
          <a:prstGeom prst="rect">
            <a:avLst/>
          </a:prstGeom>
          <a:noFill/>
          <a:ln>
            <a:noFill/>
          </a:ln>
        </p:spPr>
        <p:txBody>
          <a:bodyPr spcFirstLastPara="1" wrap="square" lIns="91425" tIns="45700" rIns="91425" bIns="45700" anchor="t" anchorCtr="0">
            <a:normAutofit/>
          </a:bodyPr>
          <a:lstStyle/>
          <a:p>
            <a:pPr marL="228600" lvl="0" indent="-241934" algn="l" rtl="0">
              <a:lnSpc>
                <a:spcPct val="90000"/>
              </a:lnSpc>
              <a:spcBef>
                <a:spcPts val="1000"/>
              </a:spcBef>
              <a:spcAft>
                <a:spcPts val="0"/>
              </a:spcAft>
              <a:buClr>
                <a:schemeClr val="dk1"/>
              </a:buClr>
              <a:buSzPts val="2800"/>
              <a:buChar char="•"/>
            </a:pPr>
            <a:r>
              <a:rPr lang="en-US"/>
              <a:t>There are now 7 members in the topic group. We are looking for new members to further support the work of the topic group.</a:t>
            </a:r>
            <a:endParaRPr/>
          </a:p>
          <a:p>
            <a:pPr marL="228600" lvl="0" indent="-241934" algn="l" rtl="0">
              <a:lnSpc>
                <a:spcPct val="90000"/>
              </a:lnSpc>
              <a:spcBef>
                <a:spcPts val="1000"/>
              </a:spcBef>
              <a:spcAft>
                <a:spcPts val="0"/>
              </a:spcAft>
              <a:buClr>
                <a:schemeClr val="dk1"/>
              </a:buClr>
              <a:buSzPts val="2800"/>
              <a:buChar char="•"/>
            </a:pPr>
            <a:r>
              <a:rPr lang="en-US"/>
              <a:t>There have been 3 further topic group meetings since the last focus group meeting.</a:t>
            </a:r>
            <a:endParaRPr/>
          </a:p>
          <a:p>
            <a:pPr marL="228600" lvl="0" indent="-241934" algn="l" rtl="0">
              <a:lnSpc>
                <a:spcPct val="90000"/>
              </a:lnSpc>
              <a:spcBef>
                <a:spcPts val="1000"/>
              </a:spcBef>
              <a:spcAft>
                <a:spcPts val="0"/>
              </a:spcAft>
              <a:buClr>
                <a:schemeClr val="dk1"/>
              </a:buClr>
              <a:buSzPts val="2800"/>
              <a:buChar char="•"/>
            </a:pPr>
            <a:r>
              <a:rPr lang="en-US"/>
              <a:t>The second version of the Topic Description Document was created (using the new template). It is a work-in-progress.</a:t>
            </a:r>
            <a:endParaRPr/>
          </a:p>
          <a:p>
            <a:pPr marL="228600" lvl="0" indent="-178435" algn="l" rtl="0">
              <a:lnSpc>
                <a:spcPct val="90000"/>
              </a:lnSpc>
              <a:spcBef>
                <a:spcPts val="1000"/>
              </a:spcBef>
              <a:spcAft>
                <a:spcPts val="0"/>
              </a:spcAft>
              <a:buSzPts val="1800"/>
              <a:buChar char="•"/>
            </a:pPr>
            <a:r>
              <a:rPr lang="en-US"/>
              <a:t>Yura Perov is an individual contributor and a topic driver. Peter Grinbergs is a topic driver too.</a:t>
            </a:r>
            <a:endParaRPr/>
          </a:p>
        </p:txBody>
      </p:sp>
      <p:sp>
        <p:nvSpPr>
          <p:cNvPr id="179" name="Google Shape;179;p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5</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6"/>
          <p:cNvSpPr txBox="1">
            <a:spLocks noGrp="1"/>
          </p:cNvSpPr>
          <p:nvPr>
            <p:ph type="title"/>
          </p:nvPr>
        </p:nvSpPr>
        <p:spPr>
          <a:xfrm>
            <a:off x="628650" y="365126"/>
            <a:ext cx="835251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Three AI/ML tasks for MSK medicine</a:t>
            </a:r>
            <a:endParaRPr/>
          </a:p>
        </p:txBody>
      </p:sp>
      <p:sp>
        <p:nvSpPr>
          <p:cNvPr id="185" name="Google Shape;185;p6"/>
          <p:cNvSpPr txBox="1">
            <a:spLocks noGrp="1"/>
          </p:cNvSpPr>
          <p:nvPr>
            <p:ph type="body" idx="1"/>
          </p:nvPr>
        </p:nvSpPr>
        <p:spPr>
          <a:xfrm>
            <a:off x="628650" y="1825624"/>
            <a:ext cx="7886700" cy="4667249"/>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We have identified three types of AI/ML tasks for MSK medicine, on which we are focusing our topic group work for benchmarking:</a:t>
            </a:r>
            <a:endParaRPr/>
          </a:p>
          <a:p>
            <a:pPr marL="685800" lvl="1" indent="-228600" algn="l" rtl="0">
              <a:lnSpc>
                <a:spcPct val="90000"/>
              </a:lnSpc>
              <a:spcBef>
                <a:spcPts val="500"/>
              </a:spcBef>
              <a:spcAft>
                <a:spcPts val="0"/>
              </a:spcAft>
              <a:buClr>
                <a:schemeClr val="dk1"/>
              </a:buClr>
              <a:buSzPts val="2400"/>
              <a:buChar char="•"/>
            </a:pPr>
            <a:r>
              <a:rPr lang="en-US"/>
              <a:t>Self-management/treatment of MSK conditions.</a:t>
            </a:r>
            <a:endParaRPr/>
          </a:p>
          <a:p>
            <a:pPr marL="685800" lvl="1" indent="-228600" algn="l" rtl="0">
              <a:lnSpc>
                <a:spcPct val="90000"/>
              </a:lnSpc>
              <a:spcBef>
                <a:spcPts val="500"/>
              </a:spcBef>
              <a:spcAft>
                <a:spcPts val="0"/>
              </a:spcAft>
              <a:buClr>
                <a:schemeClr val="dk1"/>
              </a:buClr>
              <a:buSzPts val="2400"/>
              <a:buChar char="•"/>
            </a:pPr>
            <a:r>
              <a:rPr lang="en-US"/>
              <a:t>Prediction and prevention of MSK conditions including risk identification (e.g. probability estimation) and risk reduction (including new conditions, worsening or improvement of MSK condition states, etc.).</a:t>
            </a:r>
            <a:endParaRPr/>
          </a:p>
          <a:p>
            <a:pPr marL="685800" lvl="1" indent="-228600" algn="l" rtl="0">
              <a:lnSpc>
                <a:spcPct val="90000"/>
              </a:lnSpc>
              <a:spcBef>
                <a:spcPts val="500"/>
              </a:spcBef>
              <a:spcAft>
                <a:spcPts val="0"/>
              </a:spcAft>
              <a:buClr>
                <a:schemeClr val="dk1"/>
              </a:buClr>
              <a:buSzPts val="2400"/>
              <a:buChar char="•"/>
            </a:pPr>
            <a:r>
              <a:rPr lang="en-US"/>
              <a:t>Motion capture, pose recognition, posture and gait analysis using computer vision and wearables based on video capture for analysis, treatment and prevention of MSK conditions.</a:t>
            </a:r>
            <a:endParaRPr/>
          </a:p>
        </p:txBody>
      </p:sp>
      <p:sp>
        <p:nvSpPr>
          <p:cNvPr id="186" name="Google Shape;186;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6</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gd8d5e9ecb3_0_393"/>
          <p:cNvSpPr txBox="1">
            <a:spLocks noGrp="1"/>
          </p:cNvSpPr>
          <p:nvPr>
            <p:ph type="title"/>
          </p:nvPr>
        </p:nvSpPr>
        <p:spPr>
          <a:xfrm>
            <a:off x="628650" y="365126"/>
            <a:ext cx="8352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AI/ML Self-management/Treatment</a:t>
            </a:r>
            <a:endParaRPr/>
          </a:p>
        </p:txBody>
      </p:sp>
      <p:sp>
        <p:nvSpPr>
          <p:cNvPr id="192" name="Google Shape;192;gd8d5e9ecb3_0_393"/>
          <p:cNvSpPr txBox="1">
            <a:spLocks noGrp="1"/>
          </p:cNvSpPr>
          <p:nvPr>
            <p:ph type="sldNum" idx="12"/>
          </p:nvPr>
        </p:nvSpPr>
        <p:spPr>
          <a:xfrm>
            <a:off x="6457950" y="6356351"/>
            <a:ext cx="2057400" cy="365100"/>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7</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pic>
        <p:nvPicPr>
          <p:cNvPr id="193" name="Google Shape;193;gd8d5e9ecb3_0_393"/>
          <p:cNvPicPr preferRelativeResize="0"/>
          <p:nvPr/>
        </p:nvPicPr>
        <p:blipFill>
          <a:blip r:embed="rId3">
            <a:alphaModFix/>
          </a:blip>
          <a:stretch>
            <a:fillRect/>
          </a:stretch>
        </p:blipFill>
        <p:spPr>
          <a:xfrm>
            <a:off x="658850" y="1690826"/>
            <a:ext cx="7826285" cy="436072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gd8d5e9ecb3_0_3"/>
          <p:cNvSpPr txBox="1">
            <a:spLocks noGrp="1"/>
          </p:cNvSpPr>
          <p:nvPr>
            <p:ph type="title"/>
          </p:nvPr>
        </p:nvSpPr>
        <p:spPr>
          <a:xfrm>
            <a:off x="567625" y="397767"/>
            <a:ext cx="3587400" cy="545700"/>
          </a:xfrm>
          <a:prstGeom prst="rect">
            <a:avLst/>
          </a:prstGeom>
        </p:spPr>
        <p:txBody>
          <a:bodyPr spcFirstLastPara="1" wrap="square" lIns="91425" tIns="45700" rIns="91425" bIns="45700" anchor="ctr" anchorCtr="0">
            <a:normAutofit fontScale="90000"/>
          </a:bodyPr>
          <a:lstStyle/>
          <a:p>
            <a:pPr marL="0" lvl="0" indent="0" algn="l" rtl="0">
              <a:spcBef>
                <a:spcPts val="0"/>
              </a:spcBef>
              <a:spcAft>
                <a:spcPts val="0"/>
              </a:spcAft>
              <a:buNone/>
            </a:pPr>
            <a:r>
              <a:rPr lang="en-US"/>
              <a:t>AI/MSK Prediction</a:t>
            </a:r>
            <a:endParaRPr/>
          </a:p>
        </p:txBody>
      </p:sp>
      <p:sp>
        <p:nvSpPr>
          <p:cNvPr id="199" name="Google Shape;199;gd8d5e9ecb3_0_3"/>
          <p:cNvSpPr txBox="1">
            <a:spLocks noGrp="1"/>
          </p:cNvSpPr>
          <p:nvPr>
            <p:ph type="body" idx="1"/>
          </p:nvPr>
        </p:nvSpPr>
        <p:spPr>
          <a:xfrm>
            <a:off x="376875" y="1958400"/>
            <a:ext cx="7591200" cy="2198400"/>
          </a:xfrm>
          <a:prstGeom prst="rect">
            <a:avLst/>
          </a:prstGeom>
        </p:spPr>
        <p:txBody>
          <a:bodyPr spcFirstLastPara="1" wrap="square" lIns="91425" tIns="45700" rIns="91425" bIns="45700" anchor="t" anchorCtr="0">
            <a:normAutofit/>
          </a:bodyPr>
          <a:lstStyle/>
          <a:p>
            <a:pPr marL="457200" lvl="0" indent="-406400" algn="l" rtl="0">
              <a:spcBef>
                <a:spcPts val="1000"/>
              </a:spcBef>
              <a:spcAft>
                <a:spcPts val="0"/>
              </a:spcAft>
              <a:buSzPts val="2800"/>
              <a:buChar char="•"/>
            </a:pPr>
            <a:r>
              <a:rPr lang="en-US"/>
              <a:t>Natural evolution from current multivariate regression to ML applications</a:t>
            </a:r>
            <a:endParaRPr/>
          </a:p>
          <a:p>
            <a:pPr marL="457200" lvl="0" indent="-406400" algn="l" rtl="0">
              <a:spcBef>
                <a:spcPts val="0"/>
              </a:spcBef>
              <a:spcAft>
                <a:spcPts val="0"/>
              </a:spcAft>
              <a:buSzPts val="2800"/>
              <a:buChar char="•"/>
            </a:pPr>
            <a:r>
              <a:rPr lang="en-US"/>
              <a:t>Scalable to large populations, reducing expenses of triage for prevention</a:t>
            </a:r>
            <a:endParaRPr/>
          </a:p>
        </p:txBody>
      </p:sp>
      <p:sp>
        <p:nvSpPr>
          <p:cNvPr id="200" name="Google Shape;200;gd8d5e9ecb3_0_3"/>
          <p:cNvSpPr/>
          <p:nvPr/>
        </p:nvSpPr>
        <p:spPr>
          <a:xfrm>
            <a:off x="376875" y="4514793"/>
            <a:ext cx="1936200" cy="450000"/>
          </a:xfrm>
          <a:prstGeom prst="homePlate">
            <a:avLst>
              <a:gd name="adj" fmla="val 50000"/>
            </a:avLst>
          </a:prstGeom>
          <a:solidFill>
            <a:srgbClr val="0944A1"/>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a:ln>
                  <a:noFill/>
                </a:ln>
                <a:solidFill>
                  <a:srgbClr val="FFFFFF"/>
                </a:solidFill>
                <a:effectLst/>
                <a:uLnTx/>
                <a:uFillTx/>
                <a:latin typeface="Roboto"/>
                <a:ea typeface="Roboto"/>
                <a:cs typeface="Roboto"/>
                <a:sym typeface="Roboto"/>
              </a:rPr>
              <a:t>Prevention</a:t>
            </a:r>
            <a:endParaRPr kumimoji="0" sz="1400" b="0" i="0" u="none" strike="noStrike" kern="0" cap="none" spc="0" normalizeH="0" baseline="0" noProof="0">
              <a:ln>
                <a:noFill/>
              </a:ln>
              <a:solidFill>
                <a:srgbClr val="FFFFFF"/>
              </a:solidFill>
              <a:effectLst/>
              <a:uLnTx/>
              <a:uFillTx/>
              <a:latin typeface="Roboto"/>
              <a:ea typeface="Roboto"/>
              <a:cs typeface="Roboto"/>
              <a:sym typeface="Roboto"/>
            </a:endParaRPr>
          </a:p>
        </p:txBody>
      </p:sp>
      <p:sp>
        <p:nvSpPr>
          <p:cNvPr id="201" name="Google Shape;201;gd8d5e9ecb3_0_3"/>
          <p:cNvSpPr/>
          <p:nvPr/>
        </p:nvSpPr>
        <p:spPr>
          <a:xfrm>
            <a:off x="2192775" y="4514800"/>
            <a:ext cx="2149500" cy="450000"/>
          </a:xfrm>
          <a:prstGeom prst="chevron">
            <a:avLst>
              <a:gd name="adj" fmla="val 50000"/>
            </a:avLst>
          </a:prstGeom>
          <a:solidFill>
            <a:srgbClr val="0C58D3"/>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a:ln>
                  <a:noFill/>
                </a:ln>
                <a:solidFill>
                  <a:srgbClr val="FFFFFF"/>
                </a:solidFill>
                <a:effectLst/>
                <a:uLnTx/>
                <a:uFillTx/>
                <a:latin typeface="Roboto"/>
                <a:ea typeface="Roboto"/>
                <a:cs typeface="Roboto"/>
                <a:sym typeface="Roboto"/>
              </a:rPr>
              <a:t>Diagnosis</a:t>
            </a:r>
            <a:endParaRPr kumimoji="0" sz="1400" b="0" i="0" u="none" strike="noStrike" kern="0" cap="none" spc="0" normalizeH="0" baseline="0" noProof="0">
              <a:ln>
                <a:noFill/>
              </a:ln>
              <a:solidFill>
                <a:srgbClr val="FFFFFF"/>
              </a:solidFill>
              <a:effectLst/>
              <a:uLnTx/>
              <a:uFillTx/>
              <a:latin typeface="Roboto"/>
              <a:ea typeface="Roboto"/>
              <a:cs typeface="Roboto"/>
              <a:sym typeface="Roboto"/>
            </a:endParaRPr>
          </a:p>
        </p:txBody>
      </p:sp>
      <p:sp>
        <p:nvSpPr>
          <p:cNvPr id="202" name="Google Shape;202;gd8d5e9ecb3_0_3"/>
          <p:cNvSpPr/>
          <p:nvPr/>
        </p:nvSpPr>
        <p:spPr>
          <a:xfrm>
            <a:off x="4214700" y="4514800"/>
            <a:ext cx="2149500" cy="450000"/>
          </a:xfrm>
          <a:prstGeom prst="chevron">
            <a:avLst>
              <a:gd name="adj" fmla="val 50000"/>
            </a:avLst>
          </a:prstGeom>
          <a:solidFill>
            <a:srgbClr val="0D5DDF"/>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a:ln>
                  <a:noFill/>
                </a:ln>
                <a:solidFill>
                  <a:srgbClr val="FFFFFF"/>
                </a:solidFill>
                <a:effectLst/>
                <a:uLnTx/>
                <a:uFillTx/>
                <a:latin typeface="Roboto"/>
                <a:ea typeface="Roboto"/>
                <a:cs typeface="Roboto"/>
                <a:sym typeface="Roboto"/>
              </a:rPr>
              <a:t>Treatment</a:t>
            </a:r>
            <a:endParaRPr kumimoji="0" sz="1400" b="0" i="0" u="none" strike="noStrike" kern="0" cap="none" spc="0" normalizeH="0" baseline="0" noProof="0">
              <a:ln>
                <a:noFill/>
              </a:ln>
              <a:solidFill>
                <a:srgbClr val="FFFFFF"/>
              </a:solidFill>
              <a:effectLst/>
              <a:uLnTx/>
              <a:uFillTx/>
              <a:latin typeface="Roboto"/>
              <a:ea typeface="Roboto"/>
              <a:cs typeface="Roboto"/>
              <a:sym typeface="Roboto"/>
            </a:endParaRPr>
          </a:p>
        </p:txBody>
      </p:sp>
      <p:sp>
        <p:nvSpPr>
          <p:cNvPr id="203" name="Google Shape;203;gd8d5e9ecb3_0_3"/>
          <p:cNvSpPr/>
          <p:nvPr/>
        </p:nvSpPr>
        <p:spPr>
          <a:xfrm>
            <a:off x="6236623" y="4514800"/>
            <a:ext cx="2149500" cy="450000"/>
          </a:xfrm>
          <a:prstGeom prst="chevron">
            <a:avLst>
              <a:gd name="adj" fmla="val 50000"/>
            </a:avLst>
          </a:prstGeom>
          <a:solidFill>
            <a:srgbClr val="0E65F0"/>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a:ln>
                  <a:noFill/>
                </a:ln>
                <a:solidFill>
                  <a:srgbClr val="FFFFFF"/>
                </a:solidFill>
                <a:effectLst/>
                <a:uLnTx/>
                <a:uFillTx/>
                <a:latin typeface="Roboto"/>
                <a:ea typeface="Roboto"/>
                <a:cs typeface="Roboto"/>
                <a:sym typeface="Roboto"/>
              </a:rPr>
              <a:t>Prognosis</a:t>
            </a:r>
            <a:endParaRPr kumimoji="0" sz="1400" b="0" i="0" u="none" strike="noStrike" kern="0" cap="none" spc="0" normalizeH="0" baseline="0" noProof="0">
              <a:ln>
                <a:noFill/>
              </a:ln>
              <a:solidFill>
                <a:srgbClr val="FFFFFF"/>
              </a:solidFill>
              <a:effectLst/>
              <a:uLnTx/>
              <a:uFillTx/>
              <a:latin typeface="Roboto"/>
              <a:ea typeface="Roboto"/>
              <a:cs typeface="Roboto"/>
              <a:sym typeface="Roboto"/>
            </a:endParaRPr>
          </a:p>
        </p:txBody>
      </p:sp>
      <p:sp>
        <p:nvSpPr>
          <p:cNvPr id="204" name="Google Shape;204;gd8d5e9ecb3_0_3"/>
          <p:cNvSpPr txBox="1"/>
          <p:nvPr/>
        </p:nvSpPr>
        <p:spPr>
          <a:xfrm>
            <a:off x="3019025" y="6106725"/>
            <a:ext cx="5986200" cy="6156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a:ln>
                  <a:noFill/>
                </a:ln>
                <a:solidFill>
                  <a:srgbClr val="000000"/>
                </a:solidFill>
                <a:effectLst/>
                <a:uLnTx/>
                <a:uFillTx/>
                <a:latin typeface="Montserrat Light"/>
                <a:ea typeface="Montserrat Light"/>
                <a:cs typeface="Montserrat Light"/>
                <a:sym typeface="Montserrat Light"/>
              </a:rPr>
              <a:t>Slide presented by a topic group member: Joseph LeMoine, MD, Orthopaedic Surgeon, prIME Assessments, Canada</a:t>
            </a:r>
            <a:endParaRPr kumimoji="0" sz="1400" b="0" i="0" u="none" strike="noStrike" kern="0" cap="none" spc="0" normalizeH="0" baseline="0" noProof="0">
              <a:ln>
                <a:noFill/>
              </a:ln>
              <a:solidFill>
                <a:srgbClr val="000000"/>
              </a:solidFill>
              <a:effectLst/>
              <a:uLnTx/>
              <a:uFillTx/>
              <a:latin typeface="Montserrat Light"/>
              <a:ea typeface="Montserrat Light"/>
              <a:cs typeface="Montserrat Light"/>
              <a:sym typeface="Montserrat Ligh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gd8d5e9ecb3_0_13"/>
          <p:cNvSpPr txBox="1">
            <a:spLocks noGrp="1"/>
          </p:cNvSpPr>
          <p:nvPr>
            <p:ph type="title"/>
          </p:nvPr>
        </p:nvSpPr>
        <p:spPr>
          <a:xfrm>
            <a:off x="716775" y="477333"/>
            <a:ext cx="3266100" cy="585600"/>
          </a:xfrm>
          <a:prstGeom prst="rect">
            <a:avLst/>
          </a:prstGeom>
        </p:spPr>
        <p:txBody>
          <a:bodyPr spcFirstLastPara="1" wrap="square" lIns="91425" tIns="45700" rIns="91425" bIns="45700" anchor="ctr" anchorCtr="0">
            <a:normAutofit fontScale="90000"/>
          </a:bodyPr>
          <a:lstStyle/>
          <a:p>
            <a:pPr marL="0" lvl="0" indent="0" algn="l" rtl="0">
              <a:spcBef>
                <a:spcPts val="0"/>
              </a:spcBef>
              <a:spcAft>
                <a:spcPts val="0"/>
              </a:spcAft>
              <a:buNone/>
            </a:pPr>
            <a:r>
              <a:rPr lang="en-US"/>
              <a:t>AI/MSK Prediction</a:t>
            </a:r>
            <a:endParaRPr/>
          </a:p>
        </p:txBody>
      </p:sp>
      <p:sp>
        <p:nvSpPr>
          <p:cNvPr id="210" name="Google Shape;210;gd8d5e9ecb3_0_13"/>
          <p:cNvSpPr txBox="1">
            <a:spLocks noGrp="1"/>
          </p:cNvSpPr>
          <p:nvPr>
            <p:ph type="body" idx="1"/>
          </p:nvPr>
        </p:nvSpPr>
        <p:spPr>
          <a:xfrm>
            <a:off x="776450" y="2032500"/>
            <a:ext cx="3587400" cy="4102800"/>
          </a:xfrm>
          <a:prstGeom prst="rect">
            <a:avLst/>
          </a:prstGeom>
        </p:spPr>
        <p:txBody>
          <a:bodyPr spcFirstLastPara="1" wrap="square" lIns="91425" tIns="45700" rIns="91425" bIns="45700" anchor="t" anchorCtr="0">
            <a:normAutofit/>
          </a:bodyPr>
          <a:lstStyle/>
          <a:p>
            <a:pPr marL="0" lvl="0" indent="0" algn="l" rtl="0">
              <a:spcBef>
                <a:spcPts val="1000"/>
              </a:spcBef>
              <a:spcAft>
                <a:spcPts val="0"/>
              </a:spcAft>
              <a:buNone/>
            </a:pPr>
            <a:r>
              <a:rPr lang="en-US" sz="1600" b="1">
                <a:latin typeface="Montserrat"/>
                <a:ea typeface="Montserrat"/>
                <a:cs typeface="Montserrat"/>
                <a:sym typeface="Montserrat"/>
              </a:rPr>
              <a:t>Standardization</a:t>
            </a:r>
            <a:endParaRPr sz="1600" b="1">
              <a:latin typeface="Montserrat"/>
              <a:ea typeface="Montserrat"/>
              <a:cs typeface="Montserrat"/>
              <a:sym typeface="Montserrat"/>
            </a:endParaRPr>
          </a:p>
          <a:p>
            <a:pPr marL="457200" lvl="0" indent="-330200" algn="l" rtl="0">
              <a:spcBef>
                <a:spcPts val="1000"/>
              </a:spcBef>
              <a:spcAft>
                <a:spcPts val="0"/>
              </a:spcAft>
              <a:buSzPts val="1600"/>
              <a:buChar char="•"/>
            </a:pPr>
            <a:r>
              <a:rPr lang="en-US" sz="1600"/>
              <a:t>Rigorous standards for health</a:t>
            </a:r>
            <a:endParaRPr sz="1600"/>
          </a:p>
          <a:p>
            <a:pPr marL="457200" lvl="0" indent="-330200" algn="l" rtl="0">
              <a:spcBef>
                <a:spcPts val="0"/>
              </a:spcBef>
              <a:spcAft>
                <a:spcPts val="0"/>
              </a:spcAft>
              <a:buSzPts val="1600"/>
              <a:buChar char="•"/>
            </a:pPr>
            <a:r>
              <a:rPr lang="en-US" sz="1600"/>
              <a:t>Transparency reporting TRIPOD standard</a:t>
            </a:r>
            <a:endParaRPr sz="1600"/>
          </a:p>
          <a:p>
            <a:pPr marL="457200" lvl="0" indent="-330200" algn="l" rtl="0">
              <a:spcBef>
                <a:spcPts val="0"/>
              </a:spcBef>
              <a:spcAft>
                <a:spcPts val="0"/>
              </a:spcAft>
              <a:buSzPts val="1600"/>
              <a:buChar char="•"/>
            </a:pPr>
            <a:r>
              <a:rPr lang="en-US" sz="1600"/>
              <a:t>Reliability</a:t>
            </a:r>
            <a:endParaRPr sz="1600"/>
          </a:p>
          <a:p>
            <a:pPr marL="457200" lvl="0" indent="-330200" algn="l" rtl="0">
              <a:spcBef>
                <a:spcPts val="0"/>
              </a:spcBef>
              <a:spcAft>
                <a:spcPts val="0"/>
              </a:spcAft>
              <a:buSzPts val="1600"/>
              <a:buChar char="•"/>
            </a:pPr>
            <a:r>
              <a:rPr lang="en-US" sz="1600"/>
              <a:t>Utility</a:t>
            </a:r>
            <a:endParaRPr sz="1600"/>
          </a:p>
          <a:p>
            <a:pPr marL="457200" lvl="0" indent="-330200" algn="l" rtl="0">
              <a:spcBef>
                <a:spcPts val="0"/>
              </a:spcBef>
              <a:spcAft>
                <a:spcPts val="0"/>
              </a:spcAft>
              <a:buSzPts val="1600"/>
              <a:buChar char="•"/>
            </a:pPr>
            <a:r>
              <a:rPr lang="en-US" sz="1600"/>
              <a:t>Comparison to simpler models</a:t>
            </a:r>
            <a:endParaRPr sz="1600"/>
          </a:p>
          <a:p>
            <a:pPr marL="457200" lvl="0" indent="-330200" algn="l" rtl="0">
              <a:spcBef>
                <a:spcPts val="0"/>
              </a:spcBef>
              <a:spcAft>
                <a:spcPts val="0"/>
              </a:spcAft>
              <a:buSzPts val="1600"/>
              <a:buChar char="•"/>
            </a:pPr>
            <a:r>
              <a:rPr lang="en-US" sz="1600"/>
              <a:t>Clinical confirmation</a:t>
            </a:r>
            <a:endParaRPr sz="1600"/>
          </a:p>
          <a:p>
            <a:pPr marL="0" lvl="0" indent="0" algn="l" rtl="0">
              <a:spcBef>
                <a:spcPts val="1000"/>
              </a:spcBef>
              <a:spcAft>
                <a:spcPts val="0"/>
              </a:spcAft>
              <a:buNone/>
            </a:pPr>
            <a:endParaRPr sz="1600"/>
          </a:p>
        </p:txBody>
      </p:sp>
      <p:sp>
        <p:nvSpPr>
          <p:cNvPr id="211" name="Google Shape;211;gd8d5e9ecb3_0_13"/>
          <p:cNvSpPr txBox="1">
            <a:spLocks noGrp="1"/>
          </p:cNvSpPr>
          <p:nvPr>
            <p:ph type="body" idx="2"/>
          </p:nvPr>
        </p:nvSpPr>
        <p:spPr>
          <a:xfrm>
            <a:off x="4780150" y="2032500"/>
            <a:ext cx="3587400" cy="4102800"/>
          </a:xfrm>
          <a:prstGeom prst="rect">
            <a:avLst/>
          </a:prstGeom>
        </p:spPr>
        <p:txBody>
          <a:bodyPr spcFirstLastPara="1" wrap="square" lIns="91425" tIns="45700" rIns="91425" bIns="45700" anchor="t" anchorCtr="0">
            <a:normAutofit/>
          </a:bodyPr>
          <a:lstStyle/>
          <a:p>
            <a:pPr marL="0" lvl="0" indent="0" algn="l" rtl="0">
              <a:spcBef>
                <a:spcPts val="1000"/>
              </a:spcBef>
              <a:spcAft>
                <a:spcPts val="0"/>
              </a:spcAft>
              <a:buNone/>
            </a:pPr>
            <a:r>
              <a:rPr lang="en-US" sz="1600" b="1">
                <a:latin typeface="Montserrat"/>
                <a:ea typeface="Montserrat"/>
                <a:cs typeface="Montserrat"/>
                <a:sym typeface="Montserrat"/>
              </a:rPr>
              <a:t>Testing Data</a:t>
            </a:r>
            <a:endParaRPr sz="1600" b="1">
              <a:latin typeface="Montserrat"/>
              <a:ea typeface="Montserrat"/>
              <a:cs typeface="Montserrat"/>
              <a:sym typeface="Montserrat"/>
            </a:endParaRPr>
          </a:p>
          <a:p>
            <a:pPr marL="457200" lvl="0" indent="-330200" algn="l" rtl="0">
              <a:spcBef>
                <a:spcPts val="1000"/>
              </a:spcBef>
              <a:spcAft>
                <a:spcPts val="0"/>
              </a:spcAft>
              <a:buSzPts val="1600"/>
              <a:buChar char="•"/>
            </a:pPr>
            <a:r>
              <a:rPr lang="en-US" sz="1600"/>
              <a:t>Variable sources</a:t>
            </a:r>
            <a:endParaRPr sz="1600"/>
          </a:p>
          <a:p>
            <a:pPr marL="457200" lvl="0" indent="-330200" algn="l" rtl="0">
              <a:spcBef>
                <a:spcPts val="0"/>
              </a:spcBef>
              <a:spcAft>
                <a:spcPts val="0"/>
              </a:spcAft>
              <a:buSzPts val="1600"/>
              <a:buChar char="•"/>
            </a:pPr>
            <a:r>
              <a:rPr lang="en-US" sz="1600"/>
              <a:t>Biases (RoB &amp; ROBINS)</a:t>
            </a:r>
            <a:endParaRPr sz="1600"/>
          </a:p>
          <a:p>
            <a:pPr marL="457200" lvl="0" indent="-330200" algn="l" rtl="0">
              <a:spcBef>
                <a:spcPts val="0"/>
              </a:spcBef>
              <a:spcAft>
                <a:spcPts val="0"/>
              </a:spcAft>
              <a:buSzPts val="1600"/>
              <a:buChar char="•"/>
            </a:pPr>
            <a:r>
              <a:rPr lang="en-US" sz="1600"/>
              <a:t>Labelling</a:t>
            </a:r>
            <a:endParaRPr sz="1600"/>
          </a:p>
          <a:p>
            <a:pPr marL="457200" lvl="0" indent="-330200" algn="l" rtl="0">
              <a:spcBef>
                <a:spcPts val="0"/>
              </a:spcBef>
              <a:spcAft>
                <a:spcPts val="0"/>
              </a:spcAft>
              <a:buSzPts val="1600"/>
              <a:buChar char="•"/>
            </a:pPr>
            <a:r>
              <a:rPr lang="en-US" sz="1600"/>
              <a:t>“Real World Data”</a:t>
            </a:r>
            <a:endParaRPr sz="1600"/>
          </a:p>
          <a:p>
            <a:pPr marL="914400" lvl="1" indent="-330200" algn="l" rtl="0">
              <a:spcBef>
                <a:spcPts val="0"/>
              </a:spcBef>
              <a:spcAft>
                <a:spcPts val="0"/>
              </a:spcAft>
              <a:buSzPts val="1600"/>
              <a:buChar char="•"/>
            </a:pPr>
            <a:r>
              <a:rPr lang="en-US" sz="1600"/>
              <a:t>Missingness</a:t>
            </a:r>
            <a:endParaRPr sz="1600"/>
          </a:p>
          <a:p>
            <a:pPr marL="914400" lvl="1" indent="-330200" algn="l" rtl="0">
              <a:spcBef>
                <a:spcPts val="0"/>
              </a:spcBef>
              <a:spcAft>
                <a:spcPts val="0"/>
              </a:spcAft>
              <a:buSzPts val="1600"/>
              <a:buChar char="•"/>
            </a:pPr>
            <a:r>
              <a:rPr lang="en-US" sz="1600"/>
              <a:t>Outliers</a:t>
            </a:r>
            <a:endParaRPr sz="1600"/>
          </a:p>
          <a:p>
            <a:pPr marL="914400" lvl="1" indent="-330200" algn="l" rtl="0">
              <a:spcBef>
                <a:spcPts val="0"/>
              </a:spcBef>
              <a:spcAft>
                <a:spcPts val="0"/>
              </a:spcAft>
              <a:buSzPts val="1600"/>
              <a:buChar char="•"/>
            </a:pPr>
            <a:r>
              <a:rPr lang="en-US" sz="1600"/>
              <a:t>Errors</a:t>
            </a:r>
            <a:endParaRPr sz="1600"/>
          </a:p>
        </p:txBody>
      </p:sp>
      <p:sp>
        <p:nvSpPr>
          <p:cNvPr id="212" name="Google Shape;212;gd8d5e9ecb3_0_13"/>
          <p:cNvSpPr txBox="1"/>
          <p:nvPr/>
        </p:nvSpPr>
        <p:spPr>
          <a:xfrm>
            <a:off x="3019025" y="6106725"/>
            <a:ext cx="5986200" cy="6156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a:ln>
                  <a:noFill/>
                </a:ln>
                <a:solidFill>
                  <a:srgbClr val="000000"/>
                </a:solidFill>
                <a:effectLst/>
                <a:uLnTx/>
                <a:uFillTx/>
                <a:latin typeface="Montserrat Light"/>
                <a:ea typeface="Montserrat Light"/>
                <a:cs typeface="Montserrat Light"/>
                <a:sym typeface="Montserrat Light"/>
              </a:rPr>
              <a:t>Slide presented by a topic group member: Joseph LeMoine, MD, Orthopaedic Surgeon, prIME Assessments, Canada</a:t>
            </a:r>
            <a:endParaRPr kumimoji="0" sz="1400" b="0" i="0" u="none" strike="noStrike" kern="0" cap="none" spc="0" normalizeH="0" baseline="0" noProof="0">
              <a:ln>
                <a:noFill/>
              </a:ln>
              <a:solidFill>
                <a:srgbClr val="000000"/>
              </a:solidFill>
              <a:effectLst/>
              <a:uLnTx/>
              <a:uFillTx/>
              <a:latin typeface="Montserrat Light"/>
              <a:ea typeface="Montserrat Light"/>
              <a:cs typeface="Montserrat Light"/>
              <a:sym typeface="Montserrat Light"/>
            </a:endParaRPr>
          </a:p>
        </p:txBody>
      </p:sp>
    </p:spTree>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主题​​">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DC158A9-A3D3-4986-AA99-A19BA544D296}"/>
</file>

<file path=customXml/itemProps2.xml><?xml version="1.0" encoding="utf-8"?>
<ds:datastoreItem xmlns:ds="http://schemas.openxmlformats.org/officeDocument/2006/customXml" ds:itemID="{8D757891-533E-4B08-9CC2-432445C0232A}"/>
</file>

<file path=customXml/itemProps3.xml><?xml version="1.0" encoding="utf-8"?>
<ds:datastoreItem xmlns:ds="http://schemas.openxmlformats.org/officeDocument/2006/customXml" ds:itemID="{263EDF69-883F-4630-8D5D-47FF3AA110B2}"/>
</file>

<file path=docProps/app.xml><?xml version="1.0" encoding="utf-8"?>
<Properties xmlns="http://schemas.openxmlformats.org/officeDocument/2006/extended-properties" xmlns:vt="http://schemas.openxmlformats.org/officeDocument/2006/docPropsVTypes">
  <Template>Office Theme</Template>
  <TotalTime>1790</TotalTime>
  <Words>960</Words>
  <Application>Microsoft Office PowerPoint</Application>
  <PresentationFormat>On-screen Show (4:3)</PresentationFormat>
  <Paragraphs>82</Paragraphs>
  <Slides>11</Slides>
  <Notes>11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等线</vt:lpstr>
      <vt:lpstr>Montserrat Light</vt:lpstr>
      <vt:lpstr>Arial</vt:lpstr>
      <vt:lpstr>Calibri</vt:lpstr>
      <vt:lpstr>Calibri Light</vt:lpstr>
      <vt:lpstr>Montserrat</vt:lpstr>
      <vt:lpstr>Roboto</vt:lpstr>
      <vt:lpstr>Office 主题​​</vt:lpstr>
      <vt:lpstr>1_Office 主题​​</vt:lpstr>
      <vt:lpstr>PowerPoint Presentation</vt:lpstr>
      <vt:lpstr>Background &amp; Relevance</vt:lpstr>
      <vt:lpstr>Background &amp; Relevance</vt:lpstr>
      <vt:lpstr>Topic Group’s Goal</vt:lpstr>
      <vt:lpstr>Topic Group Status</vt:lpstr>
      <vt:lpstr>Three AI/ML tasks for MSK medicine</vt:lpstr>
      <vt:lpstr>AI/ML Self-management/Treatment</vt:lpstr>
      <vt:lpstr>AI/MSK Prediction</vt:lpstr>
      <vt:lpstr>AI/MSK Prediction</vt:lpstr>
      <vt:lpstr>Further updates and next steps for the topic group</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Att.3 - Presentation (TG-MSK)</dc:title>
  <dc:creator>Campos, Simao</dc:creator>
  <cp:lastModifiedBy>Simão Campos-Neto</cp:lastModifiedBy>
  <cp:revision>75</cp:revision>
  <cp:lastPrinted>2019-04-04T08:49:31Z</cp:lastPrinted>
  <dcterms:created xsi:type="dcterms:W3CDTF">2019-03-31T15:53:06Z</dcterms:created>
  <dcterms:modified xsi:type="dcterms:W3CDTF">2021-05-16T15:57:13Z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