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24"/>
  </p:notesMasterIdLst>
  <p:sldIdLst>
    <p:sldId id="257" r:id="rId6"/>
    <p:sldId id="256"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BF157-C90A-475B-84A7-44920EB0F642}" v="14" dt="2021-05-21T12:27:17.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29" autoAdjust="0"/>
  </p:normalViewPr>
  <p:slideViewPr>
    <p:cSldViewPr snapToGrid="0">
      <p:cViewPr>
        <p:scale>
          <a:sx n="60" d="100"/>
          <a:sy n="60" d="100"/>
        </p:scale>
        <p:origin x="90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biri, Ayda" userId="b37f3988-c176-4be8-807a-107e80ddceeb" providerId="ADAL" clId="{07CBF157-C90A-475B-84A7-44920EB0F642}"/>
    <pc:docChg chg="modSld modMainMaster">
      <pc:chgData name="Dabiri, Ayda" userId="b37f3988-c176-4be8-807a-107e80ddceeb" providerId="ADAL" clId="{07CBF157-C90A-475B-84A7-44920EB0F642}" dt="2021-05-21T12:27:32.020" v="57" actId="1076"/>
      <pc:docMkLst>
        <pc:docMk/>
      </pc:docMkLst>
      <pc:sldChg chg="modSp">
        <pc:chgData name="Dabiri, Ayda" userId="b37f3988-c176-4be8-807a-107e80ddceeb" providerId="ADAL" clId="{07CBF157-C90A-475B-84A7-44920EB0F642}" dt="2021-05-21T12:27:32.020" v="57" actId="1076"/>
        <pc:sldMkLst>
          <pc:docMk/>
          <pc:sldMk cId="2344048152" sldId="257"/>
        </pc:sldMkLst>
        <pc:spChg chg="mod">
          <ac:chgData name="Dabiri, Ayda" userId="b37f3988-c176-4be8-807a-107e80ddceeb" providerId="ADAL" clId="{07CBF157-C90A-475B-84A7-44920EB0F642}" dt="2021-05-21T12:21:47.561" v="3" actId="207"/>
          <ac:spMkLst>
            <pc:docMk/>
            <pc:sldMk cId="2344048152" sldId="257"/>
            <ac:spMk id="3" creationId="{3AA5875A-E589-402B-B809-F6D4BAA63A02}"/>
          </ac:spMkLst>
        </pc:spChg>
        <pc:spChg chg="mod">
          <ac:chgData name="Dabiri, Ayda" userId="b37f3988-c176-4be8-807a-107e80ddceeb" providerId="ADAL" clId="{07CBF157-C90A-475B-84A7-44920EB0F642}" dt="2021-05-21T12:21:42.388" v="0"/>
          <ac:spMkLst>
            <pc:docMk/>
            <pc:sldMk cId="2344048152" sldId="257"/>
            <ac:spMk id="4" creationId="{50B7AC7D-3CD4-41C4-9C8C-988494B72852}"/>
          </ac:spMkLst>
        </pc:spChg>
        <pc:graphicFrameChg chg="mod modGraphic">
          <ac:chgData name="Dabiri, Ayda" userId="b37f3988-c176-4be8-807a-107e80ddceeb" providerId="ADAL" clId="{07CBF157-C90A-475B-84A7-44920EB0F642}" dt="2021-05-21T12:27:32.020" v="57" actId="1076"/>
          <ac:graphicFrameMkLst>
            <pc:docMk/>
            <pc:sldMk cId="2344048152" sldId="257"/>
            <ac:graphicFrameMk id="2" creationId="{11319B83-41D3-459A-A1F4-845662CEA6B8}"/>
          </ac:graphicFrameMkLst>
        </pc:graphicFrameChg>
        <pc:graphicFrameChg chg="mod">
          <ac:chgData name="Dabiri, Ayda" userId="b37f3988-c176-4be8-807a-107e80ddceeb" providerId="ADAL" clId="{07CBF157-C90A-475B-84A7-44920EB0F642}" dt="2021-05-21T12:21:42.388" v="0"/>
          <ac:graphicFrameMkLst>
            <pc:docMk/>
            <pc:sldMk cId="2344048152" sldId="257"/>
            <ac:graphicFrameMk id="12" creationId="{8DE32652-D7F2-421B-9A7B-236BD22F6105}"/>
          </ac:graphicFrameMkLst>
        </pc:graphicFrameChg>
      </pc:sldChg>
      <pc:sldChg chg="modSp">
        <pc:chgData name="Dabiri, Ayda" userId="b37f3988-c176-4be8-807a-107e80ddceeb" providerId="ADAL" clId="{07CBF157-C90A-475B-84A7-44920EB0F642}" dt="2021-05-21T12:23:53.634" v="10" actId="403"/>
        <pc:sldMkLst>
          <pc:docMk/>
          <pc:sldMk cId="0" sldId="258"/>
        </pc:sldMkLst>
        <pc:spChg chg="mod">
          <ac:chgData name="Dabiri, Ayda" userId="b37f3988-c176-4be8-807a-107e80ddceeb" providerId="ADAL" clId="{07CBF157-C90A-475B-84A7-44920EB0F642}" dt="2021-05-21T12:23:53.634" v="10" actId="403"/>
          <ac:spMkLst>
            <pc:docMk/>
            <pc:sldMk cId="0" sldId="258"/>
            <ac:spMk id="63" creationId="{00000000-0000-0000-0000-000000000000}"/>
          </ac:spMkLst>
        </pc:spChg>
        <pc:spChg chg="mod">
          <ac:chgData name="Dabiri, Ayda" userId="b37f3988-c176-4be8-807a-107e80ddceeb" providerId="ADAL" clId="{07CBF157-C90A-475B-84A7-44920EB0F642}" dt="2021-05-21T12:23:50.861" v="9" actId="403"/>
          <ac:spMkLst>
            <pc:docMk/>
            <pc:sldMk cId="0" sldId="258"/>
            <ac:spMk id="64" creationId="{00000000-0000-0000-0000-000000000000}"/>
          </ac:spMkLst>
        </pc:spChg>
      </pc:sldChg>
      <pc:sldChg chg="modSp">
        <pc:chgData name="Dabiri, Ayda" userId="b37f3988-c176-4be8-807a-107e80ddceeb" providerId="ADAL" clId="{07CBF157-C90A-475B-84A7-44920EB0F642}" dt="2021-05-21T12:24:00.521" v="13" actId="403"/>
        <pc:sldMkLst>
          <pc:docMk/>
          <pc:sldMk cId="0" sldId="259"/>
        </pc:sldMkLst>
        <pc:spChg chg="mod">
          <ac:chgData name="Dabiri, Ayda" userId="b37f3988-c176-4be8-807a-107e80ddceeb" providerId="ADAL" clId="{07CBF157-C90A-475B-84A7-44920EB0F642}" dt="2021-05-21T12:23:58.752" v="11" actId="403"/>
          <ac:spMkLst>
            <pc:docMk/>
            <pc:sldMk cId="0" sldId="259"/>
            <ac:spMk id="70" creationId="{00000000-0000-0000-0000-000000000000}"/>
          </ac:spMkLst>
        </pc:spChg>
        <pc:spChg chg="mod">
          <ac:chgData name="Dabiri, Ayda" userId="b37f3988-c176-4be8-807a-107e80ddceeb" providerId="ADAL" clId="{07CBF157-C90A-475B-84A7-44920EB0F642}" dt="2021-05-21T12:24:00.521" v="13" actId="403"/>
          <ac:spMkLst>
            <pc:docMk/>
            <pc:sldMk cId="0" sldId="259"/>
            <ac:spMk id="71" creationId="{00000000-0000-0000-0000-000000000000}"/>
          </ac:spMkLst>
        </pc:spChg>
      </pc:sldChg>
      <pc:sldChg chg="addSp delSp modSp">
        <pc:chgData name="Dabiri, Ayda" userId="b37f3988-c176-4be8-807a-107e80ddceeb" providerId="ADAL" clId="{07CBF157-C90A-475B-84A7-44920EB0F642}" dt="2021-05-21T12:23:34.543" v="7" actId="403"/>
        <pc:sldMkLst>
          <pc:docMk/>
          <pc:sldMk cId="0" sldId="260"/>
        </pc:sldMkLst>
        <pc:spChg chg="add del">
          <ac:chgData name="Dabiri, Ayda" userId="b37f3988-c176-4be8-807a-107e80ddceeb" providerId="ADAL" clId="{07CBF157-C90A-475B-84A7-44920EB0F642}" dt="2021-05-21T12:22:56.714" v="5"/>
          <ac:spMkLst>
            <pc:docMk/>
            <pc:sldMk cId="0" sldId="260"/>
            <ac:spMk id="5" creationId="{A81717CF-CD9A-4ED4-AECD-FE8BF2A57E85}"/>
          </ac:spMkLst>
        </pc:spChg>
        <pc:spChg chg="mod">
          <ac:chgData name="Dabiri, Ayda" userId="b37f3988-c176-4be8-807a-107e80ddceeb" providerId="ADAL" clId="{07CBF157-C90A-475B-84A7-44920EB0F642}" dt="2021-05-21T12:23:34.543" v="7" actId="403"/>
          <ac:spMkLst>
            <pc:docMk/>
            <pc:sldMk cId="0" sldId="260"/>
            <ac:spMk id="77" creationId="{00000000-0000-0000-0000-000000000000}"/>
          </ac:spMkLst>
        </pc:spChg>
        <pc:spChg chg="mod">
          <ac:chgData name="Dabiri, Ayda" userId="b37f3988-c176-4be8-807a-107e80ddceeb" providerId="ADAL" clId="{07CBF157-C90A-475B-84A7-44920EB0F642}" dt="2021-05-21T12:23:34.543" v="7" actId="403"/>
          <ac:spMkLst>
            <pc:docMk/>
            <pc:sldMk cId="0" sldId="260"/>
            <ac:spMk id="78" creationId="{00000000-0000-0000-0000-000000000000}"/>
          </ac:spMkLst>
        </pc:spChg>
      </pc:sldChg>
      <pc:sldChg chg="modSp">
        <pc:chgData name="Dabiri, Ayda" userId="b37f3988-c176-4be8-807a-107e80ddceeb" providerId="ADAL" clId="{07CBF157-C90A-475B-84A7-44920EB0F642}" dt="2021-05-21T12:24:16.073" v="16" actId="403"/>
        <pc:sldMkLst>
          <pc:docMk/>
          <pc:sldMk cId="0" sldId="261"/>
        </pc:sldMkLst>
        <pc:spChg chg="mod">
          <ac:chgData name="Dabiri, Ayda" userId="b37f3988-c176-4be8-807a-107e80ddceeb" providerId="ADAL" clId="{07CBF157-C90A-475B-84A7-44920EB0F642}" dt="2021-05-21T12:24:16.073" v="16" actId="403"/>
          <ac:spMkLst>
            <pc:docMk/>
            <pc:sldMk cId="0" sldId="261"/>
            <ac:spMk id="85" creationId="{00000000-0000-0000-0000-000000000000}"/>
          </ac:spMkLst>
        </pc:spChg>
        <pc:spChg chg="mod">
          <ac:chgData name="Dabiri, Ayda" userId="b37f3988-c176-4be8-807a-107e80ddceeb" providerId="ADAL" clId="{07CBF157-C90A-475B-84A7-44920EB0F642}" dt="2021-05-21T12:24:11.753" v="15" actId="403"/>
          <ac:spMkLst>
            <pc:docMk/>
            <pc:sldMk cId="0" sldId="261"/>
            <ac:spMk id="86" creationId="{00000000-0000-0000-0000-000000000000}"/>
          </ac:spMkLst>
        </pc:spChg>
      </pc:sldChg>
      <pc:sldChg chg="modSp">
        <pc:chgData name="Dabiri, Ayda" userId="b37f3988-c176-4be8-807a-107e80ddceeb" providerId="ADAL" clId="{07CBF157-C90A-475B-84A7-44920EB0F642}" dt="2021-05-21T12:24:27.217" v="19" actId="403"/>
        <pc:sldMkLst>
          <pc:docMk/>
          <pc:sldMk cId="0" sldId="263"/>
        </pc:sldMkLst>
        <pc:spChg chg="mod">
          <ac:chgData name="Dabiri, Ayda" userId="b37f3988-c176-4be8-807a-107e80ddceeb" providerId="ADAL" clId="{07CBF157-C90A-475B-84A7-44920EB0F642}" dt="2021-05-21T12:24:24.991" v="17" actId="403"/>
          <ac:spMkLst>
            <pc:docMk/>
            <pc:sldMk cId="0" sldId="263"/>
            <ac:spMk id="100" creationId="{00000000-0000-0000-0000-000000000000}"/>
          </ac:spMkLst>
        </pc:spChg>
        <pc:spChg chg="mod">
          <ac:chgData name="Dabiri, Ayda" userId="b37f3988-c176-4be8-807a-107e80ddceeb" providerId="ADAL" clId="{07CBF157-C90A-475B-84A7-44920EB0F642}" dt="2021-05-21T12:24:27.217" v="19" actId="403"/>
          <ac:spMkLst>
            <pc:docMk/>
            <pc:sldMk cId="0" sldId="263"/>
            <ac:spMk id="101" creationId="{00000000-0000-0000-0000-000000000000}"/>
          </ac:spMkLst>
        </pc:spChg>
      </pc:sldChg>
      <pc:sldChg chg="modSp">
        <pc:chgData name="Dabiri, Ayda" userId="b37f3988-c176-4be8-807a-107e80ddceeb" providerId="ADAL" clId="{07CBF157-C90A-475B-84A7-44920EB0F642}" dt="2021-05-21T12:24:39.752" v="22" actId="403"/>
        <pc:sldMkLst>
          <pc:docMk/>
          <pc:sldMk cId="0" sldId="264"/>
        </pc:sldMkLst>
        <pc:spChg chg="mod">
          <ac:chgData name="Dabiri, Ayda" userId="b37f3988-c176-4be8-807a-107e80ddceeb" providerId="ADAL" clId="{07CBF157-C90A-475B-84A7-44920EB0F642}" dt="2021-05-21T12:24:34.990" v="20" actId="403"/>
          <ac:spMkLst>
            <pc:docMk/>
            <pc:sldMk cId="0" sldId="264"/>
            <ac:spMk id="107" creationId="{00000000-0000-0000-0000-000000000000}"/>
          </ac:spMkLst>
        </pc:spChg>
        <pc:spChg chg="mod">
          <ac:chgData name="Dabiri, Ayda" userId="b37f3988-c176-4be8-807a-107e80ddceeb" providerId="ADAL" clId="{07CBF157-C90A-475B-84A7-44920EB0F642}" dt="2021-05-21T12:24:39.752" v="22" actId="403"/>
          <ac:spMkLst>
            <pc:docMk/>
            <pc:sldMk cId="0" sldId="264"/>
            <ac:spMk id="108" creationId="{00000000-0000-0000-0000-000000000000}"/>
          </ac:spMkLst>
        </pc:spChg>
      </pc:sldChg>
      <pc:sldChg chg="modSp">
        <pc:chgData name="Dabiri, Ayda" userId="b37f3988-c176-4be8-807a-107e80ddceeb" providerId="ADAL" clId="{07CBF157-C90A-475B-84A7-44920EB0F642}" dt="2021-05-21T12:24:57.882" v="25" actId="403"/>
        <pc:sldMkLst>
          <pc:docMk/>
          <pc:sldMk cId="0" sldId="265"/>
        </pc:sldMkLst>
        <pc:spChg chg="mod">
          <ac:chgData name="Dabiri, Ayda" userId="b37f3988-c176-4be8-807a-107e80ddceeb" providerId="ADAL" clId="{07CBF157-C90A-475B-84A7-44920EB0F642}" dt="2021-05-21T12:24:50.239" v="23" actId="403"/>
          <ac:spMkLst>
            <pc:docMk/>
            <pc:sldMk cId="0" sldId="265"/>
            <ac:spMk id="114" creationId="{00000000-0000-0000-0000-000000000000}"/>
          </ac:spMkLst>
        </pc:spChg>
        <pc:spChg chg="mod">
          <ac:chgData name="Dabiri, Ayda" userId="b37f3988-c176-4be8-807a-107e80ddceeb" providerId="ADAL" clId="{07CBF157-C90A-475B-84A7-44920EB0F642}" dt="2021-05-21T12:24:57.882" v="25" actId="403"/>
          <ac:spMkLst>
            <pc:docMk/>
            <pc:sldMk cId="0" sldId="265"/>
            <ac:spMk id="115" creationId="{00000000-0000-0000-0000-000000000000}"/>
          </ac:spMkLst>
        </pc:spChg>
      </pc:sldChg>
      <pc:sldChg chg="modSp">
        <pc:chgData name="Dabiri, Ayda" userId="b37f3988-c176-4be8-807a-107e80ddceeb" providerId="ADAL" clId="{07CBF157-C90A-475B-84A7-44920EB0F642}" dt="2021-05-21T12:25:24.592" v="28" actId="403"/>
        <pc:sldMkLst>
          <pc:docMk/>
          <pc:sldMk cId="0" sldId="266"/>
        </pc:sldMkLst>
        <pc:spChg chg="mod">
          <ac:chgData name="Dabiri, Ayda" userId="b37f3988-c176-4be8-807a-107e80ddceeb" providerId="ADAL" clId="{07CBF157-C90A-475B-84A7-44920EB0F642}" dt="2021-05-21T12:25:17.216" v="26" actId="403"/>
          <ac:spMkLst>
            <pc:docMk/>
            <pc:sldMk cId="0" sldId="266"/>
            <ac:spMk id="121" creationId="{00000000-0000-0000-0000-000000000000}"/>
          </ac:spMkLst>
        </pc:spChg>
        <pc:spChg chg="mod">
          <ac:chgData name="Dabiri, Ayda" userId="b37f3988-c176-4be8-807a-107e80ddceeb" providerId="ADAL" clId="{07CBF157-C90A-475B-84A7-44920EB0F642}" dt="2021-05-21T12:25:24.592" v="28" actId="403"/>
          <ac:spMkLst>
            <pc:docMk/>
            <pc:sldMk cId="0" sldId="266"/>
            <ac:spMk id="122" creationId="{00000000-0000-0000-0000-000000000000}"/>
          </ac:spMkLst>
        </pc:spChg>
      </pc:sldChg>
      <pc:sldChg chg="modSp">
        <pc:chgData name="Dabiri, Ayda" userId="b37f3988-c176-4be8-807a-107e80ddceeb" providerId="ADAL" clId="{07CBF157-C90A-475B-84A7-44920EB0F642}" dt="2021-05-21T12:25:48.367" v="31" actId="403"/>
        <pc:sldMkLst>
          <pc:docMk/>
          <pc:sldMk cId="0" sldId="268"/>
        </pc:sldMkLst>
        <pc:spChg chg="mod">
          <ac:chgData name="Dabiri, Ayda" userId="b37f3988-c176-4be8-807a-107e80ddceeb" providerId="ADAL" clId="{07CBF157-C90A-475B-84A7-44920EB0F642}" dt="2021-05-21T12:25:48.367" v="31" actId="403"/>
          <ac:spMkLst>
            <pc:docMk/>
            <pc:sldMk cId="0" sldId="268"/>
            <ac:spMk id="135" creationId="{00000000-0000-0000-0000-000000000000}"/>
          </ac:spMkLst>
        </pc:spChg>
        <pc:spChg chg="mod">
          <ac:chgData name="Dabiri, Ayda" userId="b37f3988-c176-4be8-807a-107e80ddceeb" providerId="ADAL" clId="{07CBF157-C90A-475B-84A7-44920EB0F642}" dt="2021-05-21T12:25:44.442" v="30" actId="403"/>
          <ac:spMkLst>
            <pc:docMk/>
            <pc:sldMk cId="0" sldId="268"/>
            <ac:spMk id="136" creationId="{00000000-0000-0000-0000-000000000000}"/>
          </ac:spMkLst>
        </pc:spChg>
      </pc:sldChg>
      <pc:sldChg chg="modSp">
        <pc:chgData name="Dabiri, Ayda" userId="b37f3988-c176-4be8-807a-107e80ddceeb" providerId="ADAL" clId="{07CBF157-C90A-475B-84A7-44920EB0F642}" dt="2021-05-21T12:25:58.384" v="34" actId="403"/>
        <pc:sldMkLst>
          <pc:docMk/>
          <pc:sldMk cId="0" sldId="269"/>
        </pc:sldMkLst>
        <pc:spChg chg="mod">
          <ac:chgData name="Dabiri, Ayda" userId="b37f3988-c176-4be8-807a-107e80ddceeb" providerId="ADAL" clId="{07CBF157-C90A-475B-84A7-44920EB0F642}" dt="2021-05-21T12:25:51.992" v="32" actId="403"/>
          <ac:spMkLst>
            <pc:docMk/>
            <pc:sldMk cId="0" sldId="269"/>
            <ac:spMk id="142" creationId="{00000000-0000-0000-0000-000000000000}"/>
          </ac:spMkLst>
        </pc:spChg>
        <pc:spChg chg="mod">
          <ac:chgData name="Dabiri, Ayda" userId="b37f3988-c176-4be8-807a-107e80ddceeb" providerId="ADAL" clId="{07CBF157-C90A-475B-84A7-44920EB0F642}" dt="2021-05-21T12:25:58.384" v="34" actId="403"/>
          <ac:spMkLst>
            <pc:docMk/>
            <pc:sldMk cId="0" sldId="269"/>
            <ac:spMk id="143" creationId="{00000000-0000-0000-0000-000000000000}"/>
          </ac:spMkLst>
        </pc:spChg>
      </pc:sldChg>
      <pc:sldChg chg="modSp">
        <pc:chgData name="Dabiri, Ayda" userId="b37f3988-c176-4be8-807a-107e80ddceeb" providerId="ADAL" clId="{07CBF157-C90A-475B-84A7-44920EB0F642}" dt="2021-05-21T12:26:17.187" v="37" actId="403"/>
        <pc:sldMkLst>
          <pc:docMk/>
          <pc:sldMk cId="0" sldId="270"/>
        </pc:sldMkLst>
        <pc:spChg chg="mod">
          <ac:chgData name="Dabiri, Ayda" userId="b37f3988-c176-4be8-807a-107e80ddceeb" providerId="ADAL" clId="{07CBF157-C90A-475B-84A7-44920EB0F642}" dt="2021-05-21T12:26:14.047" v="35" actId="403"/>
          <ac:spMkLst>
            <pc:docMk/>
            <pc:sldMk cId="0" sldId="270"/>
            <ac:spMk id="149" creationId="{00000000-0000-0000-0000-000000000000}"/>
          </ac:spMkLst>
        </pc:spChg>
        <pc:spChg chg="mod">
          <ac:chgData name="Dabiri, Ayda" userId="b37f3988-c176-4be8-807a-107e80ddceeb" providerId="ADAL" clId="{07CBF157-C90A-475B-84A7-44920EB0F642}" dt="2021-05-21T12:26:17.187" v="37" actId="403"/>
          <ac:spMkLst>
            <pc:docMk/>
            <pc:sldMk cId="0" sldId="270"/>
            <ac:spMk id="150" creationId="{00000000-0000-0000-0000-000000000000}"/>
          </ac:spMkLst>
        </pc:spChg>
      </pc:sldChg>
      <pc:sldChg chg="modSp">
        <pc:chgData name="Dabiri, Ayda" userId="b37f3988-c176-4be8-807a-107e80ddceeb" providerId="ADAL" clId="{07CBF157-C90A-475B-84A7-44920EB0F642}" dt="2021-05-21T12:26:29.623" v="40" actId="403"/>
        <pc:sldMkLst>
          <pc:docMk/>
          <pc:sldMk cId="0" sldId="271"/>
        </pc:sldMkLst>
        <pc:spChg chg="mod">
          <ac:chgData name="Dabiri, Ayda" userId="b37f3988-c176-4be8-807a-107e80ddceeb" providerId="ADAL" clId="{07CBF157-C90A-475B-84A7-44920EB0F642}" dt="2021-05-21T12:26:29.623" v="40" actId="403"/>
          <ac:spMkLst>
            <pc:docMk/>
            <pc:sldMk cId="0" sldId="271"/>
            <ac:spMk id="156" creationId="{00000000-0000-0000-0000-000000000000}"/>
          </ac:spMkLst>
        </pc:spChg>
        <pc:spChg chg="mod">
          <ac:chgData name="Dabiri, Ayda" userId="b37f3988-c176-4be8-807a-107e80ddceeb" providerId="ADAL" clId="{07CBF157-C90A-475B-84A7-44920EB0F642}" dt="2021-05-21T12:26:27.324" v="39" actId="403"/>
          <ac:spMkLst>
            <pc:docMk/>
            <pc:sldMk cId="0" sldId="271"/>
            <ac:spMk id="157" creationId="{00000000-0000-0000-0000-000000000000}"/>
          </ac:spMkLst>
        </pc:spChg>
      </pc:sldChg>
      <pc:sldChg chg="modSp">
        <pc:chgData name="Dabiri, Ayda" userId="b37f3988-c176-4be8-807a-107e80ddceeb" providerId="ADAL" clId="{07CBF157-C90A-475B-84A7-44920EB0F642}" dt="2021-05-21T12:26:34.624" v="43" actId="403"/>
        <pc:sldMkLst>
          <pc:docMk/>
          <pc:sldMk cId="0" sldId="272"/>
        </pc:sldMkLst>
        <pc:spChg chg="mod">
          <ac:chgData name="Dabiri, Ayda" userId="b37f3988-c176-4be8-807a-107e80ddceeb" providerId="ADAL" clId="{07CBF157-C90A-475B-84A7-44920EB0F642}" dt="2021-05-21T12:26:32.694" v="41" actId="403"/>
          <ac:spMkLst>
            <pc:docMk/>
            <pc:sldMk cId="0" sldId="272"/>
            <ac:spMk id="163" creationId="{00000000-0000-0000-0000-000000000000}"/>
          </ac:spMkLst>
        </pc:spChg>
        <pc:spChg chg="mod">
          <ac:chgData name="Dabiri, Ayda" userId="b37f3988-c176-4be8-807a-107e80ddceeb" providerId="ADAL" clId="{07CBF157-C90A-475B-84A7-44920EB0F642}" dt="2021-05-21T12:26:34.624" v="43" actId="403"/>
          <ac:spMkLst>
            <pc:docMk/>
            <pc:sldMk cId="0" sldId="272"/>
            <ac:spMk id="164" creationId="{00000000-0000-0000-0000-000000000000}"/>
          </ac:spMkLst>
        </pc:spChg>
      </pc:sldChg>
      <pc:sldMasterChg chg="modSp modSldLayout">
        <pc:chgData name="Dabiri, Ayda" userId="b37f3988-c176-4be8-807a-107e80ddceeb" providerId="ADAL" clId="{07CBF157-C90A-475B-84A7-44920EB0F642}" dt="2021-05-21T12:21:42.388" v="0"/>
        <pc:sldMasterMkLst>
          <pc:docMk/>
          <pc:sldMasterMk cId="2105595329" sldId="2147483660"/>
        </pc:sldMasterMkLst>
        <pc:spChg chg="mod">
          <ac:chgData name="Dabiri, Ayda" userId="b37f3988-c176-4be8-807a-107e80ddceeb" providerId="ADAL" clId="{07CBF157-C90A-475B-84A7-44920EB0F642}" dt="2021-05-21T12:21:42.388" v="0"/>
          <ac:spMkLst>
            <pc:docMk/>
            <pc:sldMasterMk cId="2105595329" sldId="2147483660"/>
            <ac:spMk id="2" creationId="{00000000-0000-0000-0000-000000000000}"/>
          </ac:spMkLst>
        </pc:spChg>
        <pc:spChg chg="mod">
          <ac:chgData name="Dabiri, Ayda" userId="b37f3988-c176-4be8-807a-107e80ddceeb" providerId="ADAL" clId="{07CBF157-C90A-475B-84A7-44920EB0F642}" dt="2021-05-21T12:21:42.388" v="0"/>
          <ac:spMkLst>
            <pc:docMk/>
            <pc:sldMasterMk cId="2105595329" sldId="2147483660"/>
            <ac:spMk id="3" creationId="{00000000-0000-0000-0000-000000000000}"/>
          </ac:spMkLst>
        </pc:spChg>
        <pc:spChg chg="mod">
          <ac:chgData name="Dabiri, Ayda" userId="b37f3988-c176-4be8-807a-107e80ddceeb" providerId="ADAL" clId="{07CBF157-C90A-475B-84A7-44920EB0F642}" dt="2021-05-21T12:21:42.388" v="0"/>
          <ac:spMkLst>
            <pc:docMk/>
            <pc:sldMasterMk cId="2105595329" sldId="2147483660"/>
            <ac:spMk id="4" creationId="{00000000-0000-0000-0000-000000000000}"/>
          </ac:spMkLst>
        </pc:spChg>
        <pc:spChg chg="mod">
          <ac:chgData name="Dabiri, Ayda" userId="b37f3988-c176-4be8-807a-107e80ddceeb" providerId="ADAL" clId="{07CBF157-C90A-475B-84A7-44920EB0F642}" dt="2021-05-21T12:21:42.388" v="0"/>
          <ac:spMkLst>
            <pc:docMk/>
            <pc:sldMasterMk cId="2105595329" sldId="2147483660"/>
            <ac:spMk id="5" creationId="{00000000-0000-0000-0000-000000000000}"/>
          </ac:spMkLst>
        </pc:spChg>
        <pc:spChg chg="mod">
          <ac:chgData name="Dabiri, Ayda" userId="b37f3988-c176-4be8-807a-107e80ddceeb" providerId="ADAL" clId="{07CBF157-C90A-475B-84A7-44920EB0F642}" dt="2021-05-21T12:21:42.388" v="0"/>
          <ac:spMkLst>
            <pc:docMk/>
            <pc:sldMasterMk cId="2105595329" sldId="2147483660"/>
            <ac:spMk id="6" creationId="{00000000-0000-0000-0000-000000000000}"/>
          </ac:spMkLst>
        </pc:spChg>
        <pc:sldLayoutChg chg="modSp">
          <pc:chgData name="Dabiri, Ayda" userId="b37f3988-c176-4be8-807a-107e80ddceeb" providerId="ADAL" clId="{07CBF157-C90A-475B-84A7-44920EB0F642}" dt="2021-05-21T12:21:42.388" v="0"/>
          <pc:sldLayoutMkLst>
            <pc:docMk/>
            <pc:sldMasterMk cId="2105595329" sldId="2147483660"/>
            <pc:sldLayoutMk cId="3668864939" sldId="2147483661"/>
          </pc:sldLayoutMkLst>
          <pc:spChg chg="mod">
            <ac:chgData name="Dabiri, Ayda" userId="b37f3988-c176-4be8-807a-107e80ddceeb" providerId="ADAL" clId="{07CBF157-C90A-475B-84A7-44920EB0F642}" dt="2021-05-21T12:21:42.388" v="0"/>
            <ac:spMkLst>
              <pc:docMk/>
              <pc:sldMasterMk cId="2105595329" sldId="2147483660"/>
              <pc:sldLayoutMk cId="3668864939" sldId="2147483661"/>
              <ac:spMk id="2" creationId="{00000000-0000-0000-0000-000000000000}"/>
            </ac:spMkLst>
          </pc:spChg>
          <pc:spChg chg="mod">
            <ac:chgData name="Dabiri, Ayda" userId="b37f3988-c176-4be8-807a-107e80ddceeb" providerId="ADAL" clId="{07CBF157-C90A-475B-84A7-44920EB0F642}" dt="2021-05-21T12:21:42.388" v="0"/>
            <ac:spMkLst>
              <pc:docMk/>
              <pc:sldMasterMk cId="2105595329" sldId="2147483660"/>
              <pc:sldLayoutMk cId="3668864939" sldId="2147483661"/>
              <ac:spMk id="3" creationId="{00000000-0000-0000-0000-000000000000}"/>
            </ac:spMkLst>
          </pc:spChg>
        </pc:sldLayoutChg>
        <pc:sldLayoutChg chg="modSp">
          <pc:chgData name="Dabiri, Ayda" userId="b37f3988-c176-4be8-807a-107e80ddceeb" providerId="ADAL" clId="{07CBF157-C90A-475B-84A7-44920EB0F642}" dt="2021-05-21T12:21:42.388" v="0"/>
          <pc:sldLayoutMkLst>
            <pc:docMk/>
            <pc:sldMasterMk cId="2105595329" sldId="2147483660"/>
            <pc:sldLayoutMk cId="1376907382" sldId="2147483663"/>
          </pc:sldLayoutMkLst>
          <pc:spChg chg="mod">
            <ac:chgData name="Dabiri, Ayda" userId="b37f3988-c176-4be8-807a-107e80ddceeb" providerId="ADAL" clId="{07CBF157-C90A-475B-84A7-44920EB0F642}" dt="2021-05-21T12:21:42.388" v="0"/>
            <ac:spMkLst>
              <pc:docMk/>
              <pc:sldMasterMk cId="2105595329" sldId="2147483660"/>
              <pc:sldLayoutMk cId="1376907382" sldId="2147483663"/>
              <ac:spMk id="2" creationId="{00000000-0000-0000-0000-000000000000}"/>
            </ac:spMkLst>
          </pc:spChg>
          <pc:spChg chg="mod">
            <ac:chgData name="Dabiri, Ayda" userId="b37f3988-c176-4be8-807a-107e80ddceeb" providerId="ADAL" clId="{07CBF157-C90A-475B-84A7-44920EB0F642}" dt="2021-05-21T12:21:42.388" v="0"/>
            <ac:spMkLst>
              <pc:docMk/>
              <pc:sldMasterMk cId="2105595329" sldId="2147483660"/>
              <pc:sldLayoutMk cId="1376907382" sldId="2147483663"/>
              <ac:spMk id="3" creationId="{00000000-0000-0000-0000-000000000000}"/>
            </ac:spMkLst>
          </pc:spChg>
        </pc:sldLayoutChg>
        <pc:sldLayoutChg chg="modSp">
          <pc:chgData name="Dabiri, Ayda" userId="b37f3988-c176-4be8-807a-107e80ddceeb" providerId="ADAL" clId="{07CBF157-C90A-475B-84A7-44920EB0F642}" dt="2021-05-21T12:21:42.388" v="0"/>
          <pc:sldLayoutMkLst>
            <pc:docMk/>
            <pc:sldMasterMk cId="2105595329" sldId="2147483660"/>
            <pc:sldLayoutMk cId="2985548011" sldId="2147483664"/>
          </pc:sldLayoutMkLst>
          <pc:spChg chg="mod">
            <ac:chgData name="Dabiri, Ayda" userId="b37f3988-c176-4be8-807a-107e80ddceeb" providerId="ADAL" clId="{07CBF157-C90A-475B-84A7-44920EB0F642}" dt="2021-05-21T12:21:42.388" v="0"/>
            <ac:spMkLst>
              <pc:docMk/>
              <pc:sldMasterMk cId="2105595329" sldId="2147483660"/>
              <pc:sldLayoutMk cId="2985548011" sldId="2147483664"/>
              <ac:spMk id="3" creationId="{00000000-0000-0000-0000-000000000000}"/>
            </ac:spMkLst>
          </pc:spChg>
          <pc:spChg chg="mod">
            <ac:chgData name="Dabiri, Ayda" userId="b37f3988-c176-4be8-807a-107e80ddceeb" providerId="ADAL" clId="{07CBF157-C90A-475B-84A7-44920EB0F642}" dt="2021-05-21T12:21:42.388" v="0"/>
            <ac:spMkLst>
              <pc:docMk/>
              <pc:sldMasterMk cId="2105595329" sldId="2147483660"/>
              <pc:sldLayoutMk cId="2985548011" sldId="2147483664"/>
              <ac:spMk id="4" creationId="{00000000-0000-0000-0000-000000000000}"/>
            </ac:spMkLst>
          </pc:spChg>
        </pc:sldLayoutChg>
        <pc:sldLayoutChg chg="modSp">
          <pc:chgData name="Dabiri, Ayda" userId="b37f3988-c176-4be8-807a-107e80ddceeb" providerId="ADAL" clId="{07CBF157-C90A-475B-84A7-44920EB0F642}" dt="2021-05-21T12:21:42.388" v="0"/>
          <pc:sldLayoutMkLst>
            <pc:docMk/>
            <pc:sldMasterMk cId="2105595329" sldId="2147483660"/>
            <pc:sldLayoutMk cId="1055964064" sldId="2147483665"/>
          </pc:sldLayoutMkLst>
          <pc:spChg chg="mod">
            <ac:chgData name="Dabiri, Ayda" userId="b37f3988-c176-4be8-807a-107e80ddceeb" providerId="ADAL" clId="{07CBF157-C90A-475B-84A7-44920EB0F642}" dt="2021-05-21T12:21:42.388" v="0"/>
            <ac:spMkLst>
              <pc:docMk/>
              <pc:sldMasterMk cId="2105595329" sldId="2147483660"/>
              <pc:sldLayoutMk cId="1055964064" sldId="2147483665"/>
              <ac:spMk id="2" creationId="{00000000-0000-0000-0000-000000000000}"/>
            </ac:spMkLst>
          </pc:spChg>
          <pc:spChg chg="mod">
            <ac:chgData name="Dabiri, Ayda" userId="b37f3988-c176-4be8-807a-107e80ddceeb" providerId="ADAL" clId="{07CBF157-C90A-475B-84A7-44920EB0F642}" dt="2021-05-21T12:21:42.388" v="0"/>
            <ac:spMkLst>
              <pc:docMk/>
              <pc:sldMasterMk cId="2105595329" sldId="2147483660"/>
              <pc:sldLayoutMk cId="1055964064" sldId="2147483665"/>
              <ac:spMk id="3" creationId="{00000000-0000-0000-0000-000000000000}"/>
            </ac:spMkLst>
          </pc:spChg>
          <pc:spChg chg="mod">
            <ac:chgData name="Dabiri, Ayda" userId="b37f3988-c176-4be8-807a-107e80ddceeb" providerId="ADAL" clId="{07CBF157-C90A-475B-84A7-44920EB0F642}" dt="2021-05-21T12:21:42.388" v="0"/>
            <ac:spMkLst>
              <pc:docMk/>
              <pc:sldMasterMk cId="2105595329" sldId="2147483660"/>
              <pc:sldLayoutMk cId="1055964064" sldId="2147483665"/>
              <ac:spMk id="4" creationId="{00000000-0000-0000-0000-000000000000}"/>
            </ac:spMkLst>
          </pc:spChg>
          <pc:spChg chg="mod">
            <ac:chgData name="Dabiri, Ayda" userId="b37f3988-c176-4be8-807a-107e80ddceeb" providerId="ADAL" clId="{07CBF157-C90A-475B-84A7-44920EB0F642}" dt="2021-05-21T12:21:42.388" v="0"/>
            <ac:spMkLst>
              <pc:docMk/>
              <pc:sldMasterMk cId="2105595329" sldId="2147483660"/>
              <pc:sldLayoutMk cId="1055964064" sldId="2147483665"/>
              <ac:spMk id="5" creationId="{00000000-0000-0000-0000-000000000000}"/>
            </ac:spMkLst>
          </pc:spChg>
          <pc:spChg chg="mod">
            <ac:chgData name="Dabiri, Ayda" userId="b37f3988-c176-4be8-807a-107e80ddceeb" providerId="ADAL" clId="{07CBF157-C90A-475B-84A7-44920EB0F642}" dt="2021-05-21T12:21:42.388" v="0"/>
            <ac:spMkLst>
              <pc:docMk/>
              <pc:sldMasterMk cId="2105595329" sldId="2147483660"/>
              <pc:sldLayoutMk cId="1055964064" sldId="2147483665"/>
              <ac:spMk id="6" creationId="{00000000-0000-0000-0000-000000000000}"/>
            </ac:spMkLst>
          </pc:spChg>
        </pc:sldLayoutChg>
        <pc:sldLayoutChg chg="modSp">
          <pc:chgData name="Dabiri, Ayda" userId="b37f3988-c176-4be8-807a-107e80ddceeb" providerId="ADAL" clId="{07CBF157-C90A-475B-84A7-44920EB0F642}" dt="2021-05-21T12:21:42.388" v="0"/>
          <pc:sldLayoutMkLst>
            <pc:docMk/>
            <pc:sldMasterMk cId="2105595329" sldId="2147483660"/>
            <pc:sldLayoutMk cId="3555716060" sldId="2147483668"/>
          </pc:sldLayoutMkLst>
          <pc:spChg chg="mod">
            <ac:chgData name="Dabiri, Ayda" userId="b37f3988-c176-4be8-807a-107e80ddceeb" providerId="ADAL" clId="{07CBF157-C90A-475B-84A7-44920EB0F642}" dt="2021-05-21T12:21:42.388" v="0"/>
            <ac:spMkLst>
              <pc:docMk/>
              <pc:sldMasterMk cId="2105595329" sldId="2147483660"/>
              <pc:sldLayoutMk cId="3555716060" sldId="2147483668"/>
              <ac:spMk id="2" creationId="{00000000-0000-0000-0000-000000000000}"/>
            </ac:spMkLst>
          </pc:spChg>
          <pc:spChg chg="mod">
            <ac:chgData name="Dabiri, Ayda" userId="b37f3988-c176-4be8-807a-107e80ddceeb" providerId="ADAL" clId="{07CBF157-C90A-475B-84A7-44920EB0F642}" dt="2021-05-21T12:21:42.388" v="0"/>
            <ac:spMkLst>
              <pc:docMk/>
              <pc:sldMasterMk cId="2105595329" sldId="2147483660"/>
              <pc:sldLayoutMk cId="3555716060" sldId="2147483668"/>
              <ac:spMk id="3" creationId="{00000000-0000-0000-0000-000000000000}"/>
            </ac:spMkLst>
          </pc:spChg>
          <pc:spChg chg="mod">
            <ac:chgData name="Dabiri, Ayda" userId="b37f3988-c176-4be8-807a-107e80ddceeb" providerId="ADAL" clId="{07CBF157-C90A-475B-84A7-44920EB0F642}" dt="2021-05-21T12:21:42.388" v="0"/>
            <ac:spMkLst>
              <pc:docMk/>
              <pc:sldMasterMk cId="2105595329" sldId="2147483660"/>
              <pc:sldLayoutMk cId="3555716060" sldId="2147483668"/>
              <ac:spMk id="4" creationId="{00000000-0000-0000-0000-000000000000}"/>
            </ac:spMkLst>
          </pc:spChg>
        </pc:sldLayoutChg>
        <pc:sldLayoutChg chg="modSp">
          <pc:chgData name="Dabiri, Ayda" userId="b37f3988-c176-4be8-807a-107e80ddceeb" providerId="ADAL" clId="{07CBF157-C90A-475B-84A7-44920EB0F642}" dt="2021-05-21T12:21:42.388" v="0"/>
          <pc:sldLayoutMkLst>
            <pc:docMk/>
            <pc:sldMasterMk cId="2105595329" sldId="2147483660"/>
            <pc:sldLayoutMk cId="706221108" sldId="2147483669"/>
          </pc:sldLayoutMkLst>
          <pc:spChg chg="mod">
            <ac:chgData name="Dabiri, Ayda" userId="b37f3988-c176-4be8-807a-107e80ddceeb" providerId="ADAL" clId="{07CBF157-C90A-475B-84A7-44920EB0F642}" dt="2021-05-21T12:21:42.388" v="0"/>
            <ac:spMkLst>
              <pc:docMk/>
              <pc:sldMasterMk cId="2105595329" sldId="2147483660"/>
              <pc:sldLayoutMk cId="706221108" sldId="2147483669"/>
              <ac:spMk id="2" creationId="{00000000-0000-0000-0000-000000000000}"/>
            </ac:spMkLst>
          </pc:spChg>
          <pc:spChg chg="mod">
            <ac:chgData name="Dabiri, Ayda" userId="b37f3988-c176-4be8-807a-107e80ddceeb" providerId="ADAL" clId="{07CBF157-C90A-475B-84A7-44920EB0F642}" dt="2021-05-21T12:21:42.388" v="0"/>
            <ac:spMkLst>
              <pc:docMk/>
              <pc:sldMasterMk cId="2105595329" sldId="2147483660"/>
              <pc:sldLayoutMk cId="706221108" sldId="2147483669"/>
              <ac:spMk id="3" creationId="{00000000-0000-0000-0000-000000000000}"/>
            </ac:spMkLst>
          </pc:spChg>
          <pc:spChg chg="mod">
            <ac:chgData name="Dabiri, Ayda" userId="b37f3988-c176-4be8-807a-107e80ddceeb" providerId="ADAL" clId="{07CBF157-C90A-475B-84A7-44920EB0F642}" dt="2021-05-21T12:21:42.388" v="0"/>
            <ac:spMkLst>
              <pc:docMk/>
              <pc:sldMasterMk cId="2105595329" sldId="2147483660"/>
              <pc:sldLayoutMk cId="706221108" sldId="2147483669"/>
              <ac:spMk id="4" creationId="{00000000-0000-0000-0000-000000000000}"/>
            </ac:spMkLst>
          </pc:spChg>
        </pc:sldLayoutChg>
        <pc:sldLayoutChg chg="modSp">
          <pc:chgData name="Dabiri, Ayda" userId="b37f3988-c176-4be8-807a-107e80ddceeb" providerId="ADAL" clId="{07CBF157-C90A-475B-84A7-44920EB0F642}" dt="2021-05-21T12:21:42.388" v="0"/>
          <pc:sldLayoutMkLst>
            <pc:docMk/>
            <pc:sldMasterMk cId="2105595329" sldId="2147483660"/>
            <pc:sldLayoutMk cId="2684311151" sldId="2147483671"/>
          </pc:sldLayoutMkLst>
          <pc:spChg chg="mod">
            <ac:chgData name="Dabiri, Ayda" userId="b37f3988-c176-4be8-807a-107e80ddceeb" providerId="ADAL" clId="{07CBF157-C90A-475B-84A7-44920EB0F642}" dt="2021-05-21T12:21:42.388" v="0"/>
            <ac:spMkLst>
              <pc:docMk/>
              <pc:sldMasterMk cId="2105595329" sldId="2147483660"/>
              <pc:sldLayoutMk cId="2684311151" sldId="2147483671"/>
              <ac:spMk id="2" creationId="{00000000-0000-0000-0000-000000000000}"/>
            </ac:spMkLst>
          </pc:spChg>
          <pc:spChg chg="mod">
            <ac:chgData name="Dabiri, Ayda" userId="b37f3988-c176-4be8-807a-107e80ddceeb" providerId="ADAL" clId="{07CBF157-C90A-475B-84A7-44920EB0F642}" dt="2021-05-21T12:21:42.388" v="0"/>
            <ac:spMkLst>
              <pc:docMk/>
              <pc:sldMasterMk cId="2105595329" sldId="2147483660"/>
              <pc:sldLayoutMk cId="2684311151" sldId="2147483671"/>
              <ac:spMk id="3" creationId="{00000000-0000-0000-0000-000000000000}"/>
            </ac:spMkLst>
          </pc:spChg>
        </pc:sldLayoutChg>
      </pc:sldMasterChg>
    </pc:docChg>
  </pc:docChgLst>
  <pc:docChgLst>
    <pc:chgData name="Campos, Simao" userId="a1bf0726-548b-4db8-a746-2e19b5e24da4" providerId="ADAL" clId="{76C2F6A2-90D3-456A-9336-329D45CCA3A9}"/>
  </pc:docChgLst>
  <pc:docChgLst>
    <pc:chgData name="Simao Ferraz" userId="a1bf0726-548b-4db8-a746-2e19b5e24da4" providerId="ADAL" clId="{69EF09B1-A933-448A-B950-25F8866D31FB}"/>
  </pc:docChgLst>
  <pc:docChgLst>
    <pc:chgData name="Campos, Simao" userId="a1bf0726-548b-4db8-a746-2e19b5e24da4" providerId="ADAL" clId="{4C9FE182-AD50-4CA9-B5B7-B12D5C51583E}"/>
    <pc:docChg chg="modSld">
      <pc:chgData name="Campos, Simao" userId="a1bf0726-548b-4db8-a746-2e19b5e24da4" providerId="ADAL" clId="{4C9FE182-AD50-4CA9-B5B7-B12D5C51583E}" dt="2021-03-18T18:06:53.662" v="11" actId="20577"/>
      <pc:docMkLst>
        <pc:docMk/>
      </pc:docMkLst>
      <pc:sldChg chg="modSp mod">
        <pc:chgData name="Campos, Simao" userId="a1bf0726-548b-4db8-a746-2e19b5e24da4" providerId="ADAL" clId="{4C9FE182-AD50-4CA9-B5B7-B12D5C51583E}" dt="2021-03-18T18:06:53.662" v="11" actId="20577"/>
        <pc:sldMkLst>
          <pc:docMk/>
          <pc:sldMk cId="2344048152" sldId="257"/>
        </pc:sldMkLst>
        <pc:spChg chg="mod">
          <ac:chgData name="Campos, Simao" userId="a1bf0726-548b-4db8-a746-2e19b5e24da4" providerId="ADAL" clId="{4C9FE182-AD50-4CA9-B5B7-B12D5C51583E}" dt="2021-03-18T18:06:34.187" v="1" actId="20577"/>
          <ac:spMkLst>
            <pc:docMk/>
            <pc:sldMk cId="2344048152" sldId="257"/>
            <ac:spMk id="3" creationId="{3AA5875A-E589-402B-B809-F6D4BAA63A02}"/>
          </ac:spMkLst>
        </pc:spChg>
        <pc:spChg chg="mod">
          <ac:chgData name="Campos, Simao" userId="a1bf0726-548b-4db8-a746-2e19b5e24da4" providerId="ADAL" clId="{4C9FE182-AD50-4CA9-B5B7-B12D5C51583E}" dt="2021-03-18T18:06:53.662" v="11" actId="20577"/>
          <ac:spMkLst>
            <pc:docMk/>
            <pc:sldMk cId="2344048152" sldId="257"/>
            <ac:spMk id="4" creationId="{50B7AC7D-3CD4-41C4-9C8C-988494B728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2021/5/21</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58356234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b58356234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58356234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58356234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9773c0da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9773c0da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c18d6294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dc18d6294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dc18d6294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dc18d6294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dc18d6294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dc18d6294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c18d6294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dc18d6294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c18d6294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dc18d6294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583562341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b58356234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4d25205c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4d25205c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4d25205c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4d25205c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4d25205ce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4d25205ce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4d25205ce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4d25205ce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4d25205ce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4d25205ce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4d25205ce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4d25205ce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c18d6294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dc18d6294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39694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7902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876225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1424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05802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0646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13043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2846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42312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19553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5549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62661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95641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2748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799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8547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93491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892474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2465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0775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5867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38054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2021/5/21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983516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2108794"/>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rlington@gudra-studi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7">
            <a:extLst>
              <a:ext uri="{FF2B5EF4-FFF2-40B4-BE49-F238E27FC236}">
                <a16:creationId xmlns:a16="http://schemas.microsoft.com/office/drawing/2014/main" id="{8DE32652-D7F2-421B-9A7B-236BD22F6105}"/>
              </a:ext>
            </a:extLst>
          </p:cNvPr>
          <p:cNvGraphicFramePr>
            <a:graphicFrameLocks noGrp="1"/>
          </p:cNvGraphicFramePr>
          <p:nvPr/>
        </p:nvGraphicFramePr>
        <p:xfrm>
          <a:off x="2302564" y="4107794"/>
          <a:ext cx="7077956" cy="342900"/>
        </p:xfrm>
        <a:graphic>
          <a:graphicData uri="http://schemas.openxmlformats.org/drawingml/2006/table">
            <a:tbl>
              <a:tblPr firstRow="1" bandRow="1">
                <a:tableStyleId>{2D5ABB26-0587-4C30-8999-92F81FD0307C}</a:tableStyleId>
              </a:tblPr>
              <a:tblGrid>
                <a:gridCol w="1205082">
                  <a:extLst>
                    <a:ext uri="{9D8B030D-6E8A-4147-A177-3AD203B41FA5}">
                      <a16:colId xmlns:a16="http://schemas.microsoft.com/office/drawing/2014/main" val="796392913"/>
                    </a:ext>
                  </a:extLst>
                </a:gridCol>
                <a:gridCol w="2550167">
                  <a:extLst>
                    <a:ext uri="{9D8B030D-6E8A-4147-A177-3AD203B41FA5}">
                      <a16:colId xmlns:a16="http://schemas.microsoft.com/office/drawing/2014/main" val="1325938463"/>
                    </a:ext>
                  </a:extLst>
                </a:gridCol>
                <a:gridCol w="3322707">
                  <a:extLst>
                    <a:ext uri="{9D8B030D-6E8A-4147-A177-3AD203B41FA5}">
                      <a16:colId xmlns:a16="http://schemas.microsoft.com/office/drawing/2014/main" val="590138374"/>
                    </a:ext>
                  </a:extLst>
                </a:gridCol>
              </a:tblGrid>
              <a:tr h="278130">
                <a:tc>
                  <a:txBody>
                    <a:bodyPr/>
                    <a:lstStyle/>
                    <a:p>
                      <a:endParaRPr lang="en-GB"/>
                    </a:p>
                  </a:txBody>
                  <a:tcPr marL="68580" marR="68580" marT="34290" marB="34290"/>
                </a:tc>
                <a:tc>
                  <a:txBody>
                    <a:bodyPr/>
                    <a:lstStyle/>
                    <a:p>
                      <a:endParaRPr lang="en-GB"/>
                    </a:p>
                  </a:txBody>
                  <a:tcPr marL="68580" marR="68580" marT="34290" marB="34290"/>
                </a:tc>
                <a:tc>
                  <a:txBody>
                    <a:bodyPr/>
                    <a:lstStyle/>
                    <a:p>
                      <a:endParaRPr lang="en-GB" dirty="0"/>
                    </a:p>
                  </a:txBody>
                  <a:tcPr marL="68580" marR="68580" marT="34290" marB="34290"/>
                </a:tc>
                <a:extLst>
                  <a:ext uri="{0D108BD9-81ED-4DB2-BD59-A6C34878D82A}">
                    <a16:rowId xmlns:a16="http://schemas.microsoft.com/office/drawing/2014/main" val="1197539626"/>
                  </a:ext>
                </a:extLst>
              </a:tr>
            </a:tbl>
          </a:graphicData>
        </a:graphic>
      </p:graphicFrame>
      <p:graphicFrame>
        <p:nvGraphicFramePr>
          <p:cNvPr id="2" name="Table 2">
            <a:extLst>
              <a:ext uri="{FF2B5EF4-FFF2-40B4-BE49-F238E27FC236}">
                <a16:creationId xmlns:a16="http://schemas.microsoft.com/office/drawing/2014/main" id="{11319B83-41D3-459A-A1F4-845662CEA6B8}"/>
              </a:ext>
            </a:extLst>
          </p:cNvPr>
          <p:cNvGraphicFramePr>
            <a:graphicFrameLocks noGrp="1"/>
          </p:cNvGraphicFramePr>
          <p:nvPr>
            <p:extLst>
              <p:ext uri="{D42A27DB-BD31-4B8C-83A1-F6EECF244321}">
                <p14:modId xmlns:p14="http://schemas.microsoft.com/office/powerpoint/2010/main" val="336437026"/>
              </p:ext>
            </p:extLst>
          </p:nvPr>
        </p:nvGraphicFramePr>
        <p:xfrm>
          <a:off x="2099064" y="2717144"/>
          <a:ext cx="7993872" cy="2781300"/>
        </p:xfrm>
        <a:graphic>
          <a:graphicData uri="http://schemas.openxmlformats.org/drawingml/2006/table">
            <a:tbl>
              <a:tblPr firstRow="1" bandRow="1">
                <a:tableStyleId>{2D5ABB26-0587-4C30-8999-92F81FD0307C}</a:tableStyleId>
              </a:tblPr>
              <a:tblGrid>
                <a:gridCol w="1281095">
                  <a:extLst>
                    <a:ext uri="{9D8B030D-6E8A-4147-A177-3AD203B41FA5}">
                      <a16:colId xmlns:a16="http://schemas.microsoft.com/office/drawing/2014/main" val="3760236376"/>
                    </a:ext>
                  </a:extLst>
                </a:gridCol>
                <a:gridCol w="3307987">
                  <a:extLst>
                    <a:ext uri="{9D8B030D-6E8A-4147-A177-3AD203B41FA5}">
                      <a16:colId xmlns:a16="http://schemas.microsoft.com/office/drawing/2014/main" val="4118390399"/>
                    </a:ext>
                  </a:extLst>
                </a:gridCol>
                <a:gridCol w="3404790">
                  <a:extLst>
                    <a:ext uri="{9D8B030D-6E8A-4147-A177-3AD203B41FA5}">
                      <a16:colId xmlns:a16="http://schemas.microsoft.com/office/drawing/2014/main" val="3689152469"/>
                    </a:ext>
                  </a:extLst>
                </a:gridCol>
              </a:tblGrid>
              <a:tr h="365760">
                <a:tc>
                  <a:txBody>
                    <a:bodyPr/>
                    <a:lstStyle/>
                    <a:p>
                      <a:r>
                        <a:rPr lang="en-US" sz="2000" b="1" dirty="0"/>
                        <a:t>Source:</a:t>
                      </a:r>
                      <a:endParaRPr lang="en-GB" sz="2000" b="1" dirty="0"/>
                    </a:p>
                  </a:txBody>
                  <a:tcPr marL="68580" marR="68580" marT="34290" marB="34290"/>
                </a:tc>
                <a:tc gridSpan="2">
                  <a:txBody>
                    <a:bodyPr/>
                    <a:lstStyle/>
                    <a:p>
                      <a:r>
                        <a:rPr lang="en-US" sz="2000" b="0" i="0" kern="1200" dirty="0">
                          <a:solidFill>
                            <a:schemeClr val="tx1"/>
                          </a:solidFill>
                          <a:effectLst/>
                          <a:latin typeface="+mn-lt"/>
                          <a:ea typeface="+mn-ea"/>
                          <a:cs typeface="+mn-cs"/>
                        </a:rPr>
                        <a:t>TG-Radiology </a:t>
                      </a:r>
                      <a:r>
                        <a:rPr lang="en-US" sz="2000" dirty="0"/>
                        <a:t>Topic Driver</a:t>
                      </a:r>
                      <a:endParaRPr lang="en-GB" sz="2000" dirty="0"/>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2000" b="1" dirty="0"/>
                        <a:t>Title:</a:t>
                      </a:r>
                      <a:endParaRPr lang="en-GB" sz="2000" b="1" dirty="0"/>
                    </a:p>
                  </a:txBody>
                  <a:tcPr marL="68580" marR="68580" marT="34290" marB="34290"/>
                </a:tc>
                <a:tc gridSpan="2">
                  <a:txBody>
                    <a:bodyPr/>
                    <a:lstStyle/>
                    <a:p>
                      <a:r>
                        <a:rPr lang="en-US" sz="2000" dirty="0"/>
                        <a:t>Att.3 - </a:t>
                      </a:r>
                      <a:r>
                        <a:rPr lang="en-GB" sz="2000" kern="1200" dirty="0">
                          <a:effectLst/>
                        </a:rPr>
                        <a:t>Presentation (</a:t>
                      </a:r>
                      <a:r>
                        <a:rPr lang="en-US" sz="2000" b="0" i="0" kern="1200" dirty="0">
                          <a:solidFill>
                            <a:schemeClr val="tx1"/>
                          </a:solidFill>
                          <a:effectLst/>
                          <a:latin typeface="+mn-lt"/>
                          <a:ea typeface="+mn-ea"/>
                          <a:cs typeface="+mn-cs"/>
                        </a:rPr>
                        <a:t>TG-Radiology</a:t>
                      </a:r>
                      <a:r>
                        <a:rPr lang="en-GB" sz="2000" kern="1200" dirty="0">
                          <a:effectLst/>
                        </a:rPr>
                        <a:t>)</a:t>
                      </a:r>
                      <a:endParaRPr lang="en-GB" sz="20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2000" b="1" dirty="0"/>
                        <a:t>Purpose:</a:t>
                      </a:r>
                      <a:endParaRPr lang="en-GB" sz="20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2000" dirty="0"/>
                        <a:t>Discussion</a:t>
                      </a:r>
                      <a:endParaRPr lang="en-GB" sz="20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87445829"/>
                  </a:ext>
                </a:extLst>
              </a:tr>
              <a:tr h="365760">
                <a:tc>
                  <a:txBody>
                    <a:bodyPr/>
                    <a:lstStyle/>
                    <a:p>
                      <a:r>
                        <a:rPr lang="en-US" sz="2000" b="1" dirty="0"/>
                        <a:t>Contact:</a:t>
                      </a:r>
                      <a:endParaRPr lang="en-GB" sz="20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2000" dirty="0"/>
                        <a:t>Darlington Akogo</a:t>
                      </a:r>
                      <a:br>
                        <a:rPr lang="en-GB" sz="2000" dirty="0"/>
                      </a:br>
                      <a:r>
                        <a:rPr lang="en-GB" sz="2000" dirty="0"/>
                        <a:t>Founder, Executive Director</a:t>
                      </a:r>
                    </a:p>
                    <a:p>
                      <a:r>
                        <a:rPr lang="en-GB" sz="2000" dirty="0" err="1"/>
                        <a:t>minoHealth</a:t>
                      </a:r>
                      <a:r>
                        <a:rPr lang="en-GB" sz="2000" dirty="0"/>
                        <a:t> AI Labs</a:t>
                      </a: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E-mail: </a:t>
                      </a:r>
                      <a:r>
                        <a:rPr lang="en-GB" sz="2000" dirty="0">
                          <a:hlinkClick r:id="rId3"/>
                        </a:rPr>
                        <a:t>darlington@gudra-studio.com</a:t>
                      </a:r>
                      <a:r>
                        <a:rPr lang="en-GB" sz="2000" dirty="0"/>
                        <a:t> </a:t>
                      </a:r>
                    </a:p>
                    <a:p>
                      <a:endParaRPr lang="en-GB" sz="20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2000" b="1" dirty="0"/>
                        <a:t>Abstract:</a:t>
                      </a:r>
                      <a:endParaRPr lang="en-GB" sz="20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r>
                        <a:rPr lang="en-US" sz="2000" dirty="0"/>
                        <a:t>This PPT summarizes the status of work within </a:t>
                      </a:r>
                      <a:r>
                        <a:rPr lang="en-US" sz="2000" b="0" i="0" kern="1200" dirty="0">
                          <a:solidFill>
                            <a:schemeClr val="tx1"/>
                          </a:solidFill>
                          <a:effectLst/>
                          <a:latin typeface="+mn-lt"/>
                          <a:ea typeface="+mn-ea"/>
                          <a:cs typeface="+mn-cs"/>
                        </a:rPr>
                        <a:t>TG-Radiology</a:t>
                      </a:r>
                      <a:r>
                        <a:rPr lang="en-US" sz="2000" dirty="0"/>
                        <a:t>, for presentation and discussion during the meeting.</a:t>
                      </a:r>
                      <a:endParaRPr lang="en-GB" sz="20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
        <p:nvSpPr>
          <p:cNvPr id="3" name="Rectangle 6">
            <a:extLst>
              <a:ext uri="{FF2B5EF4-FFF2-40B4-BE49-F238E27FC236}">
                <a16:creationId xmlns:a16="http://schemas.microsoft.com/office/drawing/2014/main" id="{3AA5875A-E589-402B-B809-F6D4BAA63A02}"/>
              </a:ext>
            </a:extLst>
          </p:cNvPr>
          <p:cNvSpPr/>
          <p:nvPr/>
        </p:nvSpPr>
        <p:spPr>
          <a:xfrm>
            <a:off x="7944777" y="602812"/>
            <a:ext cx="1933479" cy="369332"/>
          </a:xfrm>
          <a:prstGeom prst="rect">
            <a:avLst/>
          </a:prstGeom>
        </p:spPr>
        <p:txBody>
          <a:bodyPr wrap="none">
            <a:spAutoFit/>
          </a:bodyPr>
          <a:lstStyle/>
          <a:p>
            <a:pPr algn="r"/>
            <a:r>
              <a:rPr lang="en-GB" b="1" dirty="0"/>
              <a:t>FGAI4H-L-023-A03</a:t>
            </a:r>
          </a:p>
        </p:txBody>
      </p:sp>
      <p:sp>
        <p:nvSpPr>
          <p:cNvPr id="4" name="Rectangle 3">
            <a:extLst>
              <a:ext uri="{FF2B5EF4-FFF2-40B4-BE49-F238E27FC236}">
                <a16:creationId xmlns:a16="http://schemas.microsoft.com/office/drawing/2014/main" id="{50B7AC7D-3CD4-41C4-9C8C-988494B72852}"/>
              </a:ext>
            </a:extLst>
          </p:cNvPr>
          <p:cNvSpPr/>
          <p:nvPr/>
        </p:nvSpPr>
        <p:spPr>
          <a:xfrm>
            <a:off x="7101812" y="972144"/>
            <a:ext cx="2775376" cy="369332"/>
          </a:xfrm>
          <a:prstGeom prst="rect">
            <a:avLst/>
          </a:prstGeom>
        </p:spPr>
        <p:txBody>
          <a:bodyPr wrap="none">
            <a:spAutoFit/>
          </a:bodyPr>
          <a:lstStyle/>
          <a:p>
            <a:pPr algn="r"/>
            <a:r>
              <a:rPr lang="en-US" dirty="0"/>
              <a:t>E-meeting, 19-21 May 2021</a:t>
            </a:r>
            <a:endParaRPr lang="en-GB" dirty="0"/>
          </a:p>
        </p:txBody>
      </p:sp>
    </p:spTree>
    <p:extLst>
      <p:ext uri="{BB962C8B-B14F-4D97-AF65-F5344CB8AC3E}">
        <p14:creationId xmlns:p14="http://schemas.microsoft.com/office/powerpoint/2010/main" val="2344048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1" descr="Image result for health data"/>
          <p:cNvPicPr preferRelativeResize="0"/>
          <p:nvPr/>
        </p:nvPicPr>
        <p:blipFill>
          <a:blip r:embed="rId3">
            <a:alphaModFix/>
          </a:blip>
          <a:stretch>
            <a:fillRect/>
          </a:stretch>
        </p:blipFill>
        <p:spPr>
          <a:xfrm>
            <a:off x="1" y="0"/>
            <a:ext cx="12192001" cy="8122547"/>
          </a:xfrm>
          <a:prstGeom prst="rect">
            <a:avLst/>
          </a:prstGeom>
          <a:noFill/>
          <a:ln>
            <a:noFill/>
          </a:ln>
        </p:spPr>
      </p:pic>
      <p:sp>
        <p:nvSpPr>
          <p:cNvPr id="114" name="Google Shape;114;p21"/>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sz="3200" dirty="0">
                <a:solidFill>
                  <a:srgbClr val="FFFFFF"/>
                </a:solidFill>
                <a:latin typeface="Calibri"/>
                <a:ea typeface="Calibri"/>
                <a:cs typeface="Calibri"/>
                <a:sym typeface="Calibri"/>
              </a:rPr>
              <a:t>16 April meeting - Topic Description Document </a:t>
            </a:r>
            <a:endParaRPr sz="3200" dirty="0">
              <a:latin typeface="Calibri"/>
              <a:ea typeface="Calibri"/>
              <a:cs typeface="Calibri"/>
              <a:sym typeface="Calibri"/>
            </a:endParaRPr>
          </a:p>
        </p:txBody>
      </p:sp>
      <p:sp>
        <p:nvSpPr>
          <p:cNvPr id="115" name="Google Shape;115;p21"/>
          <p:cNvSpPr txBox="1">
            <a:spLocks noGrp="1"/>
          </p:cNvSpPr>
          <p:nvPr>
            <p:ph type="body" idx="1"/>
          </p:nvPr>
        </p:nvSpPr>
        <p:spPr>
          <a:xfrm>
            <a:off x="415600" y="1536633"/>
            <a:ext cx="11360800" cy="4750000"/>
          </a:xfrm>
          <a:prstGeom prst="rect">
            <a:avLst/>
          </a:prstGeom>
          <a:solidFill>
            <a:srgbClr val="070707">
              <a:alpha val="81460"/>
            </a:srgbClr>
          </a:solidFill>
        </p:spPr>
        <p:txBody>
          <a:bodyPr spcFirstLastPara="1" wrap="square" lIns="121900" tIns="121900" rIns="121900" bIns="121900" anchor="t" anchorCtr="0">
            <a:noAutofit/>
          </a:bodyPr>
          <a:lstStyle/>
          <a:p>
            <a:pPr>
              <a:buClr>
                <a:schemeClr val="lt1"/>
              </a:buClr>
              <a:buFont typeface="Calibri"/>
              <a:buChar char="●"/>
            </a:pPr>
            <a:r>
              <a:rPr lang="en" sz="2400" dirty="0">
                <a:solidFill>
                  <a:schemeClr val="lt1"/>
                </a:solidFill>
                <a:latin typeface="Calibri"/>
                <a:ea typeface="Calibri"/>
                <a:cs typeface="Calibri"/>
                <a:sym typeface="Calibri"/>
              </a:rPr>
              <a:t>Onboarding new members</a:t>
            </a:r>
            <a:endParaRPr sz="2400" dirty="0">
              <a:solidFill>
                <a:schemeClr val="lt1"/>
              </a:solidFill>
              <a:latin typeface="Calibri"/>
              <a:ea typeface="Calibri"/>
              <a:cs typeface="Calibri"/>
              <a:sym typeface="Calibri"/>
            </a:endParaRPr>
          </a:p>
          <a:p>
            <a:pPr>
              <a:buClr>
                <a:schemeClr val="lt1"/>
              </a:buClr>
              <a:buFont typeface="Calibri"/>
              <a:buChar char="●"/>
            </a:pPr>
            <a:r>
              <a:rPr lang="en" sz="2400" dirty="0">
                <a:solidFill>
                  <a:schemeClr val="lt1"/>
                </a:solidFill>
                <a:latin typeface="Calibri"/>
                <a:ea typeface="Calibri"/>
                <a:cs typeface="Calibri"/>
                <a:sym typeface="Calibri"/>
              </a:rPr>
              <a:t>Discussed open work streams within the topic group  </a:t>
            </a:r>
            <a:endParaRPr sz="2400" dirty="0">
              <a:solidFill>
                <a:schemeClr val="lt1"/>
              </a:solidFill>
              <a:latin typeface="Calibri"/>
              <a:ea typeface="Calibri"/>
              <a:cs typeface="Calibri"/>
              <a:sym typeface="Calibri"/>
            </a:endParaRPr>
          </a:p>
          <a:p>
            <a:pPr>
              <a:buClr>
                <a:schemeClr val="lt1"/>
              </a:buClr>
              <a:buFont typeface="Calibri"/>
              <a:buChar char="●"/>
            </a:pPr>
            <a:r>
              <a:rPr lang="en" sz="2400" dirty="0">
                <a:solidFill>
                  <a:schemeClr val="lt1"/>
                </a:solidFill>
                <a:latin typeface="Calibri"/>
                <a:ea typeface="Calibri"/>
                <a:cs typeface="Calibri"/>
                <a:sym typeface="Calibri"/>
              </a:rPr>
              <a:t>Vincent Appiah, minoHealth AI Labs took on the “Existing work on benchmarking”</a:t>
            </a:r>
            <a:endParaRPr sz="2400" dirty="0">
              <a:solidFill>
                <a:schemeClr val="lt1"/>
              </a:solidFill>
              <a:latin typeface="Calibri"/>
              <a:ea typeface="Calibri"/>
              <a:cs typeface="Calibri"/>
              <a:sym typeface="Calibri"/>
            </a:endParaRPr>
          </a:p>
          <a:p>
            <a:pPr indent="0">
              <a:spcBef>
                <a:spcPts val="2133"/>
              </a:spcBef>
              <a:buNone/>
            </a:pPr>
            <a:endParaRPr sz="2400" dirty="0">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endParaRPr sz="2400" dirty="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2" descr="Related image"/>
          <p:cNvPicPr preferRelativeResize="0"/>
          <p:nvPr/>
        </p:nvPicPr>
        <p:blipFill>
          <a:blip r:embed="rId3">
            <a:alphaModFix/>
          </a:blip>
          <a:stretch>
            <a:fillRect/>
          </a:stretch>
        </p:blipFill>
        <p:spPr>
          <a:xfrm>
            <a:off x="1" y="-1103667"/>
            <a:ext cx="12192001" cy="8121240"/>
          </a:xfrm>
          <a:prstGeom prst="rect">
            <a:avLst/>
          </a:prstGeom>
          <a:noFill/>
          <a:ln>
            <a:noFill/>
          </a:ln>
        </p:spPr>
      </p:pic>
      <p:sp>
        <p:nvSpPr>
          <p:cNvPr id="121" name="Google Shape;121;p22"/>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sz="3200" dirty="0">
                <a:solidFill>
                  <a:srgbClr val="FFFFFF"/>
                </a:solidFill>
                <a:latin typeface="Calibri"/>
                <a:ea typeface="Calibri"/>
                <a:cs typeface="Calibri"/>
                <a:sym typeface="Calibri"/>
              </a:rPr>
              <a:t>Image Compression Considerations (Updated) - TDD</a:t>
            </a:r>
            <a:endParaRPr sz="3200" dirty="0">
              <a:latin typeface="Calibri"/>
              <a:ea typeface="Calibri"/>
              <a:cs typeface="Calibri"/>
              <a:sym typeface="Calibri"/>
            </a:endParaRPr>
          </a:p>
        </p:txBody>
      </p:sp>
      <p:sp>
        <p:nvSpPr>
          <p:cNvPr id="122" name="Google Shape;122;p22"/>
          <p:cNvSpPr txBox="1">
            <a:spLocks noGrp="1"/>
          </p:cNvSpPr>
          <p:nvPr>
            <p:ph type="body" idx="1"/>
          </p:nvPr>
        </p:nvSpPr>
        <p:spPr>
          <a:xfrm>
            <a:off x="415600" y="1536633"/>
            <a:ext cx="11360800" cy="5184800"/>
          </a:xfrm>
          <a:prstGeom prst="rect">
            <a:avLst/>
          </a:prstGeom>
          <a:solidFill>
            <a:srgbClr val="070707">
              <a:alpha val="54210"/>
            </a:srgbClr>
          </a:solidFill>
        </p:spPr>
        <p:txBody>
          <a:bodyPr spcFirstLastPara="1" wrap="square" lIns="121900" tIns="121900" rIns="121900" bIns="121900" anchor="t" anchorCtr="0">
            <a:noAutofit/>
          </a:bodyPr>
          <a:lstStyle/>
          <a:p>
            <a:pPr marL="0" indent="0" algn="ctr">
              <a:buClr>
                <a:schemeClr val="dk1"/>
              </a:buClr>
              <a:buSzPts val="1100"/>
              <a:buNone/>
            </a:pPr>
            <a:r>
              <a:rPr lang="en" sz="2400" dirty="0">
                <a:solidFill>
                  <a:schemeClr val="lt1"/>
                </a:solidFill>
                <a:latin typeface="Calibri"/>
                <a:ea typeface="Calibri"/>
                <a:cs typeface="Calibri"/>
                <a:sym typeface="Calibri"/>
              </a:rPr>
              <a:t>Edson Mintsu Hung, Andrey O. O. dos Reis, Renam Castro da Silva </a:t>
            </a:r>
            <a:br>
              <a:rPr lang="en" sz="2400" dirty="0">
                <a:solidFill>
                  <a:schemeClr val="lt1"/>
                </a:solidFill>
                <a:latin typeface="Calibri"/>
                <a:ea typeface="Calibri"/>
                <a:cs typeface="Calibri"/>
                <a:sym typeface="Calibri"/>
              </a:rPr>
            </a:br>
            <a:r>
              <a:rPr lang="en" sz="2400" dirty="0">
                <a:solidFill>
                  <a:schemeClr val="lt1"/>
                </a:solidFill>
                <a:latin typeface="Calibri"/>
                <a:ea typeface="Calibri"/>
                <a:cs typeface="Calibri"/>
                <a:sym typeface="Calibri"/>
              </a:rPr>
              <a:t>Universidade de Brasília</a:t>
            </a:r>
            <a:endParaRPr sz="2400" dirty="0">
              <a:solidFill>
                <a:schemeClr val="lt1"/>
              </a:solidFill>
              <a:latin typeface="Calibri"/>
              <a:ea typeface="Calibri"/>
              <a:cs typeface="Calibri"/>
              <a:sym typeface="Calibri"/>
            </a:endParaRPr>
          </a:p>
          <a:p>
            <a:pPr marL="0" indent="0">
              <a:spcBef>
                <a:spcPts val="2133"/>
              </a:spcBef>
              <a:buClr>
                <a:schemeClr val="dk1"/>
              </a:buClr>
              <a:buSzPts val="1100"/>
              <a:buNone/>
            </a:pPr>
            <a:r>
              <a:rPr lang="en" sz="2400" dirty="0">
                <a:solidFill>
                  <a:schemeClr val="lt1"/>
                </a:solidFill>
                <a:latin typeface="Calibri"/>
                <a:ea typeface="Calibri"/>
                <a:cs typeface="Calibri"/>
                <a:sym typeface="Calibri"/>
              </a:rPr>
              <a:t>Ensuring input data integrity and quality </a:t>
            </a:r>
            <a:br>
              <a:rPr lang="en" sz="2400" dirty="0">
                <a:solidFill>
                  <a:schemeClr val="lt1"/>
                </a:solidFill>
                <a:latin typeface="Calibri"/>
                <a:ea typeface="Calibri"/>
                <a:cs typeface="Calibri"/>
                <a:sym typeface="Calibri"/>
              </a:rPr>
            </a:br>
            <a:r>
              <a:rPr lang="en" sz="2400" dirty="0">
                <a:solidFill>
                  <a:schemeClr val="lt1"/>
                </a:solidFill>
                <a:latin typeface="Calibri"/>
                <a:ea typeface="Calibri"/>
                <a:cs typeface="Calibri"/>
                <a:sym typeface="Calibri"/>
              </a:rPr>
              <a:t>JPEG, JPEG 2000 and PNG image codec formats, effects of compression methods and compression quality on model performance (post-deployment stage)</a:t>
            </a:r>
            <a:endParaRPr sz="2400" dirty="0">
              <a:solidFill>
                <a:schemeClr val="lt1"/>
              </a:solidFill>
              <a:latin typeface="Calibri"/>
              <a:ea typeface="Calibri"/>
              <a:cs typeface="Calibri"/>
              <a:sym typeface="Calibri"/>
            </a:endParaRPr>
          </a:p>
          <a:p>
            <a:pPr marL="0" indent="0">
              <a:spcBef>
                <a:spcPts val="2133"/>
              </a:spcBef>
              <a:buClr>
                <a:schemeClr val="dk1"/>
              </a:buClr>
              <a:buSzPts val="1100"/>
              <a:buNone/>
            </a:pPr>
            <a:r>
              <a:rPr lang="en" sz="2400" dirty="0">
                <a:solidFill>
                  <a:schemeClr val="lt1"/>
                </a:solidFill>
                <a:latin typeface="Calibri"/>
                <a:ea typeface="Calibri"/>
                <a:cs typeface="Calibri"/>
                <a:sym typeface="Calibri"/>
              </a:rPr>
              <a:t>Update: Additional compression ratio, and comparison to PNG</a:t>
            </a:r>
            <a:endParaRPr sz="2400" dirty="0">
              <a:solidFill>
                <a:schemeClr val="lt1"/>
              </a:solidFill>
              <a:latin typeface="Calibri"/>
              <a:ea typeface="Calibri"/>
              <a:cs typeface="Calibri"/>
              <a:sym typeface="Calibri"/>
            </a:endParaRPr>
          </a:p>
          <a:p>
            <a:pPr marL="0" indent="0">
              <a:spcBef>
                <a:spcPts val="2133"/>
              </a:spcBef>
              <a:buClr>
                <a:schemeClr val="dk1"/>
              </a:buClr>
              <a:buSzPts val="1100"/>
              <a:buNone/>
            </a:pPr>
            <a:r>
              <a:rPr lang="en" sz="2400" dirty="0">
                <a:solidFill>
                  <a:schemeClr val="lt1"/>
                </a:solidFill>
                <a:latin typeface="Calibri"/>
                <a:ea typeface="Calibri"/>
                <a:cs typeface="Calibri"/>
                <a:sym typeface="Calibri"/>
              </a:rPr>
              <a:t>Knowing ideal compression and image size for each use case, and regulating that during deployment is essential</a:t>
            </a:r>
            <a:endParaRPr sz="2400" dirty="0">
              <a:solidFill>
                <a:schemeClr val="lt1"/>
              </a:solidFill>
              <a:latin typeface="Calibri"/>
              <a:ea typeface="Calibri"/>
              <a:cs typeface="Calibri"/>
              <a:sym typeface="Calibri"/>
            </a:endParaRPr>
          </a:p>
          <a:p>
            <a:pPr marL="0" indent="0">
              <a:spcBef>
                <a:spcPts val="2133"/>
              </a:spcBef>
              <a:buClr>
                <a:schemeClr val="dk1"/>
              </a:buClr>
              <a:buSzPts val="1100"/>
              <a:buNone/>
            </a:pPr>
            <a:endParaRPr sz="2400" dirty="0">
              <a:solidFill>
                <a:schemeClr val="lt1"/>
              </a:solidFill>
              <a:latin typeface="Calibri"/>
              <a:ea typeface="Calibri"/>
              <a:cs typeface="Calibri"/>
              <a:sym typeface="Calibri"/>
            </a:endParaRPr>
          </a:p>
          <a:p>
            <a:pPr marL="0" indent="0">
              <a:spcBef>
                <a:spcPts val="2133"/>
              </a:spcBef>
              <a:buClr>
                <a:schemeClr val="dk1"/>
              </a:buClr>
              <a:buSzPts val="1100"/>
              <a:buNone/>
            </a:pPr>
            <a:endParaRPr sz="2400" dirty="0">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endParaRPr sz="2400" dirty="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endParaRPr/>
          </a:p>
        </p:txBody>
      </p:sp>
      <p:sp>
        <p:nvSpPr>
          <p:cNvPr id="128" name="Google Shape;128;p23"/>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spcAft>
                <a:spcPts val="2133"/>
              </a:spcAft>
              <a:buNone/>
            </a:pPr>
            <a:endParaRPr/>
          </a:p>
        </p:txBody>
      </p:sp>
      <p:pic>
        <p:nvPicPr>
          <p:cNvPr id="129" name="Google Shape;129;p23"/>
          <p:cNvPicPr preferRelativeResize="0"/>
          <p:nvPr/>
        </p:nvPicPr>
        <p:blipFill>
          <a:blip r:embed="rId3">
            <a:alphaModFix/>
          </a:blip>
          <a:stretch>
            <a:fillRect/>
          </a:stretch>
        </p:blipFill>
        <p:spPr>
          <a:xfrm>
            <a:off x="661851" y="101600"/>
            <a:ext cx="10868301" cy="6654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4" descr="Image result for health data"/>
          <p:cNvPicPr preferRelativeResize="0"/>
          <p:nvPr/>
        </p:nvPicPr>
        <p:blipFill>
          <a:blip r:embed="rId3">
            <a:alphaModFix/>
          </a:blip>
          <a:stretch>
            <a:fillRect/>
          </a:stretch>
        </p:blipFill>
        <p:spPr>
          <a:xfrm>
            <a:off x="1" y="0"/>
            <a:ext cx="12192001" cy="8122547"/>
          </a:xfrm>
          <a:prstGeom prst="rect">
            <a:avLst/>
          </a:prstGeom>
          <a:noFill/>
          <a:ln>
            <a:noFill/>
          </a:ln>
        </p:spPr>
      </p:pic>
      <p:sp>
        <p:nvSpPr>
          <p:cNvPr id="135" name="Google Shape;135;p24"/>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sz="3200" dirty="0">
                <a:solidFill>
                  <a:srgbClr val="FFFFFF"/>
                </a:solidFill>
                <a:latin typeface="Calibri"/>
                <a:ea typeface="Calibri"/>
                <a:cs typeface="Calibri"/>
                <a:sym typeface="Calibri"/>
              </a:rPr>
              <a:t>Existing work on benchmarking - Vincent Appiah </a:t>
            </a:r>
            <a:endParaRPr sz="3200" dirty="0">
              <a:latin typeface="Calibri"/>
              <a:ea typeface="Calibri"/>
              <a:cs typeface="Calibri"/>
              <a:sym typeface="Calibri"/>
            </a:endParaRPr>
          </a:p>
        </p:txBody>
      </p:sp>
      <p:sp>
        <p:nvSpPr>
          <p:cNvPr id="136" name="Google Shape;136;p24"/>
          <p:cNvSpPr txBox="1">
            <a:spLocks noGrp="1"/>
          </p:cNvSpPr>
          <p:nvPr>
            <p:ph type="body" idx="1"/>
          </p:nvPr>
        </p:nvSpPr>
        <p:spPr>
          <a:xfrm>
            <a:off x="415600" y="1536633"/>
            <a:ext cx="11360800" cy="4750000"/>
          </a:xfrm>
          <a:prstGeom prst="rect">
            <a:avLst/>
          </a:prstGeom>
          <a:solidFill>
            <a:srgbClr val="070707">
              <a:alpha val="81460"/>
            </a:srgbClr>
          </a:solidFill>
        </p:spPr>
        <p:txBody>
          <a:bodyPr spcFirstLastPara="1" wrap="square" lIns="121900" tIns="121900" rIns="121900" bIns="121900" anchor="t" anchorCtr="0">
            <a:noAutofit/>
          </a:bodyPr>
          <a:lstStyle/>
          <a:p>
            <a:pPr>
              <a:buClr>
                <a:schemeClr val="lt1"/>
              </a:buClr>
              <a:buFont typeface="Calibri"/>
              <a:buChar char="●"/>
            </a:pPr>
            <a:r>
              <a:rPr lang="en" sz="2400" dirty="0">
                <a:solidFill>
                  <a:schemeClr val="lt1"/>
                </a:solidFill>
                <a:latin typeface="Calibri"/>
                <a:ea typeface="Calibri"/>
                <a:cs typeface="Calibri"/>
                <a:sym typeface="Calibri"/>
              </a:rPr>
              <a:t>Identified 7 research papers </a:t>
            </a:r>
            <a:endParaRPr sz="2400" dirty="0">
              <a:solidFill>
                <a:schemeClr val="lt1"/>
              </a:solidFill>
              <a:latin typeface="Calibri"/>
              <a:ea typeface="Calibri"/>
              <a:cs typeface="Calibri"/>
              <a:sym typeface="Calibri"/>
            </a:endParaRPr>
          </a:p>
          <a:p>
            <a:pPr>
              <a:buClr>
                <a:schemeClr val="lt1"/>
              </a:buClr>
              <a:buFont typeface="Calibri"/>
              <a:buChar char="●"/>
            </a:pPr>
            <a:r>
              <a:rPr lang="en" sz="2400" dirty="0">
                <a:solidFill>
                  <a:schemeClr val="lt1"/>
                </a:solidFill>
                <a:latin typeface="Calibri"/>
                <a:ea typeface="Calibri"/>
                <a:cs typeface="Calibri"/>
                <a:sym typeface="Calibri"/>
              </a:rPr>
              <a:t>Summarised 3 of the papers </a:t>
            </a:r>
            <a:endParaRPr sz="2400" dirty="0">
              <a:solidFill>
                <a:schemeClr val="lt1"/>
              </a:solidFill>
              <a:latin typeface="Calibri"/>
              <a:ea typeface="Calibri"/>
              <a:cs typeface="Calibri"/>
              <a:sym typeface="Calibri"/>
            </a:endParaRPr>
          </a:p>
          <a:p>
            <a:pPr>
              <a:buClr>
                <a:schemeClr val="lt1"/>
              </a:buClr>
              <a:buFont typeface="Calibri"/>
              <a:buChar char="●"/>
            </a:pPr>
            <a:r>
              <a:rPr lang="en" sz="2400" dirty="0">
                <a:solidFill>
                  <a:schemeClr val="lt1"/>
                </a:solidFill>
                <a:latin typeface="Calibri"/>
                <a:ea typeface="Calibri"/>
                <a:cs typeface="Calibri"/>
                <a:sym typeface="Calibri"/>
              </a:rPr>
              <a:t>Several performance metrics have been proposed and a few are listed; Area under the curve(AUC), Accuracy, F1 score, Sensitivity and specificity (Park &amp; Han, 2018)</a:t>
            </a:r>
            <a:endParaRPr sz="2400" dirty="0">
              <a:solidFill>
                <a:schemeClr val="lt1"/>
              </a:solidFill>
              <a:latin typeface="Calibri"/>
              <a:ea typeface="Calibri"/>
              <a:cs typeface="Calibri"/>
              <a:sym typeface="Calibri"/>
            </a:endParaRPr>
          </a:p>
          <a:p>
            <a:pPr>
              <a:buClr>
                <a:schemeClr val="lt1"/>
              </a:buClr>
              <a:buFont typeface="Calibri"/>
              <a:buChar char="●"/>
            </a:pPr>
            <a:r>
              <a:rPr lang="en" sz="2400" dirty="0">
                <a:solidFill>
                  <a:schemeClr val="lt1"/>
                </a:solidFill>
                <a:latin typeface="Calibri"/>
                <a:ea typeface="Calibri"/>
                <a:cs typeface="Calibri"/>
                <a:sym typeface="Calibri"/>
              </a:rPr>
              <a:t>Benchmarking should also take into account the annotation of data. Is the data labeled, unlabeled or semi-labeled?. This will determine what AI models  and performance metrics to use. </a:t>
            </a:r>
            <a:endParaRPr sz="2400" dirty="0">
              <a:solidFill>
                <a:schemeClr val="lt1"/>
              </a:solidFill>
              <a:latin typeface="Calibri"/>
              <a:ea typeface="Calibri"/>
              <a:cs typeface="Calibri"/>
              <a:sym typeface="Calibri"/>
            </a:endParaRPr>
          </a:p>
          <a:p>
            <a:pPr>
              <a:buClr>
                <a:schemeClr val="lt1"/>
              </a:buClr>
              <a:buFont typeface="Calibri"/>
              <a:buChar char="●"/>
            </a:pPr>
            <a:r>
              <a:rPr lang="en" sz="2400" dirty="0">
                <a:solidFill>
                  <a:schemeClr val="lt1"/>
                </a:solidFill>
                <a:latin typeface="Calibri"/>
                <a:ea typeface="Calibri"/>
                <a:cs typeface="Calibri"/>
                <a:sym typeface="Calibri"/>
              </a:rPr>
              <a:t>A lot of factors should be considered when applying AI models; type of data, sample size, computational cost,etc. (Tang et al,2018)</a:t>
            </a:r>
            <a:endParaRPr sz="2400" dirty="0">
              <a:solidFill>
                <a:schemeClr val="lt1"/>
              </a:solidFill>
              <a:latin typeface="Calibri"/>
              <a:ea typeface="Calibri"/>
              <a:cs typeface="Calibri"/>
              <a:sym typeface="Calibri"/>
            </a:endParaRPr>
          </a:p>
          <a:p>
            <a:pPr indent="0">
              <a:spcBef>
                <a:spcPts val="2133"/>
              </a:spcBef>
              <a:buNone/>
            </a:pPr>
            <a:endParaRPr sz="2400" dirty="0">
              <a:solidFill>
                <a:schemeClr val="lt1"/>
              </a:solidFill>
              <a:latin typeface="Calibri"/>
              <a:ea typeface="Calibri"/>
              <a:cs typeface="Calibri"/>
              <a:sym typeface="Calibri"/>
            </a:endParaRPr>
          </a:p>
          <a:p>
            <a:pPr indent="0">
              <a:spcBef>
                <a:spcPts val="2133"/>
              </a:spcBef>
              <a:buNone/>
            </a:pPr>
            <a:endParaRPr sz="2400" dirty="0">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endParaRPr sz="2400"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5" descr="Image result for health data"/>
          <p:cNvPicPr preferRelativeResize="0"/>
          <p:nvPr/>
        </p:nvPicPr>
        <p:blipFill>
          <a:blip r:embed="rId3">
            <a:alphaModFix/>
          </a:blip>
          <a:stretch>
            <a:fillRect/>
          </a:stretch>
        </p:blipFill>
        <p:spPr>
          <a:xfrm>
            <a:off x="1" y="0"/>
            <a:ext cx="12192001" cy="8122547"/>
          </a:xfrm>
          <a:prstGeom prst="rect">
            <a:avLst/>
          </a:prstGeom>
          <a:noFill/>
          <a:ln>
            <a:noFill/>
          </a:ln>
        </p:spPr>
      </p:pic>
      <p:sp>
        <p:nvSpPr>
          <p:cNvPr id="142" name="Google Shape;142;p25"/>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sz="3200" dirty="0">
                <a:solidFill>
                  <a:srgbClr val="FFFFFF"/>
                </a:solidFill>
                <a:latin typeface="Calibri"/>
                <a:ea typeface="Calibri"/>
                <a:cs typeface="Calibri"/>
                <a:sym typeface="Calibri"/>
              </a:rPr>
              <a:t>Existing work on benchmarking - NHS AI Lab</a:t>
            </a:r>
            <a:endParaRPr sz="3200" dirty="0">
              <a:latin typeface="Calibri"/>
              <a:ea typeface="Calibri"/>
              <a:cs typeface="Calibri"/>
              <a:sym typeface="Calibri"/>
            </a:endParaRPr>
          </a:p>
        </p:txBody>
      </p:sp>
      <p:sp>
        <p:nvSpPr>
          <p:cNvPr id="143" name="Google Shape;143;p25"/>
          <p:cNvSpPr txBox="1">
            <a:spLocks noGrp="1"/>
          </p:cNvSpPr>
          <p:nvPr>
            <p:ph type="body" idx="1"/>
          </p:nvPr>
        </p:nvSpPr>
        <p:spPr>
          <a:xfrm>
            <a:off x="415600" y="1536633"/>
            <a:ext cx="11360800" cy="5321200"/>
          </a:xfrm>
          <a:prstGeom prst="rect">
            <a:avLst/>
          </a:prstGeom>
          <a:solidFill>
            <a:srgbClr val="070707">
              <a:alpha val="81460"/>
            </a:srgbClr>
          </a:solidFill>
        </p:spPr>
        <p:txBody>
          <a:bodyPr spcFirstLastPara="1" wrap="square" lIns="121900" tIns="121900" rIns="121900" bIns="121900" anchor="t" anchorCtr="0">
            <a:noAutofit/>
          </a:bodyPr>
          <a:lstStyle/>
          <a:p>
            <a:pPr indent="0">
              <a:buNone/>
            </a:pPr>
            <a:r>
              <a:rPr lang="en" sz="2400" dirty="0">
                <a:solidFill>
                  <a:schemeClr val="lt1"/>
                </a:solidFill>
                <a:latin typeface="Calibri"/>
                <a:ea typeface="Calibri"/>
                <a:cs typeface="Calibri"/>
                <a:sym typeface="Calibri"/>
              </a:rPr>
              <a:t>NHS AI Lab created the National COVID-19 Chest Imaging Database (NCCID), currently with over 40,000 images.</a:t>
            </a:r>
            <a:endParaRPr sz="2400" dirty="0">
              <a:solidFill>
                <a:schemeClr val="lt1"/>
              </a:solidFill>
              <a:latin typeface="Calibri"/>
              <a:ea typeface="Calibri"/>
              <a:cs typeface="Calibri"/>
              <a:sym typeface="Calibri"/>
            </a:endParaRPr>
          </a:p>
          <a:p>
            <a:pPr indent="0">
              <a:spcBef>
                <a:spcPts val="2133"/>
              </a:spcBef>
              <a:buNone/>
            </a:pPr>
            <a:r>
              <a:rPr lang="en" sz="2400" dirty="0">
                <a:solidFill>
                  <a:schemeClr val="lt1"/>
                </a:solidFill>
                <a:latin typeface="Calibri"/>
                <a:ea typeface="Calibri"/>
                <a:cs typeface="Calibri"/>
                <a:sym typeface="Calibri"/>
              </a:rPr>
              <a:t>A platform that allows for the assessment of UK-focused AI solutions on NCCID dataset.</a:t>
            </a:r>
            <a:br>
              <a:rPr lang="en" sz="2400" dirty="0">
                <a:solidFill>
                  <a:schemeClr val="lt1"/>
                </a:solidFill>
                <a:latin typeface="Calibri"/>
                <a:ea typeface="Calibri"/>
                <a:cs typeface="Calibri"/>
                <a:sym typeface="Calibri"/>
              </a:rPr>
            </a:br>
            <a:r>
              <a:rPr lang="en" sz="2400" dirty="0">
                <a:solidFill>
                  <a:schemeClr val="lt1"/>
                </a:solidFill>
                <a:latin typeface="Calibri"/>
                <a:ea typeface="Calibri"/>
                <a:cs typeface="Calibri"/>
                <a:sym typeface="Calibri"/>
              </a:rPr>
              <a:t>Goal: reduce the potential for bias and provide NHS commissioners and healthcare regulators with the evidence to judge the safety, efficacy, and generalisability of AI models before they are used in clinical practice.</a:t>
            </a:r>
            <a:endParaRPr sz="2400" dirty="0">
              <a:solidFill>
                <a:schemeClr val="lt1"/>
              </a:solidFill>
              <a:latin typeface="Calibri"/>
              <a:ea typeface="Calibri"/>
              <a:cs typeface="Calibri"/>
              <a:sym typeface="Calibri"/>
            </a:endParaRPr>
          </a:p>
          <a:p>
            <a:pPr indent="0">
              <a:spcBef>
                <a:spcPts val="2133"/>
              </a:spcBef>
              <a:buNone/>
            </a:pPr>
            <a:r>
              <a:rPr lang="en" sz="2400" dirty="0">
                <a:solidFill>
                  <a:schemeClr val="lt1"/>
                </a:solidFill>
                <a:latin typeface="Calibri"/>
                <a:ea typeface="Calibri"/>
                <a:cs typeface="Calibri"/>
                <a:sym typeface="Calibri"/>
              </a:rPr>
              <a:t>Application form - technical and clinical questions </a:t>
            </a:r>
            <a:endParaRPr sz="2400" dirty="0">
              <a:solidFill>
                <a:schemeClr val="lt1"/>
              </a:solidFill>
              <a:latin typeface="Calibri"/>
              <a:ea typeface="Calibri"/>
              <a:cs typeface="Calibri"/>
              <a:sym typeface="Calibri"/>
            </a:endParaRPr>
          </a:p>
          <a:p>
            <a:pPr indent="0">
              <a:spcBef>
                <a:spcPts val="2133"/>
              </a:spcBef>
              <a:buNone/>
            </a:pPr>
            <a:r>
              <a:rPr lang="en" sz="2400" dirty="0">
                <a:solidFill>
                  <a:schemeClr val="lt1"/>
                </a:solidFill>
                <a:latin typeface="Calibri"/>
                <a:ea typeface="Calibri"/>
                <a:cs typeface="Calibri"/>
                <a:sym typeface="Calibri"/>
              </a:rPr>
              <a:t>Independent assessors assess responses provided with a focus on NHS importance, technical feasibility, and financial viability</a:t>
            </a:r>
            <a:endParaRPr sz="2400" dirty="0">
              <a:solidFill>
                <a:schemeClr val="lt1"/>
              </a:solidFill>
              <a:latin typeface="Calibri"/>
              <a:ea typeface="Calibri"/>
              <a:cs typeface="Calibri"/>
              <a:sym typeface="Calibri"/>
            </a:endParaRPr>
          </a:p>
          <a:p>
            <a:pPr indent="0">
              <a:spcBef>
                <a:spcPts val="2133"/>
              </a:spcBef>
              <a:buNone/>
            </a:pPr>
            <a:endParaRPr sz="2400" dirty="0">
              <a:solidFill>
                <a:schemeClr val="lt1"/>
              </a:solidFill>
              <a:latin typeface="Calibri"/>
              <a:ea typeface="Calibri"/>
              <a:cs typeface="Calibri"/>
              <a:sym typeface="Calibri"/>
            </a:endParaRPr>
          </a:p>
          <a:p>
            <a:pPr indent="0">
              <a:spcBef>
                <a:spcPts val="2133"/>
              </a:spcBef>
              <a:buNone/>
            </a:pPr>
            <a:endParaRPr sz="2400" dirty="0">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endParaRPr sz="2400" dirty="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6" descr="Image result for health data"/>
          <p:cNvPicPr preferRelativeResize="0"/>
          <p:nvPr/>
        </p:nvPicPr>
        <p:blipFill>
          <a:blip r:embed="rId3">
            <a:alphaModFix/>
          </a:blip>
          <a:stretch>
            <a:fillRect/>
          </a:stretch>
        </p:blipFill>
        <p:spPr>
          <a:xfrm>
            <a:off x="1" y="0"/>
            <a:ext cx="12192001" cy="8122547"/>
          </a:xfrm>
          <a:prstGeom prst="rect">
            <a:avLst/>
          </a:prstGeom>
          <a:noFill/>
          <a:ln>
            <a:noFill/>
          </a:ln>
        </p:spPr>
      </p:pic>
      <p:sp>
        <p:nvSpPr>
          <p:cNvPr id="149" name="Google Shape;149;p26"/>
          <p:cNvSpPr txBox="1">
            <a:spLocks noGrp="1"/>
          </p:cNvSpPr>
          <p:nvPr>
            <p:ph type="title"/>
          </p:nvPr>
        </p:nvSpPr>
        <p:spPr>
          <a:xfrm>
            <a:off x="415600" y="4917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sz="3200" dirty="0">
                <a:solidFill>
                  <a:srgbClr val="FFFFFF"/>
                </a:solidFill>
                <a:latin typeface="Calibri"/>
                <a:ea typeface="Calibri"/>
                <a:cs typeface="Calibri"/>
                <a:sym typeface="Calibri"/>
              </a:rPr>
              <a:t>Existing work on benchmarking - NHS AI Lab</a:t>
            </a:r>
            <a:endParaRPr sz="3200" dirty="0">
              <a:latin typeface="Calibri"/>
              <a:ea typeface="Calibri"/>
              <a:cs typeface="Calibri"/>
              <a:sym typeface="Calibri"/>
            </a:endParaRPr>
          </a:p>
        </p:txBody>
      </p:sp>
      <p:sp>
        <p:nvSpPr>
          <p:cNvPr id="150" name="Google Shape;150;p26"/>
          <p:cNvSpPr txBox="1">
            <a:spLocks noGrp="1"/>
          </p:cNvSpPr>
          <p:nvPr>
            <p:ph type="body" idx="1"/>
          </p:nvPr>
        </p:nvSpPr>
        <p:spPr>
          <a:xfrm>
            <a:off x="415600" y="1435033"/>
            <a:ext cx="11360800" cy="5491200"/>
          </a:xfrm>
          <a:prstGeom prst="rect">
            <a:avLst/>
          </a:prstGeom>
          <a:solidFill>
            <a:srgbClr val="070707">
              <a:alpha val="81460"/>
            </a:srgbClr>
          </a:solidFill>
        </p:spPr>
        <p:txBody>
          <a:bodyPr spcFirstLastPara="1" wrap="square" lIns="121900" tIns="121900" rIns="121900" bIns="121900" anchor="t" anchorCtr="0">
            <a:noAutofit/>
          </a:bodyPr>
          <a:lstStyle/>
          <a:p>
            <a:pPr indent="0">
              <a:buNone/>
            </a:pPr>
            <a:r>
              <a:rPr lang="en" sz="2400" dirty="0">
                <a:solidFill>
                  <a:schemeClr val="lt1"/>
                </a:solidFill>
                <a:latin typeface="Calibri"/>
                <a:ea typeface="Calibri"/>
                <a:cs typeface="Calibri"/>
                <a:sym typeface="Calibri"/>
              </a:rPr>
              <a:t>These external assessors prepare analysis plans, covering performance criteria and tailored to each AI solution.  </a:t>
            </a:r>
            <a:endParaRPr sz="2400" dirty="0">
              <a:solidFill>
                <a:schemeClr val="lt1"/>
              </a:solidFill>
              <a:latin typeface="Calibri"/>
              <a:ea typeface="Calibri"/>
              <a:cs typeface="Calibri"/>
              <a:sym typeface="Calibri"/>
            </a:endParaRPr>
          </a:p>
          <a:p>
            <a:pPr indent="0">
              <a:spcBef>
                <a:spcPts val="2133"/>
              </a:spcBef>
              <a:buNone/>
            </a:pPr>
            <a:r>
              <a:rPr lang="en" sz="2400" dirty="0">
                <a:solidFill>
                  <a:schemeClr val="lt1"/>
                </a:solidFill>
                <a:latin typeface="Calibri"/>
                <a:ea typeface="Calibri"/>
                <a:cs typeface="Calibri"/>
                <a:sym typeface="Calibri"/>
              </a:rPr>
              <a:t>The AI system is then validated on the unseen NCCID dataset via an AWS cloud-computing infrastructure provided by NHSX. </a:t>
            </a:r>
            <a:endParaRPr sz="2400" dirty="0">
              <a:solidFill>
                <a:schemeClr val="lt1"/>
              </a:solidFill>
              <a:latin typeface="Calibri"/>
              <a:ea typeface="Calibri"/>
              <a:cs typeface="Calibri"/>
              <a:sym typeface="Calibri"/>
            </a:endParaRPr>
          </a:p>
          <a:p>
            <a:pPr indent="0">
              <a:spcBef>
                <a:spcPts val="2133"/>
              </a:spcBef>
              <a:buNone/>
            </a:pPr>
            <a:r>
              <a:rPr lang="en" sz="2400" dirty="0">
                <a:solidFill>
                  <a:schemeClr val="lt1"/>
                </a:solidFill>
                <a:latin typeface="Calibri"/>
                <a:ea typeface="Calibri"/>
                <a:cs typeface="Calibri"/>
                <a:sym typeface="Calibri"/>
              </a:rPr>
              <a:t>The AI developers are never given access to the NCCID unseen dataset. </a:t>
            </a:r>
            <a:endParaRPr sz="2400" dirty="0">
              <a:solidFill>
                <a:schemeClr val="lt1"/>
              </a:solidFill>
              <a:latin typeface="Calibri"/>
              <a:ea typeface="Calibri"/>
              <a:cs typeface="Calibri"/>
              <a:sym typeface="Calibri"/>
            </a:endParaRPr>
          </a:p>
          <a:p>
            <a:pPr indent="0">
              <a:spcBef>
                <a:spcPts val="2133"/>
              </a:spcBef>
              <a:buNone/>
            </a:pPr>
            <a:r>
              <a:rPr lang="en" sz="2400" dirty="0">
                <a:solidFill>
                  <a:schemeClr val="lt1"/>
                </a:solidFill>
                <a:latin typeface="Calibri"/>
                <a:ea typeface="Calibri"/>
                <a:cs typeface="Calibri"/>
                <a:sym typeface="Calibri"/>
              </a:rPr>
              <a:t>The whole process takes 12-16 weeks to complete, and is done at no cost to the AI developers</a:t>
            </a:r>
            <a:endParaRPr sz="2400" dirty="0">
              <a:solidFill>
                <a:schemeClr val="lt1"/>
              </a:solidFill>
              <a:latin typeface="Calibri"/>
              <a:ea typeface="Calibri"/>
              <a:cs typeface="Calibri"/>
              <a:sym typeface="Calibri"/>
            </a:endParaRPr>
          </a:p>
          <a:p>
            <a:pPr indent="0">
              <a:spcBef>
                <a:spcPts val="2133"/>
              </a:spcBef>
              <a:buClr>
                <a:schemeClr val="dk1"/>
              </a:buClr>
              <a:buSzPts val="1100"/>
              <a:buNone/>
            </a:pPr>
            <a:r>
              <a:rPr lang="en" sz="2400" dirty="0">
                <a:solidFill>
                  <a:schemeClr val="lt1"/>
                </a:solidFill>
                <a:latin typeface="Calibri"/>
                <a:ea typeface="Calibri"/>
                <a:cs typeface="Calibri"/>
                <a:sym typeface="Calibri"/>
              </a:rPr>
              <a:t>To ensure Intellectual Property protections, all people involved in the AI model assessment, including external assessors will be bound to confidentiality by contractual agreements. NDA are signed, where needed</a:t>
            </a:r>
            <a:endParaRPr sz="2400" dirty="0">
              <a:solidFill>
                <a:schemeClr val="lt1"/>
              </a:solidFill>
              <a:latin typeface="Calibri"/>
              <a:ea typeface="Calibri"/>
              <a:cs typeface="Calibri"/>
              <a:sym typeface="Calibri"/>
            </a:endParaRPr>
          </a:p>
          <a:p>
            <a:pPr indent="0">
              <a:spcBef>
                <a:spcPts val="2133"/>
              </a:spcBef>
              <a:buClr>
                <a:schemeClr val="dk1"/>
              </a:buClr>
              <a:buSzPts val="1100"/>
              <a:buNone/>
            </a:pPr>
            <a:endParaRPr sz="2400" dirty="0">
              <a:solidFill>
                <a:schemeClr val="lt1"/>
              </a:solidFill>
              <a:latin typeface="Calibri"/>
              <a:ea typeface="Calibri"/>
              <a:cs typeface="Calibri"/>
              <a:sym typeface="Calibri"/>
            </a:endParaRPr>
          </a:p>
          <a:p>
            <a:pPr indent="0">
              <a:spcBef>
                <a:spcPts val="2133"/>
              </a:spcBef>
              <a:buNone/>
            </a:pPr>
            <a:endParaRPr sz="2400" dirty="0">
              <a:solidFill>
                <a:schemeClr val="lt1"/>
              </a:solidFill>
              <a:latin typeface="Calibri"/>
              <a:ea typeface="Calibri"/>
              <a:cs typeface="Calibri"/>
              <a:sym typeface="Calibri"/>
            </a:endParaRPr>
          </a:p>
          <a:p>
            <a:pPr indent="0">
              <a:spcBef>
                <a:spcPts val="2133"/>
              </a:spcBef>
              <a:buNone/>
            </a:pPr>
            <a:endParaRPr sz="2400" dirty="0">
              <a:solidFill>
                <a:schemeClr val="lt1"/>
              </a:solidFill>
              <a:latin typeface="Calibri"/>
              <a:ea typeface="Calibri"/>
              <a:cs typeface="Calibri"/>
              <a:sym typeface="Calibri"/>
            </a:endParaRPr>
          </a:p>
          <a:p>
            <a:pPr indent="0">
              <a:spcBef>
                <a:spcPts val="2133"/>
              </a:spcBef>
              <a:buNone/>
            </a:pPr>
            <a:endParaRPr sz="2400" dirty="0">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endParaRPr sz="2400" dirty="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7" descr="Image result for health data"/>
          <p:cNvPicPr preferRelativeResize="0"/>
          <p:nvPr/>
        </p:nvPicPr>
        <p:blipFill>
          <a:blip r:embed="rId3">
            <a:alphaModFix/>
          </a:blip>
          <a:stretch>
            <a:fillRect/>
          </a:stretch>
        </p:blipFill>
        <p:spPr>
          <a:xfrm>
            <a:off x="1" y="0"/>
            <a:ext cx="12192001" cy="8122547"/>
          </a:xfrm>
          <a:prstGeom prst="rect">
            <a:avLst/>
          </a:prstGeom>
          <a:noFill/>
          <a:ln>
            <a:noFill/>
          </a:ln>
        </p:spPr>
      </p:pic>
      <p:sp>
        <p:nvSpPr>
          <p:cNvPr id="156" name="Google Shape;156;p27"/>
          <p:cNvSpPr txBox="1">
            <a:spLocks noGrp="1"/>
          </p:cNvSpPr>
          <p:nvPr>
            <p:ph type="title"/>
          </p:nvPr>
        </p:nvSpPr>
        <p:spPr>
          <a:xfrm>
            <a:off x="415600" y="4917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sz="3200" dirty="0">
                <a:solidFill>
                  <a:srgbClr val="FFFFFF"/>
                </a:solidFill>
                <a:latin typeface="Calibri"/>
                <a:ea typeface="Calibri"/>
                <a:cs typeface="Calibri"/>
                <a:sym typeface="Calibri"/>
              </a:rPr>
              <a:t>Existing work on benchmarking - NHS AI Lab</a:t>
            </a:r>
            <a:endParaRPr sz="3200" dirty="0">
              <a:latin typeface="Calibri"/>
              <a:ea typeface="Calibri"/>
              <a:cs typeface="Calibri"/>
              <a:sym typeface="Calibri"/>
            </a:endParaRPr>
          </a:p>
        </p:txBody>
      </p:sp>
      <p:sp>
        <p:nvSpPr>
          <p:cNvPr id="157" name="Google Shape;157;p27"/>
          <p:cNvSpPr txBox="1">
            <a:spLocks noGrp="1"/>
          </p:cNvSpPr>
          <p:nvPr>
            <p:ph type="body" idx="1"/>
          </p:nvPr>
        </p:nvSpPr>
        <p:spPr>
          <a:xfrm>
            <a:off x="415600" y="1435033"/>
            <a:ext cx="11360800" cy="5491200"/>
          </a:xfrm>
          <a:prstGeom prst="rect">
            <a:avLst/>
          </a:prstGeom>
          <a:solidFill>
            <a:srgbClr val="070707">
              <a:alpha val="81460"/>
            </a:srgbClr>
          </a:solidFill>
        </p:spPr>
        <p:txBody>
          <a:bodyPr spcFirstLastPara="1" wrap="square" lIns="121900" tIns="121900" rIns="121900" bIns="121900" anchor="t" anchorCtr="0">
            <a:noAutofit/>
          </a:bodyPr>
          <a:lstStyle/>
          <a:p>
            <a:pPr indent="0">
              <a:buNone/>
            </a:pPr>
            <a:r>
              <a:rPr lang="en" sz="2400" dirty="0">
                <a:solidFill>
                  <a:schemeClr val="lt1"/>
                </a:solidFill>
                <a:latin typeface="Calibri"/>
                <a:ea typeface="Calibri"/>
                <a:cs typeface="Calibri"/>
                <a:sym typeface="Calibri"/>
              </a:rPr>
              <a:t>At the end, the AI developer will receive a written report with the assessment of the AI system against defined performance criteria. </a:t>
            </a:r>
            <a:endParaRPr sz="2400" dirty="0">
              <a:solidFill>
                <a:schemeClr val="lt1"/>
              </a:solidFill>
              <a:latin typeface="Calibri"/>
              <a:ea typeface="Calibri"/>
              <a:cs typeface="Calibri"/>
              <a:sym typeface="Calibri"/>
            </a:endParaRPr>
          </a:p>
          <a:p>
            <a:pPr indent="0">
              <a:spcBef>
                <a:spcPts val="2133"/>
              </a:spcBef>
              <a:buNone/>
            </a:pPr>
            <a:r>
              <a:rPr lang="en" sz="2400" dirty="0">
                <a:solidFill>
                  <a:schemeClr val="lt1"/>
                </a:solidFill>
                <a:latin typeface="Calibri"/>
                <a:ea typeface="Calibri"/>
                <a:cs typeface="Calibri"/>
                <a:sym typeface="Calibri"/>
              </a:rPr>
              <a:t>This covers model performance using metrics including sensitivity, specificity, as well as the clinical validity of the solution.</a:t>
            </a:r>
            <a:endParaRPr sz="2400" dirty="0">
              <a:solidFill>
                <a:schemeClr val="lt1"/>
              </a:solidFill>
              <a:latin typeface="Calibri"/>
              <a:ea typeface="Calibri"/>
              <a:cs typeface="Calibri"/>
              <a:sym typeface="Calibri"/>
            </a:endParaRPr>
          </a:p>
          <a:p>
            <a:pPr indent="0">
              <a:spcBef>
                <a:spcPts val="2133"/>
              </a:spcBef>
              <a:buNone/>
            </a:pPr>
            <a:r>
              <a:rPr lang="en" sz="2400" dirty="0">
                <a:solidFill>
                  <a:schemeClr val="lt1"/>
                </a:solidFill>
                <a:latin typeface="Calibri"/>
                <a:ea typeface="Calibri"/>
                <a:cs typeface="Calibri"/>
                <a:sym typeface="Calibri"/>
              </a:rPr>
              <a:t>The process is meant to be a validation study and does not qualify as a clinical investigation. </a:t>
            </a:r>
            <a:endParaRPr sz="2400" dirty="0">
              <a:solidFill>
                <a:schemeClr val="lt1"/>
              </a:solidFill>
              <a:latin typeface="Calibri"/>
              <a:ea typeface="Calibri"/>
              <a:cs typeface="Calibri"/>
              <a:sym typeface="Calibri"/>
            </a:endParaRPr>
          </a:p>
          <a:p>
            <a:pPr indent="0">
              <a:spcBef>
                <a:spcPts val="2133"/>
              </a:spcBef>
              <a:buNone/>
            </a:pPr>
            <a:r>
              <a:rPr lang="en" sz="2400" dirty="0">
                <a:solidFill>
                  <a:schemeClr val="lt1"/>
                </a:solidFill>
                <a:latin typeface="Calibri"/>
                <a:ea typeface="Calibri"/>
                <a:cs typeface="Calibri"/>
                <a:sym typeface="Calibri"/>
              </a:rPr>
              <a:t>However, this report can be used as evidence to support applications to the MHRA (Medicines and Healthcare products Regulatory Agency), the United Kingdom’s healthcare products Regulatory Agency, for attaining a UKCA/CE marking or via standard conformance assessment processes. </a:t>
            </a:r>
            <a:endParaRPr sz="2400" dirty="0">
              <a:solidFill>
                <a:schemeClr val="lt1"/>
              </a:solidFill>
              <a:latin typeface="Calibri"/>
              <a:ea typeface="Calibri"/>
              <a:cs typeface="Calibri"/>
              <a:sym typeface="Calibri"/>
            </a:endParaRPr>
          </a:p>
          <a:p>
            <a:pPr indent="0">
              <a:spcBef>
                <a:spcPts val="2133"/>
              </a:spcBef>
              <a:buNone/>
            </a:pPr>
            <a:endParaRPr sz="2400" dirty="0">
              <a:solidFill>
                <a:schemeClr val="lt1"/>
              </a:solidFill>
              <a:latin typeface="Calibri"/>
              <a:ea typeface="Calibri"/>
              <a:cs typeface="Calibri"/>
              <a:sym typeface="Calibri"/>
            </a:endParaRPr>
          </a:p>
          <a:p>
            <a:pPr indent="0">
              <a:spcBef>
                <a:spcPts val="2133"/>
              </a:spcBef>
              <a:buNone/>
            </a:pPr>
            <a:endParaRPr sz="2400" dirty="0">
              <a:solidFill>
                <a:schemeClr val="lt1"/>
              </a:solidFill>
              <a:latin typeface="Calibri"/>
              <a:ea typeface="Calibri"/>
              <a:cs typeface="Calibri"/>
              <a:sym typeface="Calibri"/>
            </a:endParaRPr>
          </a:p>
          <a:p>
            <a:pPr indent="0">
              <a:spcBef>
                <a:spcPts val="2133"/>
              </a:spcBef>
              <a:buNone/>
            </a:pPr>
            <a:endParaRPr sz="2400" dirty="0">
              <a:solidFill>
                <a:schemeClr val="lt1"/>
              </a:solidFill>
              <a:latin typeface="Calibri"/>
              <a:ea typeface="Calibri"/>
              <a:cs typeface="Calibri"/>
              <a:sym typeface="Calibri"/>
            </a:endParaRPr>
          </a:p>
          <a:p>
            <a:pPr indent="0">
              <a:spcBef>
                <a:spcPts val="2133"/>
              </a:spcBef>
              <a:buNone/>
            </a:pPr>
            <a:endParaRPr sz="2400" dirty="0">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endParaRPr sz="2400" dirty="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8" descr="Image result for health data"/>
          <p:cNvPicPr preferRelativeResize="0"/>
          <p:nvPr/>
        </p:nvPicPr>
        <p:blipFill>
          <a:blip r:embed="rId3">
            <a:alphaModFix/>
          </a:blip>
          <a:stretch>
            <a:fillRect/>
          </a:stretch>
        </p:blipFill>
        <p:spPr>
          <a:xfrm>
            <a:off x="1" y="0"/>
            <a:ext cx="12192001" cy="8122547"/>
          </a:xfrm>
          <a:prstGeom prst="rect">
            <a:avLst/>
          </a:prstGeom>
          <a:noFill/>
          <a:ln>
            <a:noFill/>
          </a:ln>
        </p:spPr>
      </p:pic>
      <p:sp>
        <p:nvSpPr>
          <p:cNvPr id="163" name="Google Shape;163;p28"/>
          <p:cNvSpPr txBox="1">
            <a:spLocks noGrp="1"/>
          </p:cNvSpPr>
          <p:nvPr>
            <p:ph type="title"/>
          </p:nvPr>
        </p:nvSpPr>
        <p:spPr>
          <a:xfrm>
            <a:off x="415600" y="4917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sz="3200" dirty="0">
                <a:solidFill>
                  <a:srgbClr val="FFFFFF"/>
                </a:solidFill>
                <a:latin typeface="Calibri"/>
                <a:ea typeface="Calibri"/>
                <a:cs typeface="Calibri"/>
                <a:sym typeface="Calibri"/>
              </a:rPr>
              <a:t>Existing work on benchmarking - NHS AI Lab</a:t>
            </a:r>
            <a:endParaRPr sz="3200" dirty="0">
              <a:latin typeface="Calibri"/>
              <a:ea typeface="Calibri"/>
              <a:cs typeface="Calibri"/>
              <a:sym typeface="Calibri"/>
            </a:endParaRPr>
          </a:p>
        </p:txBody>
      </p:sp>
      <p:sp>
        <p:nvSpPr>
          <p:cNvPr id="164" name="Google Shape;164;p28"/>
          <p:cNvSpPr txBox="1">
            <a:spLocks noGrp="1"/>
          </p:cNvSpPr>
          <p:nvPr>
            <p:ph type="body" idx="1"/>
          </p:nvPr>
        </p:nvSpPr>
        <p:spPr>
          <a:xfrm>
            <a:off x="415600" y="1435033"/>
            <a:ext cx="11360800" cy="5491200"/>
          </a:xfrm>
          <a:prstGeom prst="rect">
            <a:avLst/>
          </a:prstGeom>
          <a:solidFill>
            <a:srgbClr val="070707">
              <a:alpha val="81460"/>
            </a:srgbClr>
          </a:solidFill>
        </p:spPr>
        <p:txBody>
          <a:bodyPr spcFirstLastPara="1" wrap="square" lIns="121900" tIns="121900" rIns="121900" bIns="121900" anchor="t" anchorCtr="0">
            <a:noAutofit/>
          </a:bodyPr>
          <a:lstStyle/>
          <a:p>
            <a:pPr indent="0">
              <a:buNone/>
            </a:pPr>
            <a:r>
              <a:rPr lang="en" sz="2400" dirty="0">
                <a:solidFill>
                  <a:schemeClr val="lt1"/>
                </a:solidFill>
                <a:latin typeface="Calibri"/>
                <a:ea typeface="Calibri"/>
                <a:cs typeface="Calibri"/>
                <a:sym typeface="Calibri"/>
              </a:rPr>
              <a:t>We reached out to the team, so we could collaborate with them, share what we are doing, ideas on benchmarking and get updates from their benchmarking initiative. </a:t>
            </a:r>
            <a:endParaRPr sz="2400" dirty="0">
              <a:solidFill>
                <a:schemeClr val="lt1"/>
              </a:solidFill>
              <a:latin typeface="Calibri"/>
              <a:ea typeface="Calibri"/>
              <a:cs typeface="Calibri"/>
              <a:sym typeface="Calibri"/>
            </a:endParaRPr>
          </a:p>
          <a:p>
            <a:pPr indent="0">
              <a:spcBef>
                <a:spcPts val="2133"/>
              </a:spcBef>
              <a:buNone/>
            </a:pPr>
            <a:endParaRPr sz="2400" dirty="0">
              <a:solidFill>
                <a:schemeClr val="lt1"/>
              </a:solidFill>
              <a:latin typeface="Calibri"/>
              <a:ea typeface="Calibri"/>
              <a:cs typeface="Calibri"/>
              <a:sym typeface="Calibri"/>
            </a:endParaRPr>
          </a:p>
          <a:p>
            <a:pPr indent="0">
              <a:spcBef>
                <a:spcPts val="2133"/>
              </a:spcBef>
              <a:buNone/>
            </a:pPr>
            <a:endParaRPr sz="2400" dirty="0">
              <a:solidFill>
                <a:schemeClr val="lt1"/>
              </a:solidFill>
              <a:latin typeface="Calibri"/>
              <a:ea typeface="Calibri"/>
              <a:cs typeface="Calibri"/>
              <a:sym typeface="Calibri"/>
            </a:endParaRPr>
          </a:p>
          <a:p>
            <a:pPr indent="0">
              <a:spcBef>
                <a:spcPts val="2133"/>
              </a:spcBef>
              <a:buNone/>
            </a:pPr>
            <a:endParaRPr sz="2400" dirty="0">
              <a:solidFill>
                <a:schemeClr val="lt1"/>
              </a:solidFill>
              <a:latin typeface="Calibri"/>
              <a:ea typeface="Calibri"/>
              <a:cs typeface="Calibri"/>
              <a:sym typeface="Calibri"/>
            </a:endParaRPr>
          </a:p>
          <a:p>
            <a:pPr indent="0">
              <a:spcBef>
                <a:spcPts val="2133"/>
              </a:spcBef>
              <a:buNone/>
            </a:pPr>
            <a:endParaRPr sz="2400" dirty="0">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endParaRPr sz="2400" dirty="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Autofit/>
          </a:bodyPr>
          <a:lstStyle/>
          <a:p>
            <a:endParaRPr/>
          </a:p>
        </p:txBody>
      </p:sp>
      <p:sp>
        <p:nvSpPr>
          <p:cNvPr id="170" name="Google Shape;170;p29"/>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Autofit/>
          </a:bodyPr>
          <a:lstStyle/>
          <a:p>
            <a:pPr marL="0" indent="0"/>
            <a:endParaRPr/>
          </a:p>
        </p:txBody>
      </p:sp>
      <p:pic>
        <p:nvPicPr>
          <p:cNvPr id="171" name="Google Shape;171;p29"/>
          <p:cNvPicPr preferRelativeResize="0"/>
          <p:nvPr/>
        </p:nvPicPr>
        <p:blipFill>
          <a:blip r:embed="rId3">
            <a:alphaModFix/>
          </a:blip>
          <a:stretch>
            <a:fillRect/>
          </a:stretch>
        </p:blipFill>
        <p:spPr>
          <a:xfrm>
            <a:off x="-421004" y="1"/>
            <a:ext cx="13033995" cy="6857996"/>
          </a:xfrm>
          <a:prstGeom prst="rect">
            <a:avLst/>
          </a:prstGeom>
          <a:noFill/>
          <a:ln>
            <a:noFill/>
          </a:ln>
        </p:spPr>
      </p:pic>
      <p:sp>
        <p:nvSpPr>
          <p:cNvPr id="172" name="Google Shape;172;p29"/>
          <p:cNvSpPr txBox="1"/>
          <p:nvPr/>
        </p:nvSpPr>
        <p:spPr>
          <a:xfrm>
            <a:off x="1303600" y="733901"/>
            <a:ext cx="9584800" cy="4603600"/>
          </a:xfrm>
          <a:prstGeom prst="rect">
            <a:avLst/>
          </a:prstGeom>
          <a:noFill/>
          <a:ln>
            <a:noFill/>
          </a:ln>
        </p:spPr>
        <p:txBody>
          <a:bodyPr spcFirstLastPara="1" wrap="square" lIns="91433" tIns="45700" rIns="91433" bIns="45700" anchor="t" anchorCtr="0">
            <a:noAutofit/>
          </a:bodyPr>
          <a:lstStyle/>
          <a:p>
            <a:pPr algn="ctr" defTabSz="1219170">
              <a:lnSpc>
                <a:spcPct val="90000"/>
              </a:lnSpc>
              <a:buClr>
                <a:srgbClr val="000000"/>
              </a:buClr>
            </a:pPr>
            <a:r>
              <a:rPr lang="en" sz="3333" b="1" kern="0">
                <a:solidFill>
                  <a:srgbClr val="FFFFFF"/>
                </a:solidFill>
                <a:latin typeface="Arial"/>
                <a:cs typeface="Arial"/>
                <a:sym typeface="Arial"/>
              </a:rPr>
              <a:t>Topic Group on AI for Radiology</a:t>
            </a:r>
            <a:endParaRPr sz="3333" b="1" kern="0">
              <a:solidFill>
                <a:srgbClr val="FFFFFF"/>
              </a:solidFill>
              <a:latin typeface="Arial"/>
              <a:cs typeface="Arial"/>
              <a:sym typeface="Arial"/>
            </a:endParaRPr>
          </a:p>
          <a:p>
            <a:pPr algn="ctr" defTabSz="1219170">
              <a:lnSpc>
                <a:spcPct val="90000"/>
              </a:lnSpc>
              <a:buClr>
                <a:srgbClr val="000000"/>
              </a:buClr>
            </a:pPr>
            <a:endParaRPr sz="3333" b="1" kern="0">
              <a:solidFill>
                <a:srgbClr val="FFFFFF"/>
              </a:solidFill>
              <a:latin typeface="Arial"/>
              <a:cs typeface="Arial"/>
              <a:sym typeface="Arial"/>
            </a:endParaRPr>
          </a:p>
          <a:p>
            <a:pPr algn="ctr" defTabSz="1219170">
              <a:lnSpc>
                <a:spcPct val="90000"/>
              </a:lnSpc>
              <a:buClr>
                <a:srgbClr val="000000"/>
              </a:buClr>
            </a:pPr>
            <a:endParaRPr sz="3333" b="1" kern="0">
              <a:solidFill>
                <a:srgbClr val="FFFFFF"/>
              </a:solidFill>
              <a:latin typeface="Arial"/>
              <a:cs typeface="Arial"/>
              <a:sym typeface="Arial"/>
            </a:endParaRPr>
          </a:p>
          <a:p>
            <a:pPr algn="ctr" defTabSz="1219170">
              <a:lnSpc>
                <a:spcPct val="90000"/>
              </a:lnSpc>
              <a:spcBef>
                <a:spcPts val="1067"/>
              </a:spcBef>
              <a:buClr>
                <a:srgbClr val="000000"/>
              </a:buClr>
            </a:pPr>
            <a:r>
              <a:rPr lang="en" sz="3333" kern="0">
                <a:solidFill>
                  <a:srgbClr val="FFFFFF"/>
                </a:solidFill>
                <a:latin typeface="Calibri"/>
                <a:ea typeface="Calibri"/>
                <a:cs typeface="Calibri"/>
                <a:sym typeface="Calibri"/>
              </a:rPr>
              <a:t>Darlington Akogo</a:t>
            </a:r>
            <a:br>
              <a:rPr lang="en" sz="3333" kern="0">
                <a:solidFill>
                  <a:srgbClr val="FFFFFF"/>
                </a:solidFill>
                <a:latin typeface="Calibri"/>
                <a:ea typeface="Calibri"/>
                <a:cs typeface="Calibri"/>
                <a:sym typeface="Calibri"/>
              </a:rPr>
            </a:br>
            <a:r>
              <a:rPr lang="en" sz="3333" kern="0">
                <a:solidFill>
                  <a:srgbClr val="FFFFFF"/>
                </a:solidFill>
                <a:latin typeface="Calibri"/>
                <a:ea typeface="Calibri"/>
                <a:cs typeface="Calibri"/>
                <a:sym typeface="Calibri"/>
              </a:rPr>
              <a:t>Topic Driver</a:t>
            </a:r>
            <a:endParaRPr sz="3333" kern="0">
              <a:solidFill>
                <a:srgbClr val="FFFFFF"/>
              </a:solidFill>
              <a:latin typeface="Calibri"/>
              <a:ea typeface="Calibri"/>
              <a:cs typeface="Calibri"/>
              <a:sym typeface="Calibri"/>
            </a:endParaRPr>
          </a:p>
          <a:p>
            <a:pPr algn="ctr" defTabSz="1219170">
              <a:buClr>
                <a:srgbClr val="000000"/>
              </a:buClr>
            </a:pPr>
            <a:r>
              <a:rPr lang="en" sz="2533" kern="0">
                <a:solidFill>
                  <a:srgbClr val="FFFFFF"/>
                </a:solidFill>
                <a:latin typeface="Arial"/>
                <a:cs typeface="Arial"/>
                <a:sym typeface="Arial"/>
              </a:rPr>
              <a:t>Founder, Executive Director</a:t>
            </a:r>
            <a:endParaRPr sz="2533" kern="0">
              <a:solidFill>
                <a:srgbClr val="FFFFFF"/>
              </a:solidFill>
              <a:latin typeface="Arial"/>
              <a:cs typeface="Arial"/>
              <a:sym typeface="Arial"/>
            </a:endParaRPr>
          </a:p>
          <a:p>
            <a:pPr algn="ctr" defTabSz="1219170">
              <a:buClr>
                <a:srgbClr val="000000"/>
              </a:buClr>
            </a:pPr>
            <a:r>
              <a:rPr lang="en" sz="2533" kern="0">
                <a:solidFill>
                  <a:srgbClr val="FFFFFF"/>
                </a:solidFill>
                <a:latin typeface="Arial"/>
                <a:cs typeface="Arial"/>
                <a:sym typeface="Arial"/>
              </a:rPr>
              <a:t>minoHealth AI Labs</a:t>
            </a:r>
            <a:endParaRPr sz="2533" kern="0">
              <a:solidFill>
                <a:srgbClr val="595959"/>
              </a:solidFill>
              <a:latin typeface="Arial"/>
              <a:cs typeface="Arial"/>
              <a:sym typeface="Arial"/>
            </a:endParaRPr>
          </a:p>
          <a:p>
            <a:pPr algn="ctr" defTabSz="1219170">
              <a:buClr>
                <a:srgbClr val="000000"/>
              </a:buClr>
            </a:pPr>
            <a:r>
              <a:rPr lang="en" sz="2533" kern="0">
                <a:solidFill>
                  <a:srgbClr val="FFFFFF"/>
                </a:solidFill>
                <a:latin typeface="Arial"/>
                <a:cs typeface="Arial"/>
                <a:sym typeface="Arial"/>
              </a:rPr>
              <a:t>darlington@gudra-studio.com</a:t>
            </a:r>
            <a:endParaRPr sz="2533" kern="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Autofit/>
          </a:bodyPr>
          <a:lstStyle/>
          <a:p>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Autofit/>
          </a:bodyPr>
          <a:lstStyle/>
          <a:p>
            <a:pPr marL="0" indent="0"/>
            <a:endParaRPr/>
          </a:p>
        </p:txBody>
      </p:sp>
      <p:pic>
        <p:nvPicPr>
          <p:cNvPr id="56" name="Google Shape;56;p13"/>
          <p:cNvPicPr preferRelativeResize="0"/>
          <p:nvPr/>
        </p:nvPicPr>
        <p:blipFill>
          <a:blip r:embed="rId3">
            <a:alphaModFix/>
          </a:blip>
          <a:stretch>
            <a:fillRect/>
          </a:stretch>
        </p:blipFill>
        <p:spPr>
          <a:xfrm>
            <a:off x="-421004" y="1"/>
            <a:ext cx="13033995" cy="6857996"/>
          </a:xfrm>
          <a:prstGeom prst="rect">
            <a:avLst/>
          </a:prstGeom>
          <a:noFill/>
          <a:ln>
            <a:noFill/>
          </a:ln>
        </p:spPr>
      </p:pic>
      <p:sp>
        <p:nvSpPr>
          <p:cNvPr id="57" name="Google Shape;57;p13"/>
          <p:cNvSpPr txBox="1"/>
          <p:nvPr/>
        </p:nvSpPr>
        <p:spPr>
          <a:xfrm>
            <a:off x="1303600" y="733901"/>
            <a:ext cx="9584800" cy="4603600"/>
          </a:xfrm>
          <a:prstGeom prst="rect">
            <a:avLst/>
          </a:prstGeom>
          <a:noFill/>
          <a:ln>
            <a:noFill/>
          </a:ln>
        </p:spPr>
        <p:txBody>
          <a:bodyPr spcFirstLastPara="1" wrap="square" lIns="91433" tIns="45700" rIns="91433" bIns="45700" anchor="t" anchorCtr="0">
            <a:noAutofit/>
          </a:bodyPr>
          <a:lstStyle/>
          <a:p>
            <a:pPr algn="ctr" defTabSz="1219170">
              <a:lnSpc>
                <a:spcPct val="90000"/>
              </a:lnSpc>
              <a:buClr>
                <a:srgbClr val="000000"/>
              </a:buClr>
            </a:pPr>
            <a:r>
              <a:rPr lang="en" sz="3333" b="1" kern="0" dirty="0">
                <a:solidFill>
                  <a:srgbClr val="FFFFFF"/>
                </a:solidFill>
                <a:latin typeface="Arial"/>
                <a:cs typeface="Arial"/>
                <a:sym typeface="Arial"/>
              </a:rPr>
              <a:t>Topic Group on AI for Radiology</a:t>
            </a:r>
            <a:endParaRPr sz="3333" b="1" kern="0" dirty="0">
              <a:solidFill>
                <a:srgbClr val="FFFFFF"/>
              </a:solidFill>
              <a:latin typeface="Arial"/>
              <a:cs typeface="Arial"/>
              <a:sym typeface="Arial"/>
            </a:endParaRPr>
          </a:p>
          <a:p>
            <a:pPr algn="ctr" defTabSz="1219170">
              <a:lnSpc>
                <a:spcPct val="90000"/>
              </a:lnSpc>
              <a:buClr>
                <a:srgbClr val="000000"/>
              </a:buClr>
            </a:pPr>
            <a:endParaRPr sz="3333" b="1" kern="0" dirty="0">
              <a:solidFill>
                <a:srgbClr val="FFFFFF"/>
              </a:solidFill>
              <a:latin typeface="Arial"/>
              <a:cs typeface="Arial"/>
              <a:sym typeface="Arial"/>
            </a:endParaRPr>
          </a:p>
          <a:p>
            <a:pPr algn="ctr" defTabSz="1219170">
              <a:lnSpc>
                <a:spcPct val="90000"/>
              </a:lnSpc>
              <a:buClr>
                <a:srgbClr val="000000"/>
              </a:buClr>
            </a:pPr>
            <a:endParaRPr sz="3333" b="1" kern="0" dirty="0">
              <a:solidFill>
                <a:srgbClr val="FFFFFF"/>
              </a:solidFill>
              <a:latin typeface="Arial"/>
              <a:cs typeface="Arial"/>
              <a:sym typeface="Arial"/>
            </a:endParaRPr>
          </a:p>
          <a:p>
            <a:pPr algn="ctr" defTabSz="1219170">
              <a:lnSpc>
                <a:spcPct val="90000"/>
              </a:lnSpc>
              <a:spcBef>
                <a:spcPts val="1067"/>
              </a:spcBef>
              <a:buClr>
                <a:srgbClr val="000000"/>
              </a:buClr>
            </a:pPr>
            <a:r>
              <a:rPr lang="en" sz="3333" kern="0" dirty="0">
                <a:solidFill>
                  <a:srgbClr val="FFFFFF"/>
                </a:solidFill>
                <a:latin typeface="Calibri"/>
                <a:ea typeface="Calibri"/>
                <a:cs typeface="Calibri"/>
                <a:sym typeface="Calibri"/>
              </a:rPr>
              <a:t>Darlington Akogo</a:t>
            </a:r>
            <a:br>
              <a:rPr lang="en" sz="3333" kern="0" dirty="0">
                <a:solidFill>
                  <a:srgbClr val="FFFFFF"/>
                </a:solidFill>
                <a:latin typeface="Calibri"/>
                <a:ea typeface="Calibri"/>
                <a:cs typeface="Calibri"/>
                <a:sym typeface="Calibri"/>
              </a:rPr>
            </a:br>
            <a:r>
              <a:rPr lang="en" sz="3333" kern="0" dirty="0">
                <a:solidFill>
                  <a:srgbClr val="FFFFFF"/>
                </a:solidFill>
                <a:latin typeface="Calibri"/>
                <a:ea typeface="Calibri"/>
                <a:cs typeface="Calibri"/>
                <a:sym typeface="Calibri"/>
              </a:rPr>
              <a:t>Topic Driver</a:t>
            </a:r>
            <a:endParaRPr sz="3333" kern="0" dirty="0">
              <a:solidFill>
                <a:srgbClr val="FFFFFF"/>
              </a:solidFill>
              <a:latin typeface="Calibri"/>
              <a:ea typeface="Calibri"/>
              <a:cs typeface="Calibri"/>
              <a:sym typeface="Calibri"/>
            </a:endParaRPr>
          </a:p>
          <a:p>
            <a:pPr algn="ctr" defTabSz="1219170">
              <a:buClr>
                <a:srgbClr val="000000"/>
              </a:buClr>
            </a:pPr>
            <a:r>
              <a:rPr lang="en" sz="2533" kern="0" dirty="0">
                <a:solidFill>
                  <a:srgbClr val="FFFFFF"/>
                </a:solidFill>
                <a:latin typeface="Arial"/>
                <a:cs typeface="Arial"/>
                <a:sym typeface="Arial"/>
              </a:rPr>
              <a:t>Founder, Executive Director</a:t>
            </a:r>
            <a:endParaRPr sz="2533" kern="0" dirty="0">
              <a:solidFill>
                <a:srgbClr val="FFFFFF"/>
              </a:solidFill>
              <a:latin typeface="Arial"/>
              <a:cs typeface="Arial"/>
              <a:sym typeface="Arial"/>
            </a:endParaRPr>
          </a:p>
          <a:p>
            <a:pPr algn="ctr" defTabSz="1219170">
              <a:buClr>
                <a:srgbClr val="000000"/>
              </a:buClr>
            </a:pPr>
            <a:r>
              <a:rPr lang="en" sz="2533" kern="0" dirty="0">
                <a:solidFill>
                  <a:srgbClr val="FFFFFF"/>
                </a:solidFill>
                <a:latin typeface="Arial"/>
                <a:cs typeface="Arial"/>
                <a:sym typeface="Arial"/>
              </a:rPr>
              <a:t>minoHealth AI Labs</a:t>
            </a:r>
            <a:endParaRPr sz="2533" kern="0" dirty="0">
              <a:solidFill>
                <a:srgbClr val="595959"/>
              </a:solidFill>
              <a:latin typeface="Arial"/>
              <a:cs typeface="Arial"/>
              <a:sym typeface="Arial"/>
            </a:endParaRPr>
          </a:p>
          <a:p>
            <a:pPr algn="ctr" defTabSz="1219170">
              <a:buClr>
                <a:srgbClr val="000000"/>
              </a:buClr>
            </a:pPr>
            <a:r>
              <a:rPr lang="en" sz="2533" kern="0" dirty="0">
                <a:solidFill>
                  <a:srgbClr val="FFFFFF"/>
                </a:solidFill>
                <a:latin typeface="Arial"/>
                <a:cs typeface="Arial"/>
                <a:sym typeface="Arial"/>
              </a:rPr>
              <a:t>darlington@gudra-studio.com</a:t>
            </a:r>
            <a:endParaRPr sz="2533" kern="0" dirty="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descr="Image result for radiology"/>
          <p:cNvPicPr preferRelativeResize="0"/>
          <p:nvPr/>
        </p:nvPicPr>
        <p:blipFill>
          <a:blip r:embed="rId3">
            <a:alphaModFix/>
          </a:blip>
          <a:stretch>
            <a:fillRect/>
          </a:stretch>
        </p:blipFill>
        <p:spPr>
          <a:xfrm>
            <a:off x="1" y="12658"/>
            <a:ext cx="12192001" cy="6845343"/>
          </a:xfrm>
          <a:prstGeom prst="rect">
            <a:avLst/>
          </a:prstGeom>
          <a:noFill/>
          <a:ln>
            <a:noFill/>
          </a:ln>
        </p:spPr>
      </p:pic>
      <p:sp>
        <p:nvSpPr>
          <p:cNvPr id="63" name="Google Shape;63;p14"/>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sz="3200" dirty="0">
                <a:solidFill>
                  <a:srgbClr val="FFFFFF"/>
                </a:solidFill>
                <a:latin typeface="Calibri"/>
                <a:ea typeface="Calibri"/>
                <a:cs typeface="Calibri"/>
                <a:sym typeface="Calibri"/>
              </a:rPr>
              <a:t>AI in Radiology - Overview</a:t>
            </a:r>
            <a:endParaRPr sz="3200" dirty="0">
              <a:latin typeface="Calibri"/>
              <a:ea typeface="Calibri"/>
              <a:cs typeface="Calibri"/>
              <a:sym typeface="Calibri"/>
            </a:endParaRPr>
          </a:p>
        </p:txBody>
      </p:sp>
      <p:sp>
        <p:nvSpPr>
          <p:cNvPr id="64" name="Google Shape;64;p14"/>
          <p:cNvSpPr txBox="1">
            <a:spLocks noGrp="1"/>
          </p:cNvSpPr>
          <p:nvPr>
            <p:ph type="body" idx="1"/>
          </p:nvPr>
        </p:nvSpPr>
        <p:spPr>
          <a:xfrm>
            <a:off x="415600" y="1536633"/>
            <a:ext cx="11360800" cy="4957600"/>
          </a:xfrm>
          <a:prstGeom prst="rect">
            <a:avLst/>
          </a:prstGeom>
          <a:solidFill>
            <a:srgbClr val="070707">
              <a:alpha val="54210"/>
            </a:srgbClr>
          </a:solidFill>
        </p:spPr>
        <p:txBody>
          <a:bodyPr spcFirstLastPara="1" wrap="square" lIns="121900" tIns="121900" rIns="121900" bIns="121900" anchor="t" anchorCtr="0">
            <a:noAutofit/>
          </a:bodyPr>
          <a:lstStyle/>
          <a:p>
            <a:pPr marL="0" indent="0">
              <a:buClr>
                <a:schemeClr val="dk1"/>
              </a:buClr>
              <a:buSzPts val="1100"/>
              <a:buNone/>
            </a:pPr>
            <a:r>
              <a:rPr lang="en" sz="2400" dirty="0">
                <a:solidFill>
                  <a:srgbClr val="FFFFFF"/>
                </a:solidFill>
                <a:latin typeface="Calibri"/>
                <a:ea typeface="Calibri"/>
                <a:cs typeface="Calibri"/>
                <a:sym typeface="Calibri"/>
              </a:rPr>
              <a:t>AI systems in radiology have achieved impressive results. They outperformed radiologists in some cases. </a:t>
            </a:r>
            <a:endParaRPr sz="2400" dirty="0">
              <a:solidFill>
                <a:srgbClr val="FFFFFF"/>
              </a:solidFill>
              <a:latin typeface="Calibri"/>
              <a:ea typeface="Calibri"/>
              <a:cs typeface="Calibri"/>
              <a:sym typeface="Calibri"/>
            </a:endParaRPr>
          </a:p>
          <a:p>
            <a:pPr marL="0" indent="0">
              <a:spcBef>
                <a:spcPts val="2133"/>
              </a:spcBef>
              <a:buClr>
                <a:schemeClr val="dk1"/>
              </a:buClr>
              <a:buSzPts val="1100"/>
              <a:buNone/>
            </a:pPr>
            <a:r>
              <a:rPr lang="en" sz="2400" dirty="0">
                <a:solidFill>
                  <a:srgbClr val="FFFFFF"/>
                </a:solidFill>
                <a:latin typeface="Calibri"/>
                <a:ea typeface="Calibri"/>
                <a:cs typeface="Calibri"/>
                <a:sym typeface="Calibri"/>
              </a:rPr>
              <a:t>Challenge in properly testing AI radiological systems and ensuring they work in all edge and diverse cases radiologists encounter.</a:t>
            </a:r>
            <a:endParaRPr sz="2400" dirty="0">
              <a:solidFill>
                <a:srgbClr val="FFFFFF"/>
              </a:solidFill>
              <a:latin typeface="Calibri"/>
              <a:ea typeface="Calibri"/>
              <a:cs typeface="Calibri"/>
              <a:sym typeface="Calibri"/>
            </a:endParaRPr>
          </a:p>
          <a:p>
            <a:pPr marL="0" indent="0">
              <a:spcBef>
                <a:spcPts val="2133"/>
              </a:spcBef>
              <a:buClr>
                <a:schemeClr val="dk1"/>
              </a:buClr>
              <a:buSzPts val="1100"/>
              <a:buNone/>
            </a:pPr>
            <a:r>
              <a:rPr lang="en" sz="2400" dirty="0">
                <a:solidFill>
                  <a:schemeClr val="lt1"/>
                </a:solidFill>
                <a:latin typeface="Calibri"/>
                <a:ea typeface="Calibri"/>
                <a:cs typeface="Calibri"/>
                <a:sym typeface="Calibri"/>
              </a:rPr>
              <a:t>Study analysed </a:t>
            </a:r>
            <a:r>
              <a:rPr lang="en" sz="2400" dirty="0">
                <a:solidFill>
                  <a:schemeClr val="lt1"/>
                </a:solidFill>
                <a:highlight>
                  <a:srgbClr val="FF0000"/>
                </a:highlight>
                <a:latin typeface="Calibri"/>
                <a:ea typeface="Calibri"/>
                <a:cs typeface="Calibri"/>
                <a:sym typeface="Calibri"/>
              </a:rPr>
              <a:t>31,587 AI healthcare studies</a:t>
            </a:r>
            <a:r>
              <a:rPr lang="en" sz="2400" dirty="0">
                <a:solidFill>
                  <a:schemeClr val="lt1"/>
                </a:solidFill>
                <a:latin typeface="Calibri"/>
                <a:ea typeface="Calibri"/>
                <a:cs typeface="Calibri"/>
                <a:sym typeface="Calibri"/>
              </a:rPr>
              <a:t>, only </a:t>
            </a:r>
            <a:r>
              <a:rPr lang="en" sz="2400" dirty="0">
                <a:solidFill>
                  <a:schemeClr val="lt1"/>
                </a:solidFill>
                <a:highlight>
                  <a:srgbClr val="FF0000"/>
                </a:highlight>
                <a:latin typeface="Calibri"/>
                <a:ea typeface="Calibri"/>
                <a:cs typeface="Calibri"/>
                <a:sym typeface="Calibri"/>
              </a:rPr>
              <a:t>69 studies</a:t>
            </a:r>
            <a:r>
              <a:rPr lang="en" sz="2400" dirty="0">
                <a:solidFill>
                  <a:schemeClr val="lt1"/>
                </a:solidFill>
                <a:latin typeface="Calibri"/>
                <a:ea typeface="Calibri"/>
                <a:cs typeface="Calibri"/>
                <a:sym typeface="Calibri"/>
              </a:rPr>
              <a:t> provided enough data enabling calculation of test accuracy. Only </a:t>
            </a:r>
            <a:r>
              <a:rPr lang="en" sz="2400" dirty="0">
                <a:solidFill>
                  <a:schemeClr val="lt1"/>
                </a:solidFill>
                <a:highlight>
                  <a:srgbClr val="FF0000"/>
                </a:highlight>
                <a:latin typeface="Calibri"/>
                <a:ea typeface="Calibri"/>
                <a:cs typeface="Calibri"/>
                <a:sym typeface="Calibri"/>
              </a:rPr>
              <a:t>25 studies</a:t>
            </a:r>
            <a:r>
              <a:rPr lang="en" sz="2400" dirty="0">
                <a:solidFill>
                  <a:schemeClr val="lt1"/>
                </a:solidFill>
                <a:latin typeface="Calibri"/>
                <a:ea typeface="Calibri"/>
                <a:cs typeface="Calibri"/>
                <a:sym typeface="Calibri"/>
              </a:rPr>
              <a:t> further did out-of-sample external validations. And further, only </a:t>
            </a:r>
            <a:r>
              <a:rPr lang="en" sz="2400" dirty="0">
                <a:solidFill>
                  <a:schemeClr val="lt1"/>
                </a:solidFill>
                <a:highlight>
                  <a:srgbClr val="FF0000"/>
                </a:highlight>
                <a:latin typeface="Calibri"/>
                <a:ea typeface="Calibri"/>
                <a:cs typeface="Calibri"/>
                <a:sym typeface="Calibri"/>
              </a:rPr>
              <a:t>14 of such studies</a:t>
            </a:r>
            <a:r>
              <a:rPr lang="en" sz="2400" dirty="0">
                <a:solidFill>
                  <a:schemeClr val="lt1"/>
                </a:solidFill>
                <a:latin typeface="Calibri"/>
                <a:ea typeface="Calibri"/>
                <a:cs typeface="Calibri"/>
                <a:sym typeface="Calibri"/>
              </a:rPr>
              <a:t> compared the models’ performances to that of radiologists.  (Liu et al., 2019)</a:t>
            </a:r>
            <a:endParaRPr sz="2400" dirty="0">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r>
              <a:rPr lang="en" sz="2400" dirty="0">
                <a:solidFill>
                  <a:schemeClr val="lt1"/>
                </a:solidFill>
                <a:latin typeface="Calibri"/>
                <a:ea typeface="Calibri"/>
                <a:cs typeface="Calibri"/>
                <a:sym typeface="Calibri"/>
              </a:rPr>
              <a:t>Standardisation and benchmarking is required.</a:t>
            </a:r>
            <a:endParaRPr sz="2400" dirty="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descr="Image result for ai in healthcare"/>
          <p:cNvPicPr preferRelativeResize="0"/>
          <p:nvPr/>
        </p:nvPicPr>
        <p:blipFill>
          <a:blip r:embed="rId3">
            <a:alphaModFix/>
          </a:blip>
          <a:stretch>
            <a:fillRect/>
          </a:stretch>
        </p:blipFill>
        <p:spPr>
          <a:xfrm>
            <a:off x="-152635" y="-1381294"/>
            <a:ext cx="12344632" cy="8239295"/>
          </a:xfrm>
          <a:prstGeom prst="rect">
            <a:avLst/>
          </a:prstGeom>
          <a:noFill/>
          <a:ln>
            <a:noFill/>
          </a:ln>
        </p:spPr>
      </p:pic>
      <p:sp>
        <p:nvSpPr>
          <p:cNvPr id="70" name="Google Shape;70;p15"/>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pPr>
              <a:buSzPts val="1100"/>
            </a:pPr>
            <a:r>
              <a:rPr lang="en" sz="3200" dirty="0">
                <a:solidFill>
                  <a:srgbClr val="FFFFFF"/>
                </a:solidFill>
                <a:latin typeface="Calibri"/>
                <a:ea typeface="Calibri"/>
                <a:cs typeface="Calibri"/>
                <a:sym typeface="Calibri"/>
              </a:rPr>
              <a:t>Objectives</a:t>
            </a:r>
            <a:endParaRPr sz="3200" dirty="0">
              <a:solidFill>
                <a:srgbClr val="FFFFFF"/>
              </a:solidFill>
              <a:latin typeface="Calibri"/>
              <a:ea typeface="Calibri"/>
              <a:cs typeface="Calibri"/>
              <a:sym typeface="Calibri"/>
            </a:endParaRPr>
          </a:p>
          <a:p>
            <a:pPr>
              <a:buSzPts val="1100"/>
            </a:pPr>
            <a:endParaRPr sz="3200" dirty="0">
              <a:solidFill>
                <a:srgbClr val="FFFFFF"/>
              </a:solidFill>
              <a:latin typeface="Calibri"/>
              <a:ea typeface="Calibri"/>
              <a:cs typeface="Calibri"/>
              <a:sym typeface="Calibri"/>
            </a:endParaRPr>
          </a:p>
          <a:p>
            <a:endParaRPr sz="3200" dirty="0">
              <a:solidFill>
                <a:srgbClr val="FFFFFF"/>
              </a:solidFill>
              <a:latin typeface="Calibri"/>
              <a:ea typeface="Calibri"/>
              <a:cs typeface="Calibri"/>
              <a:sym typeface="Calibri"/>
            </a:endParaRPr>
          </a:p>
        </p:txBody>
      </p:sp>
      <p:sp>
        <p:nvSpPr>
          <p:cNvPr id="71" name="Google Shape;71;p15"/>
          <p:cNvSpPr txBox="1">
            <a:spLocks noGrp="1"/>
          </p:cNvSpPr>
          <p:nvPr>
            <p:ph type="body" idx="1"/>
          </p:nvPr>
        </p:nvSpPr>
        <p:spPr>
          <a:xfrm>
            <a:off x="415600" y="1536633"/>
            <a:ext cx="11360800" cy="4750000"/>
          </a:xfrm>
          <a:prstGeom prst="rect">
            <a:avLst/>
          </a:prstGeom>
          <a:solidFill>
            <a:srgbClr val="070707">
              <a:alpha val="54210"/>
            </a:srgbClr>
          </a:solidFill>
        </p:spPr>
        <p:txBody>
          <a:bodyPr spcFirstLastPara="1" wrap="square" lIns="121900" tIns="121900" rIns="121900" bIns="121900" anchor="t" anchorCtr="0">
            <a:noAutofit/>
          </a:bodyPr>
          <a:lstStyle/>
          <a:p>
            <a:pPr marL="0" indent="0">
              <a:buClr>
                <a:schemeClr val="dk1"/>
              </a:buClr>
              <a:buSzPts val="1100"/>
              <a:buNone/>
            </a:pPr>
            <a:r>
              <a:rPr lang="en" sz="2400" dirty="0">
                <a:solidFill>
                  <a:srgbClr val="FFFFFF"/>
                </a:solidFill>
                <a:latin typeface="Calibri"/>
                <a:ea typeface="Calibri"/>
                <a:cs typeface="Calibri"/>
                <a:sym typeface="Calibri"/>
              </a:rPr>
              <a:t>TG-Radiology is dedicated to the development of global standards for the evaluation and benchmarking of AI radiological systems. </a:t>
            </a:r>
            <a:endParaRPr sz="2400" dirty="0">
              <a:solidFill>
                <a:srgbClr val="FFFFFF"/>
              </a:solidFill>
              <a:latin typeface="Calibri"/>
              <a:ea typeface="Calibri"/>
              <a:cs typeface="Calibri"/>
              <a:sym typeface="Calibri"/>
            </a:endParaRPr>
          </a:p>
          <a:p>
            <a:pPr marL="0" indent="0">
              <a:spcBef>
                <a:spcPts val="2133"/>
              </a:spcBef>
              <a:buClr>
                <a:schemeClr val="dk1"/>
              </a:buClr>
              <a:buSzPts val="1100"/>
              <a:buNone/>
            </a:pPr>
            <a:r>
              <a:rPr lang="en" sz="2400" dirty="0">
                <a:solidFill>
                  <a:srgbClr val="FFFFFF"/>
                </a:solidFill>
                <a:latin typeface="Calibri"/>
                <a:ea typeface="Calibri"/>
                <a:cs typeface="Calibri"/>
                <a:sym typeface="Calibri"/>
              </a:rPr>
              <a:t>We are also collecting diverse data towards the assessment of AI radiological applications.</a:t>
            </a:r>
            <a:endParaRPr sz="2400" dirty="0">
              <a:solidFill>
                <a:srgbClr val="FFFFFF"/>
              </a:solidFill>
              <a:latin typeface="Calibri"/>
              <a:ea typeface="Calibri"/>
              <a:cs typeface="Calibri"/>
              <a:sym typeface="Calibri"/>
            </a:endParaRPr>
          </a:p>
          <a:p>
            <a:pPr marL="0" indent="0">
              <a:spcBef>
                <a:spcPts val="2133"/>
              </a:spcBef>
              <a:buClr>
                <a:schemeClr val="dk1"/>
              </a:buClr>
              <a:buSzPts val="1100"/>
              <a:buNone/>
            </a:pPr>
            <a:endParaRPr sz="2400" dirty="0">
              <a:solidFill>
                <a:srgbClr val="FFFFFF"/>
              </a:solidFill>
              <a:latin typeface="Calibri"/>
              <a:ea typeface="Calibri"/>
              <a:cs typeface="Calibri"/>
              <a:sym typeface="Calibri"/>
            </a:endParaRPr>
          </a:p>
          <a:p>
            <a:pPr marL="0" indent="0">
              <a:spcBef>
                <a:spcPts val="2133"/>
              </a:spcBef>
              <a:spcAft>
                <a:spcPts val="2133"/>
              </a:spcAft>
              <a:buClr>
                <a:schemeClr val="dk1"/>
              </a:buClr>
              <a:buSzPts val="1100"/>
              <a:buNone/>
            </a:pPr>
            <a:endParaRPr sz="2400" dirty="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descr="Related image"/>
          <p:cNvPicPr preferRelativeResize="0"/>
          <p:nvPr/>
        </p:nvPicPr>
        <p:blipFill>
          <a:blip r:embed="rId3">
            <a:alphaModFix/>
          </a:blip>
          <a:stretch>
            <a:fillRect/>
          </a:stretch>
        </p:blipFill>
        <p:spPr>
          <a:xfrm>
            <a:off x="1" y="-1103667"/>
            <a:ext cx="12192001" cy="8121240"/>
          </a:xfrm>
          <a:prstGeom prst="rect">
            <a:avLst/>
          </a:prstGeom>
          <a:noFill/>
          <a:ln>
            <a:noFill/>
          </a:ln>
        </p:spPr>
      </p:pic>
      <p:sp>
        <p:nvSpPr>
          <p:cNvPr id="77" name="Google Shape;77;p16"/>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sz="3600">
                <a:solidFill>
                  <a:srgbClr val="FFFFFF"/>
                </a:solidFill>
                <a:latin typeface="Calibri"/>
                <a:ea typeface="Calibri"/>
                <a:cs typeface="Calibri"/>
                <a:sym typeface="Calibri"/>
              </a:rPr>
              <a:t>Timeline</a:t>
            </a:r>
            <a:endParaRPr sz="3600">
              <a:latin typeface="Calibri"/>
              <a:ea typeface="Calibri"/>
              <a:cs typeface="Calibri"/>
              <a:sym typeface="Calibri"/>
            </a:endParaRPr>
          </a:p>
        </p:txBody>
      </p:sp>
      <p:sp>
        <p:nvSpPr>
          <p:cNvPr id="78" name="Google Shape;78;p16"/>
          <p:cNvSpPr txBox="1">
            <a:spLocks noGrp="1"/>
          </p:cNvSpPr>
          <p:nvPr>
            <p:ph type="body" idx="1"/>
          </p:nvPr>
        </p:nvSpPr>
        <p:spPr>
          <a:xfrm>
            <a:off x="415600" y="1536633"/>
            <a:ext cx="11360800" cy="4798000"/>
          </a:xfrm>
          <a:prstGeom prst="rect">
            <a:avLst/>
          </a:prstGeom>
          <a:solidFill>
            <a:srgbClr val="070707">
              <a:alpha val="54210"/>
            </a:srgbClr>
          </a:solidFill>
        </p:spPr>
        <p:txBody>
          <a:bodyPr spcFirstLastPara="1" wrap="square" lIns="121900" tIns="121900" rIns="121900" bIns="121900" anchor="t" anchorCtr="0">
            <a:noAutofit/>
          </a:bodyPr>
          <a:lstStyle/>
          <a:p>
            <a:pPr indent="0">
              <a:buNone/>
            </a:pPr>
            <a:endParaRPr sz="2400" dirty="0">
              <a:solidFill>
                <a:srgbClr val="FFFFFF"/>
              </a:solidFill>
              <a:latin typeface="Calibri"/>
              <a:ea typeface="Calibri"/>
              <a:cs typeface="Calibri"/>
              <a:sym typeface="Calibri"/>
            </a:endParaRPr>
          </a:p>
          <a:p>
            <a:pPr>
              <a:spcBef>
                <a:spcPts val="2133"/>
              </a:spcBef>
              <a:buClr>
                <a:srgbClr val="FFFFFF"/>
              </a:buClr>
              <a:buFont typeface="Calibri"/>
              <a:buChar char="●"/>
            </a:pPr>
            <a:r>
              <a:rPr lang="en" sz="2400" dirty="0">
                <a:solidFill>
                  <a:srgbClr val="FFFFFF"/>
                </a:solidFill>
                <a:latin typeface="Calibri"/>
                <a:ea typeface="Calibri"/>
                <a:cs typeface="Calibri"/>
                <a:sym typeface="Calibri"/>
              </a:rPr>
              <a:t>21-24​ Jan 2020 - TG-Radiology was officially created at Meeting H, Brasilia</a:t>
            </a:r>
            <a:endParaRPr sz="2400" dirty="0">
              <a:solidFill>
                <a:srgbClr val="FFFFFF"/>
              </a:solidFill>
              <a:latin typeface="Calibri"/>
              <a:ea typeface="Calibri"/>
              <a:cs typeface="Calibri"/>
              <a:sym typeface="Calibri"/>
            </a:endParaRPr>
          </a:p>
          <a:p>
            <a:pPr>
              <a:buClr>
                <a:srgbClr val="FFFFFF"/>
              </a:buClr>
              <a:buFont typeface="Calibri"/>
              <a:buChar char="●"/>
            </a:pPr>
            <a:r>
              <a:rPr lang="en" sz="2400" dirty="0">
                <a:solidFill>
                  <a:srgbClr val="FFFFFF"/>
                </a:solidFill>
                <a:latin typeface="Calibri"/>
                <a:ea typeface="Calibri"/>
                <a:cs typeface="Calibri"/>
                <a:sym typeface="Calibri"/>
              </a:rPr>
              <a:t>30 Jan </a:t>
            </a:r>
            <a:r>
              <a:rPr lang="en" sz="2400" dirty="0">
                <a:solidFill>
                  <a:schemeClr val="lt1"/>
                </a:solidFill>
                <a:latin typeface="Calibri"/>
                <a:ea typeface="Calibri"/>
                <a:cs typeface="Calibri"/>
                <a:sym typeface="Calibri"/>
              </a:rPr>
              <a:t>2020 </a:t>
            </a:r>
            <a:r>
              <a:rPr lang="en" sz="2400" dirty="0">
                <a:solidFill>
                  <a:srgbClr val="FFFFFF"/>
                </a:solidFill>
                <a:latin typeface="Calibri"/>
                <a:ea typeface="Calibri"/>
                <a:cs typeface="Calibri"/>
                <a:sym typeface="Calibri"/>
              </a:rPr>
              <a:t>- Call for Participants published </a:t>
            </a:r>
            <a:endParaRPr sz="2400" dirty="0">
              <a:solidFill>
                <a:srgbClr val="FFFFFF"/>
              </a:solidFill>
              <a:latin typeface="Calibri"/>
              <a:ea typeface="Calibri"/>
              <a:cs typeface="Calibri"/>
              <a:sym typeface="Calibri"/>
            </a:endParaRPr>
          </a:p>
          <a:p>
            <a:pPr>
              <a:buClr>
                <a:srgbClr val="FFFFFF"/>
              </a:buClr>
              <a:buFont typeface="Calibri"/>
              <a:buChar char="●"/>
            </a:pPr>
            <a:r>
              <a:rPr lang="en" sz="2400" dirty="0">
                <a:solidFill>
                  <a:srgbClr val="FFFFFF"/>
                </a:solidFill>
                <a:latin typeface="Calibri"/>
                <a:ea typeface="Calibri"/>
                <a:cs typeface="Calibri"/>
                <a:sym typeface="Calibri"/>
              </a:rPr>
              <a:t>25 Feb </a:t>
            </a:r>
            <a:r>
              <a:rPr lang="en" sz="2400" dirty="0">
                <a:solidFill>
                  <a:schemeClr val="lt1"/>
                </a:solidFill>
                <a:latin typeface="Calibri"/>
                <a:ea typeface="Calibri"/>
                <a:cs typeface="Calibri"/>
                <a:sym typeface="Calibri"/>
              </a:rPr>
              <a:t>2020 </a:t>
            </a:r>
            <a:r>
              <a:rPr lang="en" sz="2400" dirty="0">
                <a:solidFill>
                  <a:srgbClr val="FFFFFF"/>
                </a:solidFill>
                <a:latin typeface="Calibri"/>
                <a:ea typeface="Calibri"/>
                <a:cs typeface="Calibri"/>
                <a:sym typeface="Calibri"/>
              </a:rPr>
              <a:t>- First Zoom meeting</a:t>
            </a:r>
            <a:endParaRPr sz="2400" dirty="0">
              <a:solidFill>
                <a:srgbClr val="FFFFFF"/>
              </a:solidFill>
              <a:latin typeface="Calibri"/>
              <a:ea typeface="Calibri"/>
              <a:cs typeface="Calibri"/>
              <a:sym typeface="Calibri"/>
            </a:endParaRPr>
          </a:p>
          <a:p>
            <a:pPr>
              <a:buClr>
                <a:srgbClr val="FFFFFF"/>
              </a:buClr>
              <a:buFont typeface="Calibri"/>
              <a:buChar char="●"/>
            </a:pPr>
            <a:r>
              <a:rPr lang="en" sz="2400" dirty="0">
                <a:solidFill>
                  <a:srgbClr val="FFFFFF"/>
                </a:solidFill>
                <a:latin typeface="Calibri"/>
                <a:ea typeface="Calibri"/>
                <a:cs typeface="Calibri"/>
                <a:sym typeface="Calibri"/>
              </a:rPr>
              <a:t>26 Mar </a:t>
            </a:r>
            <a:r>
              <a:rPr lang="en" sz="2400" dirty="0">
                <a:solidFill>
                  <a:schemeClr val="lt1"/>
                </a:solidFill>
                <a:latin typeface="Calibri"/>
                <a:ea typeface="Calibri"/>
                <a:cs typeface="Calibri"/>
                <a:sym typeface="Calibri"/>
              </a:rPr>
              <a:t>2020 </a:t>
            </a:r>
            <a:r>
              <a:rPr lang="en" sz="2400" dirty="0">
                <a:solidFill>
                  <a:srgbClr val="FFFFFF"/>
                </a:solidFill>
                <a:latin typeface="Calibri"/>
                <a:ea typeface="Calibri"/>
                <a:cs typeface="Calibri"/>
                <a:sym typeface="Calibri"/>
              </a:rPr>
              <a:t>- First TDD submission (Radiograph-agnostic framework for AI Evaluation)</a:t>
            </a:r>
            <a:endParaRPr sz="2400" dirty="0">
              <a:solidFill>
                <a:srgbClr val="FFFFFF"/>
              </a:solidFill>
              <a:latin typeface="Calibri"/>
              <a:ea typeface="Calibri"/>
              <a:cs typeface="Calibri"/>
              <a:sym typeface="Calibri"/>
            </a:endParaRPr>
          </a:p>
          <a:p>
            <a:pPr>
              <a:buClr>
                <a:srgbClr val="FFFFFF"/>
              </a:buClr>
              <a:buFont typeface="Calibri"/>
              <a:buChar char="●"/>
            </a:pPr>
            <a:r>
              <a:rPr lang="en" sz="2400" dirty="0">
                <a:solidFill>
                  <a:schemeClr val="lt1"/>
                </a:solidFill>
                <a:latin typeface="Calibri"/>
                <a:ea typeface="Calibri"/>
                <a:cs typeface="Calibri"/>
                <a:sym typeface="Calibri"/>
              </a:rPr>
              <a:t>7-8 May 2020 - </a:t>
            </a:r>
            <a:r>
              <a:rPr lang="en" sz="2400" dirty="0">
                <a:solidFill>
                  <a:srgbClr val="FFFFFF"/>
                </a:solidFill>
                <a:latin typeface="Calibri"/>
                <a:ea typeface="Calibri"/>
                <a:cs typeface="Calibri"/>
                <a:sym typeface="Calibri"/>
              </a:rPr>
              <a:t>9th FGAI4H Meeting (Use Cases &amp; Existing Solutions)</a:t>
            </a:r>
            <a:endParaRPr sz="2400" dirty="0">
              <a:solidFill>
                <a:srgbClr val="FFFFFF"/>
              </a:solidFill>
              <a:latin typeface="Calibri"/>
              <a:ea typeface="Calibri"/>
              <a:cs typeface="Calibri"/>
              <a:sym typeface="Calibri"/>
            </a:endParaRPr>
          </a:p>
          <a:p>
            <a:pPr>
              <a:buClr>
                <a:srgbClr val="FFFFFF"/>
              </a:buClr>
              <a:buFont typeface="Calibri"/>
              <a:buChar char="●"/>
            </a:pPr>
            <a:r>
              <a:rPr lang="en" sz="2400" dirty="0">
                <a:solidFill>
                  <a:srgbClr val="FFFFFF"/>
                </a:solidFill>
                <a:latin typeface="Calibri"/>
                <a:ea typeface="Calibri"/>
                <a:cs typeface="Calibri"/>
                <a:sym typeface="Calibri"/>
              </a:rPr>
              <a:t>27 Nov - TG virtual meeting</a:t>
            </a:r>
            <a:endParaRPr sz="2400" dirty="0">
              <a:solidFill>
                <a:srgbClr val="FFFFFF"/>
              </a:solidFill>
              <a:latin typeface="Calibri"/>
              <a:ea typeface="Calibri"/>
              <a:cs typeface="Calibri"/>
              <a:sym typeface="Calibri"/>
            </a:endParaRPr>
          </a:p>
          <a:p>
            <a:pPr>
              <a:buClr>
                <a:srgbClr val="FFFFFF"/>
              </a:buClr>
              <a:buFont typeface="Calibri"/>
              <a:buChar char="●"/>
            </a:pPr>
            <a:r>
              <a:rPr lang="en" sz="2400" dirty="0">
                <a:solidFill>
                  <a:srgbClr val="FFFFFF"/>
                </a:solidFill>
                <a:latin typeface="Calibri"/>
                <a:ea typeface="Calibri"/>
                <a:cs typeface="Calibri"/>
                <a:sym typeface="Calibri"/>
              </a:rPr>
              <a:t>16 April 2021</a:t>
            </a:r>
            <a:endParaRPr sz="2400" dirty="0">
              <a:solidFill>
                <a:srgbClr val="FFFFFF"/>
              </a:solidFill>
              <a:latin typeface="Calibri"/>
              <a:ea typeface="Calibri"/>
              <a:cs typeface="Calibri"/>
              <a:sym typeface="Calibri"/>
            </a:endParaRPr>
          </a:p>
          <a:p>
            <a:pPr>
              <a:buClr>
                <a:srgbClr val="FFFFFF"/>
              </a:buClr>
              <a:buFont typeface="Calibri"/>
              <a:buChar char="●"/>
            </a:pPr>
            <a:r>
              <a:rPr lang="en" sz="2400" dirty="0">
                <a:solidFill>
                  <a:srgbClr val="FFFFFF"/>
                </a:solidFill>
                <a:latin typeface="Calibri"/>
                <a:ea typeface="Calibri"/>
                <a:cs typeface="Calibri"/>
                <a:sym typeface="Calibri"/>
              </a:rPr>
              <a:t>Current - Updated TDD for ​​12th Meeting</a:t>
            </a:r>
            <a:endParaRPr sz="2400" dirty="0">
              <a:solidFill>
                <a:srgbClr val="FFFFFF"/>
              </a:solidFill>
              <a:latin typeface="Calibri"/>
              <a:ea typeface="Calibri"/>
              <a:cs typeface="Calibri"/>
              <a:sym typeface="Calibri"/>
            </a:endParaRPr>
          </a:p>
          <a:p>
            <a:pPr marL="0" indent="0">
              <a:spcBef>
                <a:spcPts val="2133"/>
              </a:spcBef>
              <a:spcAft>
                <a:spcPts val="2133"/>
              </a:spcAft>
              <a:buClr>
                <a:schemeClr val="dk1"/>
              </a:buClr>
              <a:buSzPts val="1100"/>
              <a:buNone/>
            </a:pPr>
            <a:endParaRPr sz="2400" dirty="0">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7" descr="Image result for universal health care"/>
          <p:cNvPicPr preferRelativeResize="0"/>
          <p:nvPr/>
        </p:nvPicPr>
        <p:blipFill>
          <a:blip r:embed="rId3">
            <a:alphaModFix/>
          </a:blip>
          <a:stretch>
            <a:fillRect/>
          </a:stretch>
        </p:blipFill>
        <p:spPr>
          <a:xfrm>
            <a:off x="8" y="-1265267"/>
            <a:ext cx="12192001" cy="8123268"/>
          </a:xfrm>
          <a:prstGeom prst="rect">
            <a:avLst/>
          </a:prstGeom>
          <a:noFill/>
          <a:ln>
            <a:noFill/>
          </a:ln>
        </p:spPr>
      </p:pic>
      <p:pic>
        <p:nvPicPr>
          <p:cNvPr id="84" name="Google Shape;84;p17" descr="Image result for future hospital"/>
          <p:cNvPicPr preferRelativeResize="0"/>
          <p:nvPr/>
        </p:nvPicPr>
        <p:blipFill>
          <a:blip r:embed="rId4">
            <a:alphaModFix/>
          </a:blip>
          <a:stretch>
            <a:fillRect/>
          </a:stretch>
        </p:blipFill>
        <p:spPr>
          <a:xfrm>
            <a:off x="-3029" y="-1265267"/>
            <a:ext cx="12195028" cy="8123267"/>
          </a:xfrm>
          <a:prstGeom prst="rect">
            <a:avLst/>
          </a:prstGeom>
          <a:noFill/>
          <a:ln>
            <a:noFill/>
          </a:ln>
        </p:spPr>
      </p:pic>
      <p:sp>
        <p:nvSpPr>
          <p:cNvPr id="85" name="Google Shape;85;p17"/>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pPr>
              <a:buSzPts val="1100"/>
            </a:pPr>
            <a:r>
              <a:rPr lang="en" sz="3200" dirty="0">
                <a:solidFill>
                  <a:srgbClr val="FFFFFF"/>
                </a:solidFill>
                <a:latin typeface="Calibri"/>
                <a:ea typeface="Calibri"/>
                <a:cs typeface="Calibri"/>
                <a:sym typeface="Calibri"/>
              </a:rPr>
              <a:t>Participants</a:t>
            </a:r>
            <a:endParaRPr sz="3200" dirty="0">
              <a:solidFill>
                <a:srgbClr val="FFFFFF"/>
              </a:solidFill>
              <a:latin typeface="Calibri"/>
              <a:ea typeface="Calibri"/>
              <a:cs typeface="Calibri"/>
              <a:sym typeface="Calibri"/>
            </a:endParaRPr>
          </a:p>
          <a:p>
            <a:pPr>
              <a:buSzPts val="1100"/>
            </a:pPr>
            <a:endParaRPr sz="3200" dirty="0">
              <a:solidFill>
                <a:srgbClr val="FFFFFF"/>
              </a:solidFill>
              <a:latin typeface="Calibri"/>
              <a:ea typeface="Calibri"/>
              <a:cs typeface="Calibri"/>
              <a:sym typeface="Calibri"/>
            </a:endParaRPr>
          </a:p>
          <a:p>
            <a:endParaRPr sz="3200" dirty="0">
              <a:solidFill>
                <a:srgbClr val="FFFFFF"/>
              </a:solidFill>
              <a:latin typeface="Calibri"/>
              <a:ea typeface="Calibri"/>
              <a:cs typeface="Calibri"/>
              <a:sym typeface="Calibri"/>
            </a:endParaRPr>
          </a:p>
        </p:txBody>
      </p:sp>
      <p:sp>
        <p:nvSpPr>
          <p:cNvPr id="86" name="Google Shape;86;p17"/>
          <p:cNvSpPr txBox="1">
            <a:spLocks noGrp="1"/>
          </p:cNvSpPr>
          <p:nvPr>
            <p:ph type="body" idx="1"/>
          </p:nvPr>
        </p:nvSpPr>
        <p:spPr>
          <a:xfrm>
            <a:off x="415600" y="1536633"/>
            <a:ext cx="11360800" cy="4682000"/>
          </a:xfrm>
          <a:prstGeom prst="rect">
            <a:avLst/>
          </a:prstGeom>
          <a:solidFill>
            <a:srgbClr val="070707">
              <a:alpha val="81460"/>
            </a:srgbClr>
          </a:solidFill>
        </p:spPr>
        <p:txBody>
          <a:bodyPr spcFirstLastPara="1" wrap="square" lIns="121900" tIns="121900" rIns="121900" bIns="121900" anchor="t" anchorCtr="0">
            <a:noAutofit/>
          </a:bodyPr>
          <a:lstStyle/>
          <a:p>
            <a:pPr marL="0" indent="0">
              <a:buNone/>
            </a:pPr>
            <a:r>
              <a:rPr lang="en" sz="2400" dirty="0">
                <a:solidFill>
                  <a:srgbClr val="FFFFFF"/>
                </a:solidFill>
                <a:latin typeface="Calibri"/>
                <a:ea typeface="Calibri"/>
                <a:cs typeface="Calibri"/>
                <a:sym typeface="Calibri"/>
              </a:rPr>
              <a:t>26 participants currently</a:t>
            </a:r>
            <a:endParaRPr sz="2400" dirty="0">
              <a:solidFill>
                <a:srgbClr val="FFFFFF"/>
              </a:solidFill>
              <a:latin typeface="Calibri"/>
              <a:ea typeface="Calibri"/>
              <a:cs typeface="Calibri"/>
              <a:sym typeface="Calibri"/>
            </a:endParaRPr>
          </a:p>
          <a:p>
            <a:pPr marL="0" indent="0">
              <a:spcBef>
                <a:spcPts val="2133"/>
              </a:spcBef>
              <a:buNone/>
            </a:pPr>
            <a:r>
              <a:rPr lang="en" sz="2400" dirty="0">
                <a:solidFill>
                  <a:srgbClr val="FFFFFF"/>
                </a:solidFill>
                <a:latin typeface="Calibri"/>
                <a:ea typeface="Calibri"/>
                <a:cs typeface="Calibri"/>
                <a:sym typeface="Calibri"/>
              </a:rPr>
              <a:t>From 5 continents; Africa </a:t>
            </a:r>
            <a:r>
              <a:rPr lang="en" sz="2400" dirty="0">
                <a:solidFill>
                  <a:schemeClr val="lt1"/>
                </a:solidFill>
                <a:latin typeface="Calibri"/>
                <a:ea typeface="Calibri"/>
                <a:cs typeface="Calibri"/>
                <a:sym typeface="Calibri"/>
              </a:rPr>
              <a:t>(6)</a:t>
            </a:r>
            <a:r>
              <a:rPr lang="en" sz="2400" dirty="0">
                <a:solidFill>
                  <a:srgbClr val="FFFFFF"/>
                </a:solidFill>
                <a:latin typeface="Calibri"/>
                <a:ea typeface="Calibri"/>
                <a:cs typeface="Calibri"/>
                <a:sym typeface="Calibri"/>
              </a:rPr>
              <a:t>, North America (5), South America (7), Europe (3), Asia (4)</a:t>
            </a:r>
            <a:endParaRPr sz="2400" dirty="0">
              <a:solidFill>
                <a:srgbClr val="FFFFFF"/>
              </a:solidFill>
              <a:latin typeface="Calibri"/>
              <a:ea typeface="Calibri"/>
              <a:cs typeface="Calibri"/>
              <a:sym typeface="Calibri"/>
            </a:endParaRPr>
          </a:p>
          <a:p>
            <a:pPr marL="0" indent="0">
              <a:spcBef>
                <a:spcPts val="2133"/>
              </a:spcBef>
              <a:buClr>
                <a:schemeClr val="dk1"/>
              </a:buClr>
              <a:buSzPts val="1100"/>
              <a:buNone/>
            </a:pPr>
            <a:r>
              <a:rPr lang="en" sz="2400" dirty="0">
                <a:solidFill>
                  <a:srgbClr val="FFFFFF"/>
                </a:solidFill>
                <a:latin typeface="Calibri"/>
                <a:ea typeface="Calibri"/>
                <a:cs typeface="Calibri"/>
                <a:sym typeface="Calibri"/>
              </a:rPr>
              <a:t>11 organisations; AI providers (6), other digital health providers (2), health centers (4), universities (9)</a:t>
            </a:r>
            <a:endParaRPr sz="2400" dirty="0">
              <a:solidFill>
                <a:srgbClr val="FFFFFF"/>
              </a:solidFill>
              <a:latin typeface="Calibri"/>
              <a:ea typeface="Calibri"/>
              <a:cs typeface="Calibri"/>
              <a:sym typeface="Calibri"/>
            </a:endParaRPr>
          </a:p>
          <a:p>
            <a:pPr marL="0" indent="0">
              <a:spcBef>
                <a:spcPts val="2133"/>
              </a:spcBef>
              <a:spcAft>
                <a:spcPts val="2133"/>
              </a:spcAft>
              <a:buNone/>
            </a:pPr>
            <a:endParaRPr sz="2400" dirty="0">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8" descr="Image result for universal health care"/>
          <p:cNvPicPr preferRelativeResize="0"/>
          <p:nvPr/>
        </p:nvPicPr>
        <p:blipFill>
          <a:blip r:embed="rId3">
            <a:alphaModFix/>
          </a:blip>
          <a:stretch>
            <a:fillRect/>
          </a:stretch>
        </p:blipFill>
        <p:spPr>
          <a:xfrm>
            <a:off x="8" y="-1265267"/>
            <a:ext cx="12192001" cy="8123268"/>
          </a:xfrm>
          <a:prstGeom prst="rect">
            <a:avLst/>
          </a:prstGeom>
          <a:noFill/>
          <a:ln>
            <a:noFill/>
          </a:ln>
        </p:spPr>
      </p:pic>
      <p:pic>
        <p:nvPicPr>
          <p:cNvPr id="92" name="Google Shape;92;p18" descr="Image result for future hospital"/>
          <p:cNvPicPr preferRelativeResize="0"/>
          <p:nvPr/>
        </p:nvPicPr>
        <p:blipFill>
          <a:blip r:embed="rId4">
            <a:alphaModFix/>
          </a:blip>
          <a:stretch>
            <a:fillRect/>
          </a:stretch>
        </p:blipFill>
        <p:spPr>
          <a:xfrm>
            <a:off x="-3029" y="-1265267"/>
            <a:ext cx="12195028" cy="8123267"/>
          </a:xfrm>
          <a:prstGeom prst="rect">
            <a:avLst/>
          </a:prstGeom>
          <a:noFill/>
          <a:ln>
            <a:noFill/>
          </a:ln>
        </p:spPr>
      </p:pic>
      <p:sp>
        <p:nvSpPr>
          <p:cNvPr id="93" name="Google Shape;93;p18"/>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pPr>
              <a:buSzPts val="1100"/>
            </a:pPr>
            <a:r>
              <a:rPr lang="en">
                <a:solidFill>
                  <a:srgbClr val="FFFFFF"/>
                </a:solidFill>
                <a:latin typeface="Calibri"/>
                <a:ea typeface="Calibri"/>
                <a:cs typeface="Calibri"/>
                <a:sym typeface="Calibri"/>
              </a:rPr>
              <a:t>Current Contributors to TDD (14 participants)</a:t>
            </a:r>
            <a:endParaRPr>
              <a:solidFill>
                <a:srgbClr val="FFFFFF"/>
              </a:solidFill>
              <a:latin typeface="Calibri"/>
              <a:ea typeface="Calibri"/>
              <a:cs typeface="Calibri"/>
              <a:sym typeface="Calibri"/>
            </a:endParaRPr>
          </a:p>
          <a:p>
            <a:pPr>
              <a:buSzPts val="1100"/>
            </a:pPr>
            <a:endParaRPr>
              <a:solidFill>
                <a:srgbClr val="FFFFFF"/>
              </a:solidFill>
              <a:latin typeface="Calibri"/>
              <a:ea typeface="Calibri"/>
              <a:cs typeface="Calibri"/>
              <a:sym typeface="Calibri"/>
            </a:endParaRPr>
          </a:p>
          <a:p>
            <a:endParaRPr>
              <a:solidFill>
                <a:srgbClr val="FFFFFF"/>
              </a:solidFill>
              <a:latin typeface="Calibri"/>
              <a:ea typeface="Calibri"/>
              <a:cs typeface="Calibri"/>
              <a:sym typeface="Calibri"/>
            </a:endParaRPr>
          </a:p>
        </p:txBody>
      </p:sp>
      <p:sp>
        <p:nvSpPr>
          <p:cNvPr id="94" name="Google Shape;94;p18"/>
          <p:cNvSpPr txBox="1">
            <a:spLocks noGrp="1"/>
          </p:cNvSpPr>
          <p:nvPr>
            <p:ph type="body" idx="1"/>
          </p:nvPr>
        </p:nvSpPr>
        <p:spPr>
          <a:xfrm>
            <a:off x="415600" y="1536633"/>
            <a:ext cx="11360800" cy="5102000"/>
          </a:xfrm>
          <a:prstGeom prst="rect">
            <a:avLst/>
          </a:prstGeom>
          <a:solidFill>
            <a:srgbClr val="070707">
              <a:alpha val="81460"/>
            </a:srgbClr>
          </a:solidFill>
        </p:spPr>
        <p:txBody>
          <a:bodyPr spcFirstLastPara="1" wrap="square" lIns="121900" tIns="121900" rIns="121900" bIns="121900" anchor="t" anchorCtr="0">
            <a:noAutofit/>
          </a:bodyPr>
          <a:lstStyle/>
          <a:p>
            <a:pPr marL="0" indent="0">
              <a:lnSpc>
                <a:spcPct val="100000"/>
              </a:lnSpc>
              <a:spcBef>
                <a:spcPts val="800"/>
              </a:spcBef>
              <a:buClr>
                <a:schemeClr val="dk1"/>
              </a:buClr>
              <a:buSzPts val="1100"/>
              <a:buNone/>
            </a:pPr>
            <a:r>
              <a:rPr lang="en" sz="2133" b="1">
                <a:solidFill>
                  <a:srgbClr val="FFFFFF"/>
                </a:solidFill>
                <a:latin typeface="Calibri"/>
                <a:ea typeface="Calibri"/>
                <a:cs typeface="Calibri"/>
                <a:sym typeface="Calibri"/>
              </a:rPr>
              <a:t>Vincent Appiah</a:t>
            </a:r>
            <a:r>
              <a:rPr lang="en" sz="2133">
                <a:solidFill>
                  <a:srgbClr val="FFFFFF"/>
                </a:solidFill>
                <a:latin typeface="Calibri"/>
                <a:ea typeface="Calibri"/>
                <a:cs typeface="Calibri"/>
                <a:sym typeface="Calibri"/>
              </a:rPr>
              <a:t>, minoHealth AI Labs, GUDRA </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Xavier Lewis-Palmer</a:t>
            </a:r>
            <a:r>
              <a:rPr lang="en" sz="2133">
                <a:solidFill>
                  <a:srgbClr val="FFFFFF"/>
                </a:solidFill>
                <a:latin typeface="Calibri"/>
                <a:ea typeface="Calibri"/>
                <a:cs typeface="Calibri"/>
                <a:sym typeface="Calibri"/>
              </a:rPr>
              <a:t>, minoHealth AI Labs, GUDRA</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Issah Abubakari Samori</a:t>
            </a:r>
            <a:r>
              <a:rPr lang="en" sz="2133">
                <a:solidFill>
                  <a:srgbClr val="FFFFFF"/>
                </a:solidFill>
                <a:latin typeface="Calibri"/>
                <a:ea typeface="Calibri"/>
                <a:cs typeface="Calibri"/>
                <a:sym typeface="Calibri"/>
              </a:rPr>
              <a:t>, minoHealth AI Labs, GUDRA</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Camilo Sotomayor</a:t>
            </a:r>
            <a:r>
              <a:rPr lang="en" sz="2133">
                <a:solidFill>
                  <a:srgbClr val="FFFFFF"/>
                </a:solidFill>
                <a:latin typeface="Calibri"/>
                <a:ea typeface="Calibri"/>
                <a:cs typeface="Calibri"/>
                <a:sym typeface="Calibri"/>
              </a:rPr>
              <a:t>, IA·TRad Chile &amp; Clinical Hospital University of Chile</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Andrew Murchison</a:t>
            </a:r>
            <a:r>
              <a:rPr lang="en" sz="2133">
                <a:solidFill>
                  <a:srgbClr val="FFFFFF"/>
                </a:solidFill>
                <a:latin typeface="Calibri"/>
                <a:ea typeface="Calibri"/>
                <a:cs typeface="Calibri"/>
                <a:sym typeface="Calibri"/>
              </a:rPr>
              <a:t>, Oxford University Hospitals NHS Foundation Trust</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Benjamin Dabo Sarkodie</a:t>
            </a:r>
            <a:r>
              <a:rPr lang="en" sz="2133">
                <a:solidFill>
                  <a:srgbClr val="FFFFFF"/>
                </a:solidFill>
                <a:latin typeface="Calibri"/>
                <a:ea typeface="Calibri"/>
                <a:cs typeface="Calibri"/>
                <a:sym typeface="Calibri"/>
              </a:rPr>
              <a:t>, Euracare Advanced Diagnostic Center</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Alessandro Sabatelli</a:t>
            </a:r>
            <a:r>
              <a:rPr lang="en" sz="2133">
                <a:solidFill>
                  <a:srgbClr val="FFFFFF"/>
                </a:solidFill>
                <a:latin typeface="Calibri"/>
                <a:ea typeface="Calibri"/>
                <a:cs typeface="Calibri"/>
                <a:sym typeface="Calibri"/>
              </a:rPr>
              <a:t>, Braid.Health</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Daniel Hasegan</a:t>
            </a:r>
            <a:r>
              <a:rPr lang="en" sz="2133">
                <a:solidFill>
                  <a:srgbClr val="FFFFFF"/>
                </a:solidFill>
                <a:latin typeface="Calibri"/>
                <a:ea typeface="Calibri"/>
                <a:cs typeface="Calibri"/>
                <a:sym typeface="Calibri"/>
              </a:rPr>
              <a:t>, Braid.Health</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Pierre Padilla-Huamantinco</a:t>
            </a:r>
            <a:r>
              <a:rPr lang="en" sz="2133">
                <a:solidFill>
                  <a:srgbClr val="FFFFFF"/>
                </a:solidFill>
                <a:latin typeface="Calibri"/>
                <a:ea typeface="Calibri"/>
                <a:cs typeface="Calibri"/>
                <a:sym typeface="Calibri"/>
              </a:rPr>
              <a:t>, Universidad Peruana Cayetano Heredia </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Judy Wawira Gichoya</a:t>
            </a:r>
            <a:r>
              <a:rPr lang="en" sz="2133">
                <a:solidFill>
                  <a:srgbClr val="FFFFFF"/>
                </a:solidFill>
                <a:latin typeface="Calibri"/>
                <a:ea typeface="Calibri"/>
                <a:cs typeface="Calibri"/>
                <a:sym typeface="Calibri"/>
              </a:rPr>
              <a:t>, Emory University School of Medicine</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Saul Calderon Ramirez, </a:t>
            </a:r>
            <a:r>
              <a:rPr lang="en" sz="2133">
                <a:solidFill>
                  <a:srgbClr val="FFFFFF"/>
                </a:solidFill>
                <a:latin typeface="Calibri"/>
                <a:ea typeface="Calibri"/>
                <a:cs typeface="Calibri"/>
                <a:sym typeface="Calibri"/>
              </a:rPr>
              <a:t>De Montfort University (Metrics deliverables)</a:t>
            </a:r>
            <a:endParaRPr sz="2933">
              <a:solidFill>
                <a:srgbClr val="FFFFFF"/>
              </a:solidFill>
              <a:latin typeface="Calibri"/>
              <a:ea typeface="Calibri"/>
              <a:cs typeface="Calibri"/>
              <a:sym typeface="Calibri"/>
            </a:endParaRPr>
          </a:p>
          <a:p>
            <a:pPr marL="0" indent="0">
              <a:buClr>
                <a:schemeClr val="dk1"/>
              </a:buClr>
              <a:buSzPts val="1100"/>
              <a:buNone/>
            </a:pPr>
            <a:r>
              <a:rPr lang="en" sz="2133" b="1">
                <a:solidFill>
                  <a:srgbClr val="FFFFFF"/>
                </a:solidFill>
                <a:latin typeface="Calibri"/>
                <a:ea typeface="Calibri"/>
                <a:cs typeface="Calibri"/>
                <a:sym typeface="Calibri"/>
              </a:rPr>
              <a:t>Edson Mintsu Hung, </a:t>
            </a:r>
            <a:r>
              <a:rPr lang="en" sz="2133">
                <a:solidFill>
                  <a:srgbClr val="FFFFFF"/>
                </a:solidFill>
                <a:latin typeface="Calibri"/>
                <a:ea typeface="Calibri"/>
                <a:cs typeface="Calibri"/>
                <a:sym typeface="Calibri"/>
              </a:rPr>
              <a:t>Universidade de Brasília</a:t>
            </a:r>
            <a:br>
              <a:rPr lang="en" sz="2133" b="1">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Andrey O. O. dos Reis, </a:t>
            </a:r>
            <a:r>
              <a:rPr lang="en" sz="2133">
                <a:solidFill>
                  <a:srgbClr val="FFFFFF"/>
                </a:solidFill>
                <a:latin typeface="Calibri"/>
                <a:ea typeface="Calibri"/>
                <a:cs typeface="Calibri"/>
                <a:sym typeface="Calibri"/>
              </a:rPr>
              <a:t>Universidade de Brasília</a:t>
            </a:r>
            <a:br>
              <a:rPr lang="en" sz="2133" b="1">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Renam Castro da Silva, </a:t>
            </a:r>
            <a:r>
              <a:rPr lang="en" sz="2133">
                <a:solidFill>
                  <a:srgbClr val="FFFFFF"/>
                </a:solidFill>
                <a:latin typeface="Calibri"/>
                <a:ea typeface="Calibri"/>
                <a:cs typeface="Calibri"/>
                <a:sym typeface="Calibri"/>
              </a:rPr>
              <a:t>Universidade de Brasília</a:t>
            </a:r>
            <a:endParaRPr sz="2133">
              <a:solidFill>
                <a:srgbClr val="FFFFFF"/>
              </a:solidFill>
              <a:latin typeface="Calibri"/>
              <a:ea typeface="Calibri"/>
              <a:cs typeface="Calibri"/>
              <a:sym typeface="Calibri"/>
            </a:endParaRPr>
          </a:p>
          <a:p>
            <a:pPr marL="0" indent="0">
              <a:spcBef>
                <a:spcPts val="2133"/>
              </a:spcBef>
              <a:buClr>
                <a:schemeClr val="dk1"/>
              </a:buClr>
              <a:buSzPts val="1100"/>
              <a:buNone/>
            </a:pPr>
            <a:endParaRPr sz="2267" b="1">
              <a:solidFill>
                <a:srgbClr val="FFFFFF"/>
              </a:solidFill>
              <a:latin typeface="Calibri"/>
              <a:ea typeface="Calibri"/>
              <a:cs typeface="Calibri"/>
              <a:sym typeface="Calibri"/>
            </a:endParaRPr>
          </a:p>
          <a:p>
            <a:pPr marL="0" indent="0">
              <a:spcBef>
                <a:spcPts val="2133"/>
              </a:spcBef>
              <a:buClr>
                <a:schemeClr val="dk1"/>
              </a:buClr>
              <a:buSzPts val="1100"/>
              <a:buNone/>
            </a:pPr>
            <a:endParaRPr sz="2267" b="1">
              <a:solidFill>
                <a:srgbClr val="FFFFFF"/>
              </a:solidFill>
              <a:latin typeface="Calibri"/>
              <a:ea typeface="Calibri"/>
              <a:cs typeface="Calibri"/>
              <a:sym typeface="Calibri"/>
            </a:endParaRPr>
          </a:p>
          <a:p>
            <a:pPr marL="0" indent="0">
              <a:spcBef>
                <a:spcPts val="2133"/>
              </a:spcBef>
              <a:buClr>
                <a:schemeClr val="dk1"/>
              </a:buClr>
              <a:buSzPts val="1100"/>
              <a:buNone/>
            </a:pPr>
            <a:endParaRPr sz="2267">
              <a:solidFill>
                <a:srgbClr val="FFFFFF"/>
              </a:solidFill>
              <a:latin typeface="Calibri"/>
              <a:ea typeface="Calibri"/>
              <a:cs typeface="Calibri"/>
              <a:sym typeface="Calibri"/>
            </a:endParaRPr>
          </a:p>
          <a:p>
            <a:pPr marL="0" indent="0">
              <a:spcBef>
                <a:spcPts val="2133"/>
              </a:spcBef>
              <a:buClr>
                <a:schemeClr val="dk1"/>
              </a:buClr>
              <a:buSzPts val="1100"/>
              <a:buNone/>
            </a:pPr>
            <a:endParaRPr sz="2267">
              <a:solidFill>
                <a:srgbClr val="FFFFFF"/>
              </a:solidFill>
              <a:latin typeface="Calibri"/>
              <a:ea typeface="Calibri"/>
              <a:cs typeface="Calibri"/>
              <a:sym typeface="Calibri"/>
            </a:endParaRPr>
          </a:p>
          <a:p>
            <a:pPr marL="0" indent="0">
              <a:spcBef>
                <a:spcPts val="2133"/>
              </a:spcBef>
              <a:buNone/>
            </a:pPr>
            <a:endParaRPr sz="2267">
              <a:solidFill>
                <a:srgbClr val="FFFFFF"/>
              </a:solidFill>
              <a:latin typeface="Calibri"/>
              <a:ea typeface="Calibri"/>
              <a:cs typeface="Calibri"/>
              <a:sym typeface="Calibri"/>
            </a:endParaRPr>
          </a:p>
          <a:p>
            <a:pPr marL="0" indent="0">
              <a:spcBef>
                <a:spcPts val="2133"/>
              </a:spcBef>
              <a:buNone/>
            </a:pPr>
            <a:endParaRPr sz="2267">
              <a:solidFill>
                <a:srgbClr val="FFFFFF"/>
              </a:solidFill>
              <a:latin typeface="Calibri"/>
              <a:ea typeface="Calibri"/>
              <a:cs typeface="Calibri"/>
              <a:sym typeface="Calibri"/>
            </a:endParaRPr>
          </a:p>
          <a:p>
            <a:pPr marL="0" indent="0">
              <a:spcBef>
                <a:spcPts val="2133"/>
              </a:spcBef>
              <a:spcAft>
                <a:spcPts val="2133"/>
              </a:spcAft>
              <a:buNone/>
            </a:pPr>
            <a:endParaRPr sz="2267">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descr="Image result for health data"/>
          <p:cNvPicPr preferRelativeResize="0"/>
          <p:nvPr/>
        </p:nvPicPr>
        <p:blipFill>
          <a:blip r:embed="rId3">
            <a:alphaModFix/>
          </a:blip>
          <a:stretch>
            <a:fillRect/>
          </a:stretch>
        </p:blipFill>
        <p:spPr>
          <a:xfrm>
            <a:off x="1" y="0"/>
            <a:ext cx="12192001" cy="8122547"/>
          </a:xfrm>
          <a:prstGeom prst="rect">
            <a:avLst/>
          </a:prstGeom>
          <a:noFill/>
          <a:ln>
            <a:noFill/>
          </a:ln>
        </p:spPr>
      </p:pic>
      <p:sp>
        <p:nvSpPr>
          <p:cNvPr id="100" name="Google Shape;100;p19"/>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sz="3200" dirty="0">
                <a:solidFill>
                  <a:srgbClr val="FFFFFF"/>
                </a:solidFill>
                <a:latin typeface="Calibri"/>
                <a:ea typeface="Calibri"/>
                <a:cs typeface="Calibri"/>
                <a:sym typeface="Calibri"/>
              </a:rPr>
              <a:t>Topic Description Document </a:t>
            </a:r>
            <a:endParaRPr sz="3200" dirty="0">
              <a:latin typeface="Calibri"/>
              <a:ea typeface="Calibri"/>
              <a:cs typeface="Calibri"/>
              <a:sym typeface="Calibri"/>
            </a:endParaRPr>
          </a:p>
        </p:txBody>
      </p:sp>
      <p:sp>
        <p:nvSpPr>
          <p:cNvPr id="101" name="Google Shape;101;p19"/>
          <p:cNvSpPr txBox="1">
            <a:spLocks noGrp="1"/>
          </p:cNvSpPr>
          <p:nvPr>
            <p:ph type="body" idx="1"/>
          </p:nvPr>
        </p:nvSpPr>
        <p:spPr>
          <a:xfrm>
            <a:off x="415600" y="1536633"/>
            <a:ext cx="11360800" cy="4750000"/>
          </a:xfrm>
          <a:prstGeom prst="rect">
            <a:avLst/>
          </a:prstGeom>
          <a:solidFill>
            <a:srgbClr val="070707">
              <a:alpha val="54210"/>
            </a:srgbClr>
          </a:solidFill>
        </p:spPr>
        <p:txBody>
          <a:bodyPr spcFirstLastPara="1" wrap="square" lIns="121900" tIns="121900" rIns="121900" bIns="121900" anchor="t" anchorCtr="0">
            <a:noAutofit/>
          </a:bodyPr>
          <a:lstStyle/>
          <a:p>
            <a:pPr marL="0" indent="0">
              <a:buClr>
                <a:schemeClr val="dk1"/>
              </a:buClr>
              <a:buSzPts val="1100"/>
              <a:buNone/>
            </a:pPr>
            <a:r>
              <a:rPr lang="en" sz="2400" dirty="0">
                <a:solidFill>
                  <a:srgbClr val="FFFFFF"/>
                </a:solidFill>
                <a:latin typeface="Calibri"/>
                <a:ea typeface="Calibri"/>
                <a:cs typeface="Calibri"/>
                <a:sym typeface="Calibri"/>
              </a:rPr>
              <a:t>Topic Description</a:t>
            </a:r>
            <a:br>
              <a:rPr lang="en" sz="2400" dirty="0">
                <a:solidFill>
                  <a:srgbClr val="FFFFFF"/>
                </a:solidFill>
                <a:latin typeface="Calibri"/>
                <a:ea typeface="Calibri"/>
                <a:cs typeface="Calibri"/>
                <a:sym typeface="Calibri"/>
              </a:rPr>
            </a:br>
            <a:r>
              <a:rPr lang="en" sz="2400" dirty="0">
                <a:solidFill>
                  <a:srgbClr val="FFFFFF"/>
                </a:solidFill>
                <a:latin typeface="Calibri"/>
                <a:ea typeface="Calibri"/>
                <a:cs typeface="Calibri"/>
                <a:sym typeface="Calibri"/>
              </a:rPr>
              <a:t>Overview of Radiology, Challenges facing Radiology, </a:t>
            </a:r>
            <a:r>
              <a:rPr lang="en" sz="2400" dirty="0">
                <a:solidFill>
                  <a:schemeClr val="lt1"/>
                </a:solidFill>
                <a:latin typeface="Calibri"/>
                <a:ea typeface="Calibri"/>
                <a:cs typeface="Calibri"/>
                <a:sym typeface="Calibri"/>
              </a:rPr>
              <a:t>Overview of </a:t>
            </a:r>
            <a:r>
              <a:rPr lang="en" sz="2400" dirty="0">
                <a:solidFill>
                  <a:srgbClr val="FFFFFF"/>
                </a:solidFill>
                <a:latin typeface="Calibri"/>
                <a:ea typeface="Calibri"/>
                <a:cs typeface="Calibri"/>
                <a:sym typeface="Calibri"/>
              </a:rPr>
              <a:t>AI in Radiology, Challenges Facing </a:t>
            </a:r>
            <a:r>
              <a:rPr lang="en" sz="2400" dirty="0">
                <a:solidFill>
                  <a:schemeClr val="lt1"/>
                </a:solidFill>
                <a:latin typeface="Calibri"/>
                <a:ea typeface="Calibri"/>
                <a:cs typeface="Calibri"/>
                <a:sym typeface="Calibri"/>
              </a:rPr>
              <a:t>Overview AI in Radiology, Impact of Benchmarking</a:t>
            </a:r>
            <a:endParaRPr sz="2400" dirty="0">
              <a:solidFill>
                <a:schemeClr val="lt1"/>
              </a:solidFill>
              <a:latin typeface="Calibri"/>
              <a:ea typeface="Calibri"/>
              <a:cs typeface="Calibri"/>
              <a:sym typeface="Calibri"/>
            </a:endParaRPr>
          </a:p>
          <a:p>
            <a:pPr marL="0" indent="0">
              <a:spcBef>
                <a:spcPts val="2133"/>
              </a:spcBef>
              <a:buClr>
                <a:schemeClr val="dk1"/>
              </a:buClr>
              <a:buSzPts val="1100"/>
              <a:buNone/>
            </a:pPr>
            <a:r>
              <a:rPr lang="en" sz="2400" dirty="0">
                <a:solidFill>
                  <a:schemeClr val="lt1"/>
                </a:solidFill>
                <a:latin typeface="Calibri"/>
                <a:ea typeface="Calibri"/>
                <a:cs typeface="Calibri"/>
                <a:sym typeface="Calibri"/>
              </a:rPr>
              <a:t>Precision Evaluation framework and platform</a:t>
            </a:r>
            <a:br>
              <a:rPr lang="en" sz="2400" dirty="0">
                <a:solidFill>
                  <a:schemeClr val="lt1"/>
                </a:solidFill>
                <a:latin typeface="Calibri"/>
                <a:ea typeface="Calibri"/>
                <a:cs typeface="Calibri"/>
                <a:sym typeface="Calibri"/>
              </a:rPr>
            </a:br>
            <a:r>
              <a:rPr lang="en" sz="2400" dirty="0">
                <a:solidFill>
                  <a:schemeClr val="lt1"/>
                </a:solidFill>
                <a:latin typeface="Calibri"/>
                <a:ea typeface="Calibri"/>
                <a:cs typeface="Calibri"/>
                <a:sym typeface="Calibri"/>
              </a:rPr>
              <a:t>A radiograph-agnostic benchmarking platform and framework</a:t>
            </a:r>
            <a:endParaRPr sz="2400" dirty="0">
              <a:solidFill>
                <a:schemeClr val="lt1"/>
              </a:solidFill>
              <a:latin typeface="Calibri"/>
              <a:ea typeface="Calibri"/>
              <a:cs typeface="Calibri"/>
              <a:sym typeface="Calibri"/>
            </a:endParaRPr>
          </a:p>
          <a:p>
            <a:pPr marL="0" indent="0">
              <a:spcBef>
                <a:spcPts val="2133"/>
              </a:spcBef>
              <a:buClr>
                <a:schemeClr val="dk1"/>
              </a:buClr>
              <a:buSzPts val="1100"/>
              <a:buNone/>
            </a:pPr>
            <a:r>
              <a:rPr lang="en" sz="2400" dirty="0">
                <a:solidFill>
                  <a:schemeClr val="lt1"/>
                </a:solidFill>
                <a:latin typeface="Calibri"/>
                <a:ea typeface="Calibri"/>
                <a:cs typeface="Calibri"/>
                <a:sym typeface="Calibri"/>
              </a:rPr>
              <a:t>Existing AI Solutions &amp; Use Case: 29 conditions, X-Ray/body part classification (56 parts), 3+ modalities</a:t>
            </a:r>
            <a:br>
              <a:rPr lang="en" sz="2400" dirty="0">
                <a:solidFill>
                  <a:schemeClr val="lt1"/>
                </a:solidFill>
                <a:latin typeface="Calibri"/>
                <a:ea typeface="Calibri"/>
                <a:cs typeface="Calibri"/>
                <a:sym typeface="Calibri"/>
              </a:rPr>
            </a:br>
            <a:r>
              <a:rPr lang="en" sz="2400" dirty="0">
                <a:solidFill>
                  <a:schemeClr val="lt1"/>
                </a:solidFill>
                <a:latin typeface="Calibri"/>
                <a:ea typeface="Calibri"/>
                <a:cs typeface="Calibri"/>
                <a:sym typeface="Calibri"/>
              </a:rPr>
              <a:t>Image Conversion Considerations &amp; Guidelines: 3 approaches and their Advantages and Disadvantages</a:t>
            </a:r>
            <a:endParaRPr sz="2400" dirty="0">
              <a:solidFill>
                <a:schemeClr val="lt1"/>
              </a:solidFill>
              <a:latin typeface="Calibri"/>
              <a:ea typeface="Calibri"/>
              <a:cs typeface="Calibri"/>
              <a:sym typeface="Calibri"/>
            </a:endParaRPr>
          </a:p>
          <a:p>
            <a:pPr marL="0" indent="0">
              <a:spcBef>
                <a:spcPts val="2133"/>
              </a:spcBef>
              <a:buClr>
                <a:schemeClr val="dk1"/>
              </a:buClr>
              <a:buSzPts val="1100"/>
              <a:buNone/>
            </a:pPr>
            <a:endParaRPr sz="2400" dirty="0">
              <a:solidFill>
                <a:schemeClr val="lt1"/>
              </a:solidFill>
              <a:latin typeface="Calibri"/>
              <a:ea typeface="Calibri"/>
              <a:cs typeface="Calibri"/>
              <a:sym typeface="Calibri"/>
            </a:endParaRPr>
          </a:p>
          <a:p>
            <a:pPr marL="0" indent="0">
              <a:spcBef>
                <a:spcPts val="2133"/>
              </a:spcBef>
              <a:buClr>
                <a:schemeClr val="dk1"/>
              </a:buClr>
              <a:buSzPts val="1100"/>
              <a:buNone/>
            </a:pPr>
            <a:endParaRPr sz="2400" dirty="0">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endParaRPr sz="2400" dirty="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0" descr="Image result for health data"/>
          <p:cNvPicPr preferRelativeResize="0"/>
          <p:nvPr/>
        </p:nvPicPr>
        <p:blipFill>
          <a:blip r:embed="rId3">
            <a:alphaModFix/>
          </a:blip>
          <a:stretch>
            <a:fillRect/>
          </a:stretch>
        </p:blipFill>
        <p:spPr>
          <a:xfrm>
            <a:off x="1" y="0"/>
            <a:ext cx="12192001" cy="8122547"/>
          </a:xfrm>
          <a:prstGeom prst="rect">
            <a:avLst/>
          </a:prstGeom>
          <a:noFill/>
          <a:ln>
            <a:noFill/>
          </a:ln>
        </p:spPr>
      </p:pic>
      <p:sp>
        <p:nvSpPr>
          <p:cNvPr id="107" name="Google Shape;107;p20"/>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sz="3200" dirty="0">
                <a:solidFill>
                  <a:srgbClr val="FFFFFF"/>
                </a:solidFill>
                <a:latin typeface="Calibri"/>
                <a:ea typeface="Calibri"/>
                <a:cs typeface="Calibri"/>
                <a:sym typeface="Calibri"/>
              </a:rPr>
              <a:t>Topic Description Document </a:t>
            </a:r>
            <a:endParaRPr sz="3200" dirty="0">
              <a:latin typeface="Calibri"/>
              <a:ea typeface="Calibri"/>
              <a:cs typeface="Calibri"/>
              <a:sym typeface="Calibri"/>
            </a:endParaRPr>
          </a:p>
        </p:txBody>
      </p:sp>
      <p:sp>
        <p:nvSpPr>
          <p:cNvPr id="108" name="Google Shape;108;p20"/>
          <p:cNvSpPr txBox="1">
            <a:spLocks noGrp="1"/>
          </p:cNvSpPr>
          <p:nvPr>
            <p:ph type="body" idx="1"/>
          </p:nvPr>
        </p:nvSpPr>
        <p:spPr>
          <a:xfrm>
            <a:off x="415600" y="1536633"/>
            <a:ext cx="11360800" cy="4750000"/>
          </a:xfrm>
          <a:prstGeom prst="rect">
            <a:avLst/>
          </a:prstGeom>
          <a:solidFill>
            <a:srgbClr val="070707">
              <a:alpha val="54210"/>
            </a:srgbClr>
          </a:solidFill>
        </p:spPr>
        <p:txBody>
          <a:bodyPr spcFirstLastPara="1" wrap="square" lIns="121900" tIns="121900" rIns="121900" bIns="121900" anchor="t" anchorCtr="0">
            <a:noAutofit/>
          </a:bodyPr>
          <a:lstStyle/>
          <a:p>
            <a:pPr marL="0" indent="0">
              <a:buClr>
                <a:schemeClr val="dk1"/>
              </a:buClr>
              <a:buSzPts val="1100"/>
              <a:buNone/>
            </a:pPr>
            <a:r>
              <a:rPr lang="en" sz="2400" dirty="0">
                <a:solidFill>
                  <a:schemeClr val="lt1"/>
                </a:solidFill>
                <a:latin typeface="Calibri"/>
                <a:ea typeface="Calibri"/>
                <a:cs typeface="Calibri"/>
                <a:sym typeface="Calibri"/>
              </a:rPr>
              <a:t>22 metrics and scores  - Threshold Metrics, Ranking Metrics, Probability Metrics</a:t>
            </a:r>
            <a:br>
              <a:rPr lang="en" sz="2400" dirty="0">
                <a:solidFill>
                  <a:schemeClr val="lt1"/>
                </a:solidFill>
                <a:latin typeface="Calibri"/>
                <a:ea typeface="Calibri"/>
                <a:cs typeface="Calibri"/>
                <a:sym typeface="Calibri"/>
              </a:rPr>
            </a:br>
            <a:r>
              <a:rPr lang="en" sz="2400" dirty="0">
                <a:solidFill>
                  <a:schemeClr val="lt1"/>
                </a:solidFill>
                <a:latin typeface="Calibri"/>
                <a:ea typeface="Calibri"/>
                <a:cs typeface="Calibri"/>
                <a:sym typeface="Calibri"/>
              </a:rPr>
              <a:t>- image classification, object detection, instance &amp; semantic segmentation tasks</a:t>
            </a:r>
            <a:endParaRPr sz="2400" dirty="0">
              <a:solidFill>
                <a:schemeClr val="lt1"/>
              </a:solidFill>
              <a:latin typeface="Calibri"/>
              <a:ea typeface="Calibri"/>
              <a:cs typeface="Calibri"/>
              <a:sym typeface="Calibri"/>
            </a:endParaRPr>
          </a:p>
          <a:p>
            <a:pPr marL="0" indent="0">
              <a:spcBef>
                <a:spcPts val="2133"/>
              </a:spcBef>
              <a:buClr>
                <a:schemeClr val="dk1"/>
              </a:buClr>
              <a:buSzPts val="1100"/>
              <a:buNone/>
            </a:pPr>
            <a:r>
              <a:rPr lang="en" sz="2400" dirty="0">
                <a:solidFill>
                  <a:schemeClr val="lt1"/>
                </a:solidFill>
                <a:latin typeface="Calibri"/>
                <a:ea typeface="Calibri"/>
                <a:cs typeface="Calibri"/>
                <a:sym typeface="Calibri"/>
              </a:rPr>
              <a:t>11 imaging modalities </a:t>
            </a:r>
            <a:endParaRPr sz="2400" dirty="0">
              <a:solidFill>
                <a:schemeClr val="lt1"/>
              </a:solidFill>
              <a:latin typeface="Calibri"/>
              <a:ea typeface="Calibri"/>
              <a:cs typeface="Calibri"/>
              <a:sym typeface="Calibri"/>
            </a:endParaRPr>
          </a:p>
          <a:p>
            <a:pPr marL="0" indent="0">
              <a:spcBef>
                <a:spcPts val="2133"/>
              </a:spcBef>
              <a:buClr>
                <a:schemeClr val="dk1"/>
              </a:buClr>
              <a:buSzPts val="1100"/>
              <a:buNone/>
            </a:pPr>
            <a:r>
              <a:rPr lang="en" sz="2400" dirty="0">
                <a:solidFill>
                  <a:srgbClr val="FFFFFF"/>
                </a:solidFill>
                <a:latin typeface="Calibri"/>
                <a:ea typeface="Calibri"/>
                <a:cs typeface="Calibri"/>
                <a:sym typeface="Calibri"/>
              </a:rPr>
              <a:t>Image Compression Considerations</a:t>
            </a:r>
            <a:endParaRPr sz="2400" dirty="0">
              <a:solidFill>
                <a:srgbClr val="FFFFFF"/>
              </a:solidFill>
              <a:latin typeface="Calibri"/>
              <a:ea typeface="Calibri"/>
              <a:cs typeface="Calibri"/>
              <a:sym typeface="Calibri"/>
            </a:endParaRPr>
          </a:p>
          <a:p>
            <a:pPr marL="0" indent="0">
              <a:spcBef>
                <a:spcPts val="2133"/>
              </a:spcBef>
              <a:buClr>
                <a:schemeClr val="dk1"/>
              </a:buClr>
              <a:buSzPts val="1100"/>
              <a:buNone/>
            </a:pPr>
            <a:endParaRPr sz="2400" dirty="0">
              <a:solidFill>
                <a:schemeClr val="lt1"/>
              </a:solidFill>
              <a:latin typeface="Calibri"/>
              <a:ea typeface="Calibri"/>
              <a:cs typeface="Calibri"/>
              <a:sym typeface="Calibri"/>
            </a:endParaRPr>
          </a:p>
          <a:p>
            <a:pPr marL="0" indent="0">
              <a:spcBef>
                <a:spcPts val="2133"/>
              </a:spcBef>
              <a:buClr>
                <a:schemeClr val="dk1"/>
              </a:buClr>
              <a:buSzPts val="1100"/>
              <a:buNone/>
            </a:pPr>
            <a:endParaRPr sz="2400" dirty="0">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endParaRPr sz="24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9781CC-6204-48F3-B1CB-DB63782BBE16}"/>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Office Theme</Template>
  <TotalTime>1793</TotalTime>
  <Words>849</Words>
  <Application>Microsoft Office PowerPoint</Application>
  <PresentationFormat>Widescreen</PresentationFormat>
  <Paragraphs>114</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等线</vt:lpstr>
      <vt:lpstr>Arial</vt:lpstr>
      <vt:lpstr>Calibri</vt:lpstr>
      <vt:lpstr>Calibri Light</vt:lpstr>
      <vt:lpstr>Office 主题​​</vt:lpstr>
      <vt:lpstr>Simple Light</vt:lpstr>
      <vt:lpstr>PowerPoint Presentation</vt:lpstr>
      <vt:lpstr>PowerPoint Presentation</vt:lpstr>
      <vt:lpstr>AI in Radiology - Overview</vt:lpstr>
      <vt:lpstr>Objectives  </vt:lpstr>
      <vt:lpstr>Timeline</vt:lpstr>
      <vt:lpstr>Participants  </vt:lpstr>
      <vt:lpstr>Current Contributors to TDD (14 participants)  </vt:lpstr>
      <vt:lpstr>Topic Description Document </vt:lpstr>
      <vt:lpstr>Topic Description Document </vt:lpstr>
      <vt:lpstr>16 April meeting - Topic Description Document </vt:lpstr>
      <vt:lpstr>Image Compression Considerations (Updated) - TDD</vt:lpstr>
      <vt:lpstr>PowerPoint Presentation</vt:lpstr>
      <vt:lpstr>Existing work on benchmarking - Vincent Appiah </vt:lpstr>
      <vt:lpstr>Existing work on benchmarking - NHS AI Lab</vt:lpstr>
      <vt:lpstr>Existing work on benchmarking - NHS AI Lab</vt:lpstr>
      <vt:lpstr>Existing work on benchmarking - NHS AI Lab</vt:lpstr>
      <vt:lpstr>Existing work on benchmarking - NHS AI Lab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Att.3 - Presentation (TG-Radiology)</dc:title>
  <dc:creator>Campos, Simao</dc:creator>
  <cp:lastModifiedBy>Dabiri, Ayda</cp:lastModifiedBy>
  <cp:revision>74</cp:revision>
  <cp:lastPrinted>2019-04-04T08:49:31Z</cp:lastPrinted>
  <dcterms:created xsi:type="dcterms:W3CDTF">2019-03-31T15:53:06Z</dcterms:created>
  <dcterms:modified xsi:type="dcterms:W3CDTF">2021-05-21T12:28:04Z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