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8" r:id="rId5"/>
  </p:sldMasterIdLst>
  <p:notesMasterIdLst>
    <p:notesMasterId r:id="rId13"/>
  </p:notesMasterIdLst>
  <p:sldIdLst>
    <p:sldId id="257" r:id="rId6"/>
    <p:sldId id="256" r:id="rId7"/>
    <p:sldId id="258" r:id="rId8"/>
    <p:sldId id="259" r:id="rId9"/>
    <p:sldId id="260" r:id="rId10"/>
    <p:sldId id="261" r:id="rId11"/>
    <p:sldId id="262" r:id="rId12"/>
  </p:sldIdLst>
  <p:sldSz cx="10693400" cy="7556500"/>
  <p:notesSz cx="7104063" cy="10234613"/>
  <p:defaultTextStyle>
    <a:defPPr>
      <a:defRPr lang="en-US"/>
    </a:defPPr>
    <a:lvl1pPr marL="0" algn="l" defTabSz="521391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391" algn="l" defTabSz="521391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782" algn="l" defTabSz="521391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173" algn="l" defTabSz="521391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564" algn="l" defTabSz="521391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6954" algn="l" defTabSz="521391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345" algn="l" defTabSz="521391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49736" algn="l" defTabSz="521391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127" algn="l" defTabSz="521391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CAEA1E-C1D5-4A8C-AA3C-D63DF7186098}" v="23" dt="2021-05-21T13:17:01.4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61" d="100"/>
          <a:sy n="61" d="100"/>
        </p:scale>
        <p:origin x="11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biri, Ayda" userId="b37f3988-c176-4be8-807a-107e80ddceeb" providerId="ADAL" clId="{B2CAEA1E-C1D5-4A8C-AA3C-D63DF7186098}"/>
    <pc:docChg chg="custSel modSld">
      <pc:chgData name="Dabiri, Ayda" userId="b37f3988-c176-4be8-807a-107e80ddceeb" providerId="ADAL" clId="{B2CAEA1E-C1D5-4A8C-AA3C-D63DF7186098}" dt="2021-05-21T13:17:12.429" v="44" actId="1076"/>
      <pc:docMkLst>
        <pc:docMk/>
      </pc:docMkLst>
      <pc:sldChg chg="addSp delSp modSp">
        <pc:chgData name="Dabiri, Ayda" userId="b37f3988-c176-4be8-807a-107e80ddceeb" providerId="ADAL" clId="{B2CAEA1E-C1D5-4A8C-AA3C-D63DF7186098}" dt="2021-05-21T13:14:19.108" v="6"/>
        <pc:sldMkLst>
          <pc:docMk/>
          <pc:sldMk cId="0" sldId="256"/>
        </pc:sldMkLst>
        <pc:spChg chg="del mod">
          <ac:chgData name="Dabiri, Ayda" userId="b37f3988-c176-4be8-807a-107e80ddceeb" providerId="ADAL" clId="{B2CAEA1E-C1D5-4A8C-AA3C-D63DF7186098}" dt="2021-05-21T13:14:16.148" v="4" actId="478"/>
          <ac:spMkLst>
            <pc:docMk/>
            <pc:sldMk cId="0" sldId="256"/>
            <ac:spMk id="5" creationId="{00000000-0000-0000-0000-000000000000}"/>
          </ac:spMkLst>
        </pc:spChg>
        <pc:spChg chg="add del">
          <ac:chgData name="Dabiri, Ayda" userId="b37f3988-c176-4be8-807a-107e80ddceeb" providerId="ADAL" clId="{B2CAEA1E-C1D5-4A8C-AA3C-D63DF7186098}" dt="2021-05-21T13:14:14.858" v="3"/>
          <ac:spMkLst>
            <pc:docMk/>
            <pc:sldMk cId="0" sldId="256"/>
            <ac:spMk id="14" creationId="{0D09DA39-CC33-4FB6-A5F0-9F779A269907}"/>
          </ac:spMkLst>
        </pc:spChg>
        <pc:spChg chg="add del mod">
          <ac:chgData name="Dabiri, Ayda" userId="b37f3988-c176-4be8-807a-107e80ddceeb" providerId="ADAL" clId="{B2CAEA1E-C1D5-4A8C-AA3C-D63DF7186098}" dt="2021-05-21T13:14:18.010" v="5" actId="478"/>
          <ac:spMkLst>
            <pc:docMk/>
            <pc:sldMk cId="0" sldId="256"/>
            <ac:spMk id="16" creationId="{4B647929-E340-427B-84BB-BD139319FC3D}"/>
          </ac:spMkLst>
        </pc:spChg>
        <pc:spChg chg="add">
          <ac:chgData name="Dabiri, Ayda" userId="b37f3988-c176-4be8-807a-107e80ddceeb" providerId="ADAL" clId="{B2CAEA1E-C1D5-4A8C-AA3C-D63DF7186098}" dt="2021-05-21T13:14:19.108" v="6"/>
          <ac:spMkLst>
            <pc:docMk/>
            <pc:sldMk cId="0" sldId="256"/>
            <ac:spMk id="17" creationId="{C0E0C67F-B0FC-4A3F-AFF8-E3129E006B7F}"/>
          </ac:spMkLst>
        </pc:spChg>
      </pc:sldChg>
      <pc:sldChg chg="modSp">
        <pc:chgData name="Dabiri, Ayda" userId="b37f3988-c176-4be8-807a-107e80ddceeb" providerId="ADAL" clId="{B2CAEA1E-C1D5-4A8C-AA3C-D63DF7186098}" dt="2021-05-21T13:17:12.429" v="44" actId="1076"/>
        <pc:sldMkLst>
          <pc:docMk/>
          <pc:sldMk cId="2344048152" sldId="257"/>
        </pc:sldMkLst>
        <pc:spChg chg="mod">
          <ac:chgData name="Dabiri, Ayda" userId="b37f3988-c176-4be8-807a-107e80ddceeb" providerId="ADAL" clId="{B2CAEA1E-C1D5-4A8C-AA3C-D63DF7186098}" dt="2021-05-21T13:15:35.658" v="14" actId="207"/>
          <ac:spMkLst>
            <pc:docMk/>
            <pc:sldMk cId="2344048152" sldId="257"/>
            <ac:spMk id="3" creationId="{3AA5875A-E589-402B-B809-F6D4BAA63A02}"/>
          </ac:spMkLst>
        </pc:spChg>
        <pc:graphicFrameChg chg="mod modGraphic">
          <ac:chgData name="Dabiri, Ayda" userId="b37f3988-c176-4be8-807a-107e80ddceeb" providerId="ADAL" clId="{B2CAEA1E-C1D5-4A8C-AA3C-D63DF7186098}" dt="2021-05-21T13:17:12.429" v="44" actId="1076"/>
          <ac:graphicFrameMkLst>
            <pc:docMk/>
            <pc:sldMk cId="2344048152" sldId="257"/>
            <ac:graphicFrameMk id="2" creationId="{11319B83-41D3-459A-A1F4-845662CEA6B8}"/>
          </ac:graphicFrameMkLst>
        </pc:graphicFrameChg>
      </pc:sldChg>
      <pc:sldChg chg="addSp delSp modSp">
        <pc:chgData name="Dabiri, Ayda" userId="b37f3988-c176-4be8-807a-107e80ddceeb" providerId="ADAL" clId="{B2CAEA1E-C1D5-4A8C-AA3C-D63DF7186098}" dt="2021-05-21T13:14:55.356" v="11" actId="1076"/>
        <pc:sldMkLst>
          <pc:docMk/>
          <pc:sldMk cId="0" sldId="260"/>
        </pc:sldMkLst>
        <pc:spChg chg="del mod">
          <ac:chgData name="Dabiri, Ayda" userId="b37f3988-c176-4be8-807a-107e80ddceeb" providerId="ADAL" clId="{B2CAEA1E-C1D5-4A8C-AA3C-D63DF7186098}" dt="2021-05-21T13:14:45.723" v="8" actId="478"/>
          <ac:spMkLst>
            <pc:docMk/>
            <pc:sldMk cId="0" sldId="260"/>
            <ac:spMk id="4" creationId="{00000000-0000-0000-0000-000000000000}"/>
          </ac:spMkLst>
        </pc:spChg>
        <pc:spChg chg="add del mod">
          <ac:chgData name="Dabiri, Ayda" userId="b37f3988-c176-4be8-807a-107e80ddceeb" providerId="ADAL" clId="{B2CAEA1E-C1D5-4A8C-AA3C-D63DF7186098}" dt="2021-05-21T13:14:47.309" v="9" actId="478"/>
          <ac:spMkLst>
            <pc:docMk/>
            <pc:sldMk cId="0" sldId="260"/>
            <ac:spMk id="9" creationId="{A4D75D31-F777-45F5-9D90-90D0A6C4E8DC}"/>
          </ac:spMkLst>
        </pc:spChg>
        <pc:spChg chg="add mod">
          <ac:chgData name="Dabiri, Ayda" userId="b37f3988-c176-4be8-807a-107e80ddceeb" providerId="ADAL" clId="{B2CAEA1E-C1D5-4A8C-AA3C-D63DF7186098}" dt="2021-05-21T13:14:55.356" v="11" actId="1076"/>
          <ac:spMkLst>
            <pc:docMk/>
            <pc:sldMk cId="0" sldId="260"/>
            <ac:spMk id="10" creationId="{9A0C11E9-5719-4110-BB77-2812627672B7}"/>
          </ac:spMkLst>
        </pc:spChg>
      </pc:sldChg>
    </pc:docChg>
  </pc:docChgLst>
  <pc:docChgLst>
    <pc:chgData name="Campos, Simao" userId="a1bf0726-548b-4db8-a746-2e19b5e24da4" providerId="ADAL" clId="{76C2F6A2-90D3-456A-9336-329D45CCA3A9}"/>
  </pc:docChgLst>
  <pc:docChgLst>
    <pc:chgData name="Simao Ferraz" userId="a1bf0726-548b-4db8-a746-2e19b5e24da4" providerId="ADAL" clId="{69EF09B1-A933-448A-B950-25F8866D31FB}"/>
  </pc:docChgLst>
  <pc:docChgLst>
    <pc:chgData name="Campos, Simao" userId="a1bf0726-548b-4db8-a746-2e19b5e24da4" providerId="ADAL" clId="{4C9FE182-AD50-4CA9-B5B7-B12D5C51583E}"/>
    <pc:docChg chg="modSld">
      <pc:chgData name="Campos, Simao" userId="a1bf0726-548b-4db8-a746-2e19b5e24da4" providerId="ADAL" clId="{4C9FE182-AD50-4CA9-B5B7-B12D5C51583E}" dt="2021-03-18T18:06:53.662" v="11" actId="20577"/>
      <pc:docMkLst>
        <pc:docMk/>
      </pc:docMkLst>
      <pc:sldChg chg="modSp mod">
        <pc:chgData name="Campos, Simao" userId="a1bf0726-548b-4db8-a746-2e19b5e24da4" providerId="ADAL" clId="{4C9FE182-AD50-4CA9-B5B7-B12D5C51583E}" dt="2021-03-18T18:06:53.662" v="11" actId="20577"/>
        <pc:sldMkLst>
          <pc:docMk/>
          <pc:sldMk cId="2344048152" sldId="257"/>
        </pc:sldMkLst>
        <pc:spChg chg="mod">
          <ac:chgData name="Campos, Simao" userId="a1bf0726-548b-4db8-a746-2e19b5e24da4" providerId="ADAL" clId="{4C9FE182-AD50-4CA9-B5B7-B12D5C51583E}" dt="2021-03-18T18:06:34.187" v="1" actId="20577"/>
          <ac:spMkLst>
            <pc:docMk/>
            <pc:sldMk cId="2344048152" sldId="257"/>
            <ac:spMk id="3" creationId="{3AA5875A-E589-402B-B809-F6D4BAA63A02}"/>
          </ac:spMkLst>
        </pc:spChg>
        <pc:spChg chg="mod">
          <ac:chgData name="Campos, Simao" userId="a1bf0726-548b-4db8-a746-2e19b5e24da4" providerId="ADAL" clId="{4C9FE182-AD50-4CA9-B5B7-B12D5C51583E}" dt="2021-03-18T18:06:53.662" v="11" actId="20577"/>
          <ac:spMkLst>
            <pc:docMk/>
            <pc:sldMk cId="2344048152" sldId="257"/>
            <ac:spMk id="4" creationId="{50B7AC7D-3CD4-41C4-9C8C-988494B7285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1279525"/>
            <a:ext cx="48879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82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1pPr>
    <a:lvl2pPr marL="521391" algn="l" defTabSz="1042782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2pPr>
    <a:lvl3pPr marL="1042782" algn="l" defTabSz="1042782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3pPr>
    <a:lvl4pPr marL="1564173" algn="l" defTabSz="1042782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4pPr>
    <a:lvl5pPr marL="2085564" algn="l" defTabSz="1042782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5pPr>
    <a:lvl6pPr marL="2606954" algn="l" defTabSz="1042782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6pPr>
    <a:lvl7pPr marL="3128345" algn="l" defTabSz="1042782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7pPr>
    <a:lvl8pPr marL="3649736" algn="l" defTabSz="1042782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8pPr>
    <a:lvl9pPr marL="4171127" algn="l" defTabSz="1042782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08075" y="1279525"/>
            <a:ext cx="488791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95394" y="1445966"/>
            <a:ext cx="2902610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542336" y="5975460"/>
            <a:ext cx="5608726" cy="477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3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5899">
              <a:spcBef>
                <a:spcPts val="62"/>
              </a:spcBef>
            </a:pPr>
            <a:fld id="{81D60167-4931-47E6-BA6A-407CBD079E47}" type="slidenum">
              <a:rPr lang="en-US" spc="-4" smtClean="0"/>
              <a:pPr marL="35899">
                <a:spcBef>
                  <a:spcPts val="62"/>
                </a:spcBef>
              </a:pPr>
              <a:t>‹#›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71805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402315"/>
            <a:ext cx="9223058" cy="14605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5" y="1852393"/>
            <a:ext cx="4523809" cy="907829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565" y="2760222"/>
            <a:ext cx="4523809" cy="40598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4" y="1852393"/>
            <a:ext cx="4546088" cy="907829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4" y="2760222"/>
            <a:ext cx="4546088" cy="40598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97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034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495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3767"/>
            <a:ext cx="3448900" cy="1763183"/>
          </a:xfrm>
        </p:spPr>
        <p:txBody>
          <a:bodyPr anchor="b"/>
          <a:lstStyle>
            <a:lvl1pPr>
              <a:defRPr sz="352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088" y="1087998"/>
            <a:ext cx="5413534" cy="5370013"/>
          </a:xfrm>
        </p:spPr>
        <p:txBody>
          <a:bodyPr/>
          <a:lstStyle>
            <a:lvl1pPr>
              <a:defRPr sz="3526"/>
            </a:lvl1pPr>
            <a:lvl2pPr>
              <a:defRPr sz="3085"/>
            </a:lvl2pPr>
            <a:lvl3pPr>
              <a:defRPr sz="2645"/>
            </a:lvl3pPr>
            <a:lvl4pPr>
              <a:defRPr sz="2204"/>
            </a:lvl4pPr>
            <a:lvl5pPr>
              <a:defRPr sz="2204"/>
            </a:lvl5pPr>
            <a:lvl6pPr>
              <a:defRPr sz="2204"/>
            </a:lvl6pPr>
            <a:lvl7pPr>
              <a:defRPr sz="2204"/>
            </a:lvl7pPr>
            <a:lvl8pPr>
              <a:defRPr sz="2204"/>
            </a:lvl8pPr>
            <a:lvl9pPr>
              <a:defRPr sz="22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6950"/>
            <a:ext cx="3448900" cy="4199805"/>
          </a:xfrm>
        </p:spPr>
        <p:txBody>
          <a:bodyPr/>
          <a:lstStyle>
            <a:lvl1pPr marL="0" indent="0">
              <a:buNone/>
              <a:defRPr sz="1763"/>
            </a:lvl1pPr>
            <a:lvl2pPr marL="503789" indent="0">
              <a:buNone/>
              <a:defRPr sz="1543"/>
            </a:lvl2pPr>
            <a:lvl3pPr marL="1007577" indent="0">
              <a:buNone/>
              <a:defRPr sz="1322"/>
            </a:lvl3pPr>
            <a:lvl4pPr marL="1511366" indent="0">
              <a:buNone/>
              <a:defRPr sz="1102"/>
            </a:lvl4pPr>
            <a:lvl5pPr marL="2015155" indent="0">
              <a:buNone/>
              <a:defRPr sz="1102"/>
            </a:lvl5pPr>
            <a:lvl6pPr marL="2518943" indent="0">
              <a:buNone/>
              <a:defRPr sz="1102"/>
            </a:lvl6pPr>
            <a:lvl7pPr marL="3022732" indent="0">
              <a:buNone/>
              <a:defRPr sz="1102"/>
            </a:lvl7pPr>
            <a:lvl8pPr marL="3526521" indent="0">
              <a:buNone/>
              <a:defRPr sz="1102"/>
            </a:lvl8pPr>
            <a:lvl9pPr marL="4030309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586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3767"/>
            <a:ext cx="3448900" cy="1763183"/>
          </a:xfrm>
        </p:spPr>
        <p:txBody>
          <a:bodyPr anchor="b"/>
          <a:lstStyle>
            <a:lvl1pPr>
              <a:defRPr sz="352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6088" y="1087998"/>
            <a:ext cx="5413534" cy="5370013"/>
          </a:xfrm>
        </p:spPr>
        <p:txBody>
          <a:bodyPr anchor="t"/>
          <a:lstStyle>
            <a:lvl1pPr marL="0" indent="0">
              <a:buNone/>
              <a:defRPr sz="3526"/>
            </a:lvl1pPr>
            <a:lvl2pPr marL="503789" indent="0">
              <a:buNone/>
              <a:defRPr sz="3085"/>
            </a:lvl2pPr>
            <a:lvl3pPr marL="1007577" indent="0">
              <a:buNone/>
              <a:defRPr sz="2645"/>
            </a:lvl3pPr>
            <a:lvl4pPr marL="1511366" indent="0">
              <a:buNone/>
              <a:defRPr sz="2204"/>
            </a:lvl4pPr>
            <a:lvl5pPr marL="2015155" indent="0">
              <a:buNone/>
              <a:defRPr sz="2204"/>
            </a:lvl5pPr>
            <a:lvl6pPr marL="2518943" indent="0">
              <a:buNone/>
              <a:defRPr sz="2204"/>
            </a:lvl6pPr>
            <a:lvl7pPr marL="3022732" indent="0">
              <a:buNone/>
              <a:defRPr sz="2204"/>
            </a:lvl7pPr>
            <a:lvl8pPr marL="3526521" indent="0">
              <a:buNone/>
              <a:defRPr sz="2204"/>
            </a:lvl8pPr>
            <a:lvl9pPr marL="4030309" indent="0">
              <a:buNone/>
              <a:defRPr sz="220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6950"/>
            <a:ext cx="3448900" cy="4199805"/>
          </a:xfrm>
        </p:spPr>
        <p:txBody>
          <a:bodyPr/>
          <a:lstStyle>
            <a:lvl1pPr marL="0" indent="0">
              <a:buNone/>
              <a:defRPr sz="1763"/>
            </a:lvl1pPr>
            <a:lvl2pPr marL="503789" indent="0">
              <a:buNone/>
              <a:defRPr sz="1543"/>
            </a:lvl2pPr>
            <a:lvl3pPr marL="1007577" indent="0">
              <a:buNone/>
              <a:defRPr sz="1322"/>
            </a:lvl3pPr>
            <a:lvl4pPr marL="1511366" indent="0">
              <a:buNone/>
              <a:defRPr sz="1102"/>
            </a:lvl4pPr>
            <a:lvl5pPr marL="2015155" indent="0">
              <a:buNone/>
              <a:defRPr sz="1102"/>
            </a:lvl5pPr>
            <a:lvl6pPr marL="2518943" indent="0">
              <a:buNone/>
              <a:defRPr sz="1102"/>
            </a:lvl6pPr>
            <a:lvl7pPr marL="3022732" indent="0">
              <a:buNone/>
              <a:defRPr sz="1102"/>
            </a:lvl7pPr>
            <a:lvl8pPr marL="3526521" indent="0">
              <a:buNone/>
              <a:defRPr sz="1102"/>
            </a:lvl8pPr>
            <a:lvl9pPr marL="4030309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326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831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402314"/>
            <a:ext cx="2305764" cy="64037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2" y="402314"/>
            <a:ext cx="6783626" cy="64037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47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7926" y="1282412"/>
            <a:ext cx="8087359" cy="536523"/>
          </a:xfrm>
        </p:spPr>
        <p:txBody>
          <a:bodyPr lIns="0" tIns="0" rIns="0" bIns="0"/>
          <a:lstStyle>
            <a:lvl1pPr>
              <a:defRPr sz="3486" b="0" i="0">
                <a:solidFill>
                  <a:srgbClr val="0028A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37582" y="2146342"/>
            <a:ext cx="6818239" cy="449481"/>
          </a:xfrm>
        </p:spPr>
        <p:txBody>
          <a:bodyPr lIns="0" tIns="0" rIns="0" bIns="0"/>
          <a:lstStyle>
            <a:lvl1pPr>
              <a:defRPr sz="292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3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5899">
              <a:spcBef>
                <a:spcPts val="62"/>
              </a:spcBef>
            </a:pPr>
            <a:fld id="{81D60167-4931-47E6-BA6A-407CBD079E47}" type="slidenum">
              <a:rPr lang="en-US" spc="-4" smtClean="0"/>
              <a:pPr marL="35899">
                <a:spcBef>
                  <a:spcPts val="62"/>
                </a:spcBef>
              </a:pPr>
              <a:t>‹#›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235567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7926" y="1282412"/>
            <a:ext cx="8087359" cy="536523"/>
          </a:xfrm>
        </p:spPr>
        <p:txBody>
          <a:bodyPr lIns="0" tIns="0" rIns="0" bIns="0"/>
          <a:lstStyle>
            <a:lvl1pPr>
              <a:defRPr sz="3486" b="0" i="0">
                <a:solidFill>
                  <a:srgbClr val="0028A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77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77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3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5899">
              <a:spcBef>
                <a:spcPts val="62"/>
              </a:spcBef>
            </a:pPr>
            <a:fld id="{81D60167-4931-47E6-BA6A-407CBD079E47}" type="slidenum">
              <a:rPr lang="en-US" spc="-4" smtClean="0"/>
              <a:pPr marL="35899">
                <a:spcBef>
                  <a:spcPts val="62"/>
                </a:spcBef>
              </a:pPr>
              <a:t>‹#›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285304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076" y="282226"/>
            <a:ext cx="1575532" cy="50582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07999" y="152399"/>
            <a:ext cx="9664701" cy="1296670"/>
          </a:xfrm>
          <a:custGeom>
            <a:avLst/>
            <a:gdLst/>
            <a:ahLst/>
            <a:cxnLst/>
            <a:rect l="l" t="t" r="r" b="b"/>
            <a:pathLst>
              <a:path w="9664700" h="1296670">
                <a:moveTo>
                  <a:pt x="0" y="1296282"/>
                </a:moveTo>
                <a:lnTo>
                  <a:pt x="0" y="0"/>
                </a:lnTo>
                <a:lnTo>
                  <a:pt x="9664700" y="0"/>
                </a:lnTo>
                <a:lnTo>
                  <a:pt x="9664700" y="1296282"/>
                </a:lnTo>
                <a:lnTo>
                  <a:pt x="0" y="12962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7926" y="1282412"/>
            <a:ext cx="8087359" cy="536523"/>
          </a:xfrm>
        </p:spPr>
        <p:txBody>
          <a:bodyPr lIns="0" tIns="0" rIns="0" bIns="0"/>
          <a:lstStyle>
            <a:lvl1pPr>
              <a:defRPr sz="3486" b="0" i="0">
                <a:solidFill>
                  <a:srgbClr val="0028A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3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5899">
              <a:spcBef>
                <a:spcPts val="62"/>
              </a:spcBef>
            </a:pPr>
            <a:fld id="{81D60167-4931-47E6-BA6A-407CBD079E47}" type="slidenum">
              <a:rPr lang="en-US" spc="-4" smtClean="0"/>
              <a:pPr marL="35899">
                <a:spcBef>
                  <a:spcPts val="62"/>
                </a:spcBef>
              </a:pPr>
              <a:t>‹#›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333381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3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5899">
              <a:spcBef>
                <a:spcPts val="62"/>
              </a:spcBef>
            </a:pPr>
            <a:fld id="{81D60167-4931-47E6-BA6A-407CBD079E47}" type="slidenum">
              <a:rPr lang="en-US" spc="-4" smtClean="0"/>
              <a:pPr marL="35899">
                <a:spcBef>
                  <a:spcPts val="62"/>
                </a:spcBef>
              </a:pPr>
              <a:t>‹#›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210875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1236678"/>
            <a:ext cx="9089390" cy="2630781"/>
          </a:xfrm>
        </p:spPr>
        <p:txBody>
          <a:bodyPr anchor="b"/>
          <a:lstStyle>
            <a:lvl1pPr algn="ctr">
              <a:defRPr sz="661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968912"/>
            <a:ext cx="8020050" cy="1824404"/>
          </a:xfrm>
        </p:spPr>
        <p:txBody>
          <a:bodyPr/>
          <a:lstStyle>
            <a:lvl1pPr marL="0" indent="0" algn="ctr">
              <a:buNone/>
              <a:defRPr sz="2645"/>
            </a:lvl1pPr>
            <a:lvl2pPr marL="503789" indent="0" algn="ctr">
              <a:buNone/>
              <a:defRPr sz="2204"/>
            </a:lvl2pPr>
            <a:lvl3pPr marL="1007577" indent="0" algn="ctr">
              <a:buNone/>
              <a:defRPr sz="1983"/>
            </a:lvl3pPr>
            <a:lvl4pPr marL="1511366" indent="0" algn="ctr">
              <a:buNone/>
              <a:defRPr sz="1763"/>
            </a:lvl4pPr>
            <a:lvl5pPr marL="2015155" indent="0" algn="ctr">
              <a:buNone/>
              <a:defRPr sz="1763"/>
            </a:lvl5pPr>
            <a:lvl6pPr marL="2518943" indent="0" algn="ctr">
              <a:buNone/>
              <a:defRPr sz="1763"/>
            </a:lvl6pPr>
            <a:lvl7pPr marL="3022732" indent="0" algn="ctr">
              <a:buNone/>
              <a:defRPr sz="1763"/>
            </a:lvl7pPr>
            <a:lvl8pPr marL="3526521" indent="0" algn="ctr">
              <a:buNone/>
              <a:defRPr sz="1763"/>
            </a:lvl8pPr>
            <a:lvl9pPr marL="4030309" indent="0" algn="ctr">
              <a:buNone/>
              <a:defRPr sz="17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60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98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02" y="1883879"/>
            <a:ext cx="9223058" cy="3143294"/>
          </a:xfrm>
        </p:spPr>
        <p:txBody>
          <a:bodyPr anchor="b"/>
          <a:lstStyle>
            <a:lvl1pPr>
              <a:defRPr sz="661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602" y="5056910"/>
            <a:ext cx="9223058" cy="1652984"/>
          </a:xfrm>
        </p:spPr>
        <p:txBody>
          <a:bodyPr/>
          <a:lstStyle>
            <a:lvl1pPr marL="0" indent="0">
              <a:buNone/>
              <a:defRPr sz="2645">
                <a:solidFill>
                  <a:schemeClr val="tx1"/>
                </a:solidFill>
              </a:defRPr>
            </a:lvl1pPr>
            <a:lvl2pPr marL="503789" indent="0">
              <a:buNone/>
              <a:defRPr sz="2204">
                <a:solidFill>
                  <a:schemeClr val="tx1">
                    <a:tint val="75000"/>
                  </a:schemeClr>
                </a:solidFill>
              </a:defRPr>
            </a:lvl2pPr>
            <a:lvl3pPr marL="1007577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3pPr>
            <a:lvl4pPr marL="1511366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4pPr>
            <a:lvl5pPr marL="2015155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5pPr>
            <a:lvl6pPr marL="2518943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6pPr>
            <a:lvl7pPr marL="3022732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7pPr>
            <a:lvl8pPr marL="3526521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8pPr>
            <a:lvl9pPr marL="4030309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38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71" y="2011568"/>
            <a:ext cx="4544695" cy="47945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34" y="2011568"/>
            <a:ext cx="4544695" cy="47945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15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07999" y="1342552"/>
            <a:ext cx="9664701" cy="0"/>
          </a:xfrm>
          <a:custGeom>
            <a:avLst/>
            <a:gdLst/>
            <a:ahLst/>
            <a:cxnLst/>
            <a:rect l="l" t="t" r="r" b="b"/>
            <a:pathLst>
              <a:path w="9664700">
                <a:moveTo>
                  <a:pt x="0" y="0"/>
                </a:moveTo>
                <a:lnTo>
                  <a:pt x="9664699" y="1"/>
                </a:lnTo>
              </a:path>
            </a:pathLst>
          </a:custGeom>
          <a:ln w="16786">
            <a:solidFill>
              <a:srgbClr val="A3ADB7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1076" y="282226"/>
            <a:ext cx="1575532" cy="50582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7926" y="1282413"/>
            <a:ext cx="8087359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0028A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37582" y="2146342"/>
            <a:ext cx="6818239" cy="477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1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1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16792" y="7082009"/>
            <a:ext cx="167004" cy="319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3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5899">
              <a:spcBef>
                <a:spcPts val="62"/>
              </a:spcBef>
            </a:pPr>
            <a:fld id="{81D60167-4931-47E6-BA6A-407CBD079E47}" type="slidenum">
              <a:rPr lang="en-US" spc="-4" smtClean="0"/>
              <a:pPr marL="35899">
                <a:spcBef>
                  <a:spcPts val="62"/>
                </a:spcBef>
              </a:pPr>
              <a:t>‹#›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23114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30790">
        <a:defRPr>
          <a:latin typeface="+mn-lt"/>
          <a:ea typeface="+mn-ea"/>
          <a:cs typeface="+mn-cs"/>
        </a:defRPr>
      </a:lvl2pPr>
      <a:lvl3pPr marL="861579">
        <a:defRPr>
          <a:latin typeface="+mn-lt"/>
          <a:ea typeface="+mn-ea"/>
          <a:cs typeface="+mn-cs"/>
        </a:defRPr>
      </a:lvl3pPr>
      <a:lvl4pPr marL="1292369">
        <a:defRPr>
          <a:latin typeface="+mn-lt"/>
          <a:ea typeface="+mn-ea"/>
          <a:cs typeface="+mn-cs"/>
        </a:defRPr>
      </a:lvl4pPr>
      <a:lvl5pPr marL="1723159">
        <a:defRPr>
          <a:latin typeface="+mn-lt"/>
          <a:ea typeface="+mn-ea"/>
          <a:cs typeface="+mn-cs"/>
        </a:defRPr>
      </a:lvl5pPr>
      <a:lvl6pPr marL="2153949">
        <a:defRPr>
          <a:latin typeface="+mn-lt"/>
          <a:ea typeface="+mn-ea"/>
          <a:cs typeface="+mn-cs"/>
        </a:defRPr>
      </a:lvl6pPr>
      <a:lvl7pPr marL="2584738">
        <a:defRPr>
          <a:latin typeface="+mn-lt"/>
          <a:ea typeface="+mn-ea"/>
          <a:cs typeface="+mn-cs"/>
        </a:defRPr>
      </a:lvl7pPr>
      <a:lvl8pPr marL="3015528">
        <a:defRPr>
          <a:latin typeface="+mn-lt"/>
          <a:ea typeface="+mn-ea"/>
          <a:cs typeface="+mn-cs"/>
        </a:defRPr>
      </a:lvl8pPr>
      <a:lvl9pPr marL="34463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30790">
        <a:defRPr>
          <a:latin typeface="+mn-lt"/>
          <a:ea typeface="+mn-ea"/>
          <a:cs typeface="+mn-cs"/>
        </a:defRPr>
      </a:lvl2pPr>
      <a:lvl3pPr marL="861579">
        <a:defRPr>
          <a:latin typeface="+mn-lt"/>
          <a:ea typeface="+mn-ea"/>
          <a:cs typeface="+mn-cs"/>
        </a:defRPr>
      </a:lvl3pPr>
      <a:lvl4pPr marL="1292369">
        <a:defRPr>
          <a:latin typeface="+mn-lt"/>
          <a:ea typeface="+mn-ea"/>
          <a:cs typeface="+mn-cs"/>
        </a:defRPr>
      </a:lvl4pPr>
      <a:lvl5pPr marL="1723159">
        <a:defRPr>
          <a:latin typeface="+mn-lt"/>
          <a:ea typeface="+mn-ea"/>
          <a:cs typeface="+mn-cs"/>
        </a:defRPr>
      </a:lvl5pPr>
      <a:lvl6pPr marL="2153949">
        <a:defRPr>
          <a:latin typeface="+mn-lt"/>
          <a:ea typeface="+mn-ea"/>
          <a:cs typeface="+mn-cs"/>
        </a:defRPr>
      </a:lvl6pPr>
      <a:lvl7pPr marL="2584738">
        <a:defRPr>
          <a:latin typeface="+mn-lt"/>
          <a:ea typeface="+mn-ea"/>
          <a:cs typeface="+mn-cs"/>
        </a:defRPr>
      </a:lvl7pPr>
      <a:lvl8pPr marL="3015528">
        <a:defRPr>
          <a:latin typeface="+mn-lt"/>
          <a:ea typeface="+mn-ea"/>
          <a:cs typeface="+mn-cs"/>
        </a:defRPr>
      </a:lvl8pPr>
      <a:lvl9pPr marL="3446318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71" y="402315"/>
            <a:ext cx="9223058" cy="1460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71" y="2011568"/>
            <a:ext cx="9223058" cy="4794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171" y="7003758"/>
            <a:ext cx="2406015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189" y="7003758"/>
            <a:ext cx="3609023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2214" y="7003758"/>
            <a:ext cx="2406015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17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1007577" rtl="0" eaLnBrk="1" latinLnBrk="0" hangingPunct="1">
        <a:lnSpc>
          <a:spcPct val="90000"/>
        </a:lnSpc>
        <a:spcBef>
          <a:spcPct val="0"/>
        </a:spcBef>
        <a:buNone/>
        <a:defRPr sz="48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894" indent="-251894" algn="l" defTabSz="1007577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5" kern="1200">
          <a:solidFill>
            <a:schemeClr val="tx1"/>
          </a:solidFill>
          <a:latin typeface="+mn-lt"/>
          <a:ea typeface="+mn-ea"/>
          <a:cs typeface="+mn-cs"/>
        </a:defRPr>
      </a:lvl1pPr>
      <a:lvl2pPr marL="755683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259472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3pPr>
      <a:lvl4pPr marL="1763260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267049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770838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274626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778415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282204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78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577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1366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5155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8943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2732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6521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3030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.langer@psychologie.uzh.c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stefan.haufe@charite.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aggle.com/c/datathon21-eeg/overview" TargetMode="Externa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8DE32652-D7F2-421B-9A7B-236BD22F6105}"/>
              </a:ext>
            </a:extLst>
          </p:cNvPr>
          <p:cNvGraphicFramePr>
            <a:graphicFrameLocks noGrp="1"/>
          </p:cNvGraphicFramePr>
          <p:nvPr/>
        </p:nvGraphicFramePr>
        <p:xfrm>
          <a:off x="1166895" y="4526180"/>
          <a:ext cx="7798859" cy="4108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7822">
                  <a:extLst>
                    <a:ext uri="{9D8B030D-6E8A-4147-A177-3AD203B41FA5}">
                      <a16:colId xmlns:a16="http://schemas.microsoft.com/office/drawing/2014/main" val="796392913"/>
                    </a:ext>
                  </a:extLst>
                </a:gridCol>
                <a:gridCol w="2809906">
                  <a:extLst>
                    <a:ext uri="{9D8B030D-6E8A-4147-A177-3AD203B41FA5}">
                      <a16:colId xmlns:a16="http://schemas.microsoft.com/office/drawing/2014/main" val="1325938463"/>
                    </a:ext>
                  </a:extLst>
                </a:gridCol>
                <a:gridCol w="3661131">
                  <a:extLst>
                    <a:ext uri="{9D8B030D-6E8A-4147-A177-3AD203B41FA5}">
                      <a16:colId xmlns:a16="http://schemas.microsoft.com/office/drawing/2014/main" val="590138374"/>
                    </a:ext>
                  </a:extLst>
                </a:gridCol>
              </a:tblGrid>
              <a:tr h="408541">
                <a:tc>
                  <a:txBody>
                    <a:bodyPr/>
                    <a:lstStyle/>
                    <a:p>
                      <a:endParaRPr lang="en-GB" sz="2200"/>
                    </a:p>
                  </a:txBody>
                  <a:tcPr marL="75565" marR="75565" marT="37783" marB="37783"/>
                </a:tc>
                <a:tc>
                  <a:txBody>
                    <a:bodyPr/>
                    <a:lstStyle/>
                    <a:p>
                      <a:endParaRPr lang="en-GB" sz="2200"/>
                    </a:p>
                  </a:txBody>
                  <a:tcPr marL="75565" marR="75565" marT="37783" marB="37783"/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75565" marR="75565" marT="37783" marB="37783"/>
                </a:tc>
                <a:extLst>
                  <a:ext uri="{0D108BD9-81ED-4DB2-BD59-A6C34878D82A}">
                    <a16:rowId xmlns:a16="http://schemas.microsoft.com/office/drawing/2014/main" val="1197539626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1319B83-41D3-459A-A1F4-845662CEA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722397"/>
              </p:ext>
            </p:extLst>
          </p:nvPr>
        </p:nvGraphicFramePr>
        <p:xfrm>
          <a:off x="1082223" y="2871009"/>
          <a:ext cx="8786989" cy="38741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8199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33230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4046481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403013">
                <a:tc>
                  <a:txBody>
                    <a:bodyPr/>
                    <a:lstStyle/>
                    <a:p>
                      <a:r>
                        <a:rPr lang="en-US" sz="2000" b="1" dirty="0"/>
                        <a:t>Source:</a:t>
                      </a:r>
                      <a:endParaRPr lang="en-GB" sz="2000" b="1" dirty="0"/>
                    </a:p>
                  </a:txBody>
                  <a:tcPr marL="75565" marR="75565" marT="37783" marB="37783"/>
                </a:tc>
                <a:tc gridSpan="2">
                  <a:txBody>
                    <a:bodyPr/>
                    <a:lstStyle/>
                    <a:p>
                      <a:r>
                        <a:rPr lang="en-US" sz="1983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TG-</a:t>
                      </a:r>
                      <a:r>
                        <a:rPr lang="en-US" sz="1983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</a:t>
                      </a:r>
                      <a:r>
                        <a:rPr lang="en-US" sz="1983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Topic Driver</a:t>
                      </a:r>
                      <a:endParaRPr lang="en-GB" sz="2000" dirty="0"/>
                    </a:p>
                  </a:txBody>
                  <a:tcPr marL="75565" marR="75565" marT="37783" marB="37783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403013">
                <a:tc>
                  <a:txBody>
                    <a:bodyPr/>
                    <a:lstStyle/>
                    <a:p>
                      <a:r>
                        <a:rPr lang="en-US" sz="2000" b="1" dirty="0"/>
                        <a:t>Title:</a:t>
                      </a:r>
                      <a:endParaRPr lang="en-GB" sz="2000" b="1" dirty="0"/>
                    </a:p>
                  </a:txBody>
                  <a:tcPr marL="75565" marR="75565" marT="37783" marB="37783"/>
                </a:tc>
                <a:tc gridSpan="2">
                  <a:txBody>
                    <a:bodyPr/>
                    <a:lstStyle/>
                    <a:p>
                      <a:r>
                        <a:rPr lang="en-US" sz="2000" dirty="0"/>
                        <a:t>Att.3 - </a:t>
                      </a:r>
                      <a:r>
                        <a:rPr lang="en-GB" sz="2000" kern="1200" dirty="0">
                          <a:effectLst/>
                        </a:rPr>
                        <a:t>Presentation (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TG-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</a:t>
                      </a:r>
                      <a:r>
                        <a:rPr lang="en-GB" sz="2000" kern="1200" dirty="0">
                          <a:effectLst/>
                        </a:rPr>
                        <a:t>)</a:t>
                      </a:r>
                      <a:endParaRPr lang="en-GB" sz="2000" dirty="0"/>
                    </a:p>
                  </a:txBody>
                  <a:tcPr marL="75565" marR="75565" marT="37783" marB="37783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403013">
                <a:tc>
                  <a:txBody>
                    <a:bodyPr/>
                    <a:lstStyle/>
                    <a:p>
                      <a:r>
                        <a:rPr lang="en-US" sz="2000" b="1" dirty="0"/>
                        <a:t>Purpose:</a:t>
                      </a:r>
                      <a:endParaRPr lang="en-GB" sz="2000" b="1" dirty="0"/>
                    </a:p>
                  </a:txBody>
                  <a:tcPr marL="75565" marR="75565" marT="37783" marB="37783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/>
                        <a:t>Discussion</a:t>
                      </a:r>
                      <a:endParaRPr lang="en-GB" sz="2000" dirty="0"/>
                    </a:p>
                  </a:txBody>
                  <a:tcPr marL="75565" marR="75565" marT="37783" marB="37783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403013">
                <a:tc>
                  <a:txBody>
                    <a:bodyPr/>
                    <a:lstStyle/>
                    <a:p>
                      <a:r>
                        <a:rPr lang="en-US" sz="2000" b="1" dirty="0"/>
                        <a:t>Contact:</a:t>
                      </a:r>
                      <a:endParaRPr lang="en-GB" sz="2000" b="1" dirty="0"/>
                    </a:p>
                  </a:txBody>
                  <a:tcPr marL="75565" marR="75565" marT="37783" marB="37783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Nicolas Langer 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Department of Psychology </a:t>
                      </a:r>
                    </a:p>
                    <a:p>
                      <a:r>
                        <a:rPr lang="en-US" sz="2000" dirty="0"/>
                        <a:t>University of Zurich</a:t>
                      </a:r>
                    </a:p>
                  </a:txBody>
                  <a:tcPr marL="75565" marR="75565" marT="37783" marB="37783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983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E-mail: </a:t>
                      </a:r>
                      <a:r>
                        <a:rPr lang="fr-FR" sz="1983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n.langer@psychologie.uzh.ch</a:t>
                      </a:r>
                      <a:r>
                        <a:rPr lang="fr-FR" sz="1983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2000" dirty="0"/>
                    </a:p>
                  </a:txBody>
                  <a:tcPr marL="75565" marR="75565" marT="37783" marB="37783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403013">
                <a:tc>
                  <a:txBody>
                    <a:bodyPr/>
                    <a:lstStyle/>
                    <a:p>
                      <a:pPr marL="0" marR="0" lvl="0" indent="0" algn="l" defTabSz="10075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Contact:</a:t>
                      </a:r>
                      <a:endParaRPr lang="en-GB" sz="2000" b="1" dirty="0"/>
                    </a:p>
                    <a:p>
                      <a:endParaRPr lang="en-GB" sz="2000" b="1" dirty="0"/>
                    </a:p>
                  </a:txBody>
                  <a:tcPr marL="75565" marR="75565" marT="37783" marB="37783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Stefan Haufe  </a:t>
                      </a:r>
                      <a:br>
                        <a:rPr lang="de-DE" sz="2000" dirty="0"/>
                      </a:br>
                      <a:r>
                        <a:rPr lang="de-DE" sz="2000" dirty="0"/>
                        <a:t>Charité Universitätsmedizin Berlin</a:t>
                      </a:r>
                    </a:p>
                  </a:txBody>
                  <a:tcPr marL="75565" marR="75565" marT="37783" marB="37783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983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E-mail: </a:t>
                      </a:r>
                      <a:r>
                        <a:rPr lang="fr-FR" sz="1983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stefan.haufe@charite.de</a:t>
                      </a:r>
                      <a:r>
                        <a:rPr lang="fr-FR" sz="1983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2000" dirty="0"/>
                    </a:p>
                  </a:txBody>
                  <a:tcPr marL="75565" marR="75565" marT="37783" marB="37783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944855"/>
                  </a:ext>
                </a:extLst>
              </a:tr>
              <a:tr h="680085">
                <a:tc>
                  <a:txBody>
                    <a:bodyPr/>
                    <a:lstStyle/>
                    <a:p>
                      <a:r>
                        <a:rPr lang="en-US" sz="2000" b="1" dirty="0"/>
                        <a:t>Abstract:</a:t>
                      </a:r>
                      <a:endParaRPr lang="en-GB" sz="2000" b="1" dirty="0"/>
                    </a:p>
                  </a:txBody>
                  <a:tcPr marL="75565" marR="75565" marT="37783" marB="37783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/>
                        <a:t>This PPT summarizes the status of work within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TG-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</a:t>
                      </a:r>
                      <a:r>
                        <a:rPr lang="en-US" sz="2000" dirty="0"/>
                        <a:t>, for presentation and discussion during the meeting.</a:t>
                      </a:r>
                      <a:endParaRPr lang="en-GB" sz="2000" dirty="0"/>
                    </a:p>
                  </a:txBody>
                  <a:tcPr marL="75565" marR="75565" marT="37783" marB="37783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  <p:sp>
        <p:nvSpPr>
          <p:cNvPr id="3" name="Rectangle 6">
            <a:extLst>
              <a:ext uri="{FF2B5EF4-FFF2-40B4-BE49-F238E27FC236}">
                <a16:creationId xmlns:a16="http://schemas.microsoft.com/office/drawing/2014/main" id="{3AA5875A-E589-402B-B809-F6D4BAA63A02}"/>
              </a:ext>
            </a:extLst>
          </p:cNvPr>
          <p:cNvSpPr/>
          <p:nvPr/>
        </p:nvSpPr>
        <p:spPr>
          <a:xfrm>
            <a:off x="7129108" y="664209"/>
            <a:ext cx="2385077" cy="4404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2262" b="1" dirty="0"/>
              <a:t>FGAI4H-L-019-A03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B7AC7D-3CD4-41C4-9C8C-988494B72852}"/>
              </a:ext>
            </a:extLst>
          </p:cNvPr>
          <p:cNvSpPr/>
          <p:nvPr/>
        </p:nvSpPr>
        <p:spPr>
          <a:xfrm>
            <a:off x="6071489" y="1071159"/>
            <a:ext cx="3441520" cy="4404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262" dirty="0"/>
              <a:t>E-meeting, 19-21 May 2021</a:t>
            </a:r>
            <a:endParaRPr lang="en-GB" sz="2262" dirty="0"/>
          </a:p>
        </p:txBody>
      </p:sp>
    </p:spTree>
    <p:extLst>
      <p:ext uri="{BB962C8B-B14F-4D97-AF65-F5344CB8AC3E}">
        <p14:creationId xmlns:p14="http://schemas.microsoft.com/office/powerpoint/2010/main" val="2344048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213" y="528606"/>
            <a:ext cx="1967223" cy="63157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84053" y="1254718"/>
            <a:ext cx="442201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61579">
              <a:lnSpc>
                <a:spcPts val="1615"/>
              </a:lnSpc>
            </a:pPr>
            <a:r>
              <a:rPr sz="1366" spc="-10" dirty="0">
                <a:solidFill>
                  <a:prstClr val="black"/>
                </a:solidFill>
                <a:latin typeface="Arial"/>
                <a:cs typeface="Arial"/>
              </a:rPr>
              <a:t>Department</a:t>
            </a:r>
            <a:r>
              <a:rPr sz="1366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6" spc="-4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1366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6" spc="-4" dirty="0">
                <a:solidFill>
                  <a:prstClr val="black"/>
                </a:solidFill>
                <a:latin typeface="Arial"/>
                <a:cs typeface="Arial"/>
              </a:rPr>
              <a:t>Psychology/Methods</a:t>
            </a:r>
            <a:r>
              <a:rPr sz="1366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6" spc="-4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1366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6" spc="-19" dirty="0">
                <a:solidFill>
                  <a:prstClr val="black"/>
                </a:solidFill>
                <a:latin typeface="Arial"/>
                <a:cs typeface="Arial"/>
              </a:rPr>
              <a:t>Plasticity</a:t>
            </a:r>
            <a:r>
              <a:rPr sz="1366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6" spc="-29" dirty="0">
                <a:solidFill>
                  <a:prstClr val="black"/>
                </a:solidFill>
                <a:latin typeface="Arial"/>
                <a:cs typeface="Arial"/>
              </a:rPr>
              <a:t>Research</a:t>
            </a:r>
            <a:endParaRPr sz="1366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7671" y="361971"/>
            <a:ext cx="9106092" cy="1221723"/>
          </a:xfrm>
          <a:custGeom>
            <a:avLst/>
            <a:gdLst/>
            <a:ahLst/>
            <a:cxnLst/>
            <a:rect l="l" t="t" r="r" b="b"/>
            <a:pathLst>
              <a:path w="9664700" h="1296670">
                <a:moveTo>
                  <a:pt x="0" y="1296282"/>
                </a:moveTo>
                <a:lnTo>
                  <a:pt x="0" y="0"/>
                </a:lnTo>
                <a:lnTo>
                  <a:pt x="9664700" y="0"/>
                </a:lnTo>
                <a:lnTo>
                  <a:pt x="9664700" y="1296282"/>
                </a:lnTo>
                <a:lnTo>
                  <a:pt x="0" y="12962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61579"/>
            <a:endParaRPr sz="1696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12813" y="419645"/>
            <a:ext cx="8850618" cy="923772"/>
            <a:chOff x="640818" y="213613"/>
            <a:chExt cx="9393555" cy="9804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818" y="336643"/>
              <a:ext cx="2720710" cy="8573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820" y="213613"/>
              <a:ext cx="2258452" cy="978744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38204" y="2926873"/>
            <a:ext cx="3390795" cy="164902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541080" y="6521987"/>
            <a:ext cx="1057790" cy="448480"/>
          </a:xfrm>
          <a:prstGeom prst="rect">
            <a:avLst/>
          </a:prstGeom>
        </p:spPr>
        <p:txBody>
          <a:bodyPr vert="horz" wrap="square" lIns="0" tIns="31710" rIns="0" bIns="0" rtlCol="0">
            <a:spAutoFit/>
          </a:bodyPr>
          <a:lstStyle/>
          <a:p>
            <a:pPr marL="11967" marR="4787" defTabSz="861579">
              <a:lnSpc>
                <a:spcPct val="87300"/>
              </a:lnSpc>
              <a:spcBef>
                <a:spcPts val="250"/>
              </a:spcBef>
            </a:pPr>
            <a:r>
              <a:rPr sz="1037" spc="-4" dirty="0">
                <a:solidFill>
                  <a:prstClr val="black"/>
                </a:solidFill>
                <a:latin typeface="Arial"/>
                <a:cs typeface="Arial"/>
              </a:rPr>
              <a:t>FG-AI4H</a:t>
            </a:r>
            <a:r>
              <a:rPr sz="1037" spc="-5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37" spc="4" dirty="0">
                <a:solidFill>
                  <a:prstClr val="black"/>
                </a:solidFill>
                <a:latin typeface="Arial"/>
                <a:cs typeface="Arial"/>
              </a:rPr>
              <a:t>meeting </a:t>
            </a:r>
            <a:r>
              <a:rPr sz="1037" spc="-27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37" spc="-4" dirty="0">
                <a:solidFill>
                  <a:prstClr val="black"/>
                </a:solidFill>
                <a:latin typeface="Arial"/>
                <a:cs typeface="Arial"/>
              </a:rPr>
              <a:t>Online </a:t>
            </a:r>
            <a:r>
              <a:rPr sz="1037" spc="-29" dirty="0">
                <a:solidFill>
                  <a:prstClr val="black"/>
                </a:solidFill>
                <a:latin typeface="Arial"/>
                <a:cs typeface="Arial"/>
              </a:rPr>
              <a:t>(Geneva) </a:t>
            </a:r>
            <a:r>
              <a:rPr sz="1037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37" spc="4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sz="1037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37" dirty="0">
                <a:solidFill>
                  <a:prstClr val="black"/>
                </a:solidFill>
                <a:latin typeface="Arial"/>
                <a:cs typeface="Arial"/>
              </a:rPr>
              <a:t>21 2021</a:t>
            </a:r>
            <a:endParaRPr sz="1037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06528" y="6504402"/>
            <a:ext cx="514102" cy="54379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318479" y="4915604"/>
            <a:ext cx="4058852" cy="1152878"/>
          </a:xfrm>
          <a:prstGeom prst="rect">
            <a:avLst/>
          </a:prstGeom>
        </p:spPr>
        <p:txBody>
          <a:bodyPr vert="horz" wrap="square" lIns="0" tIns="53846" rIns="0" bIns="0" rtlCol="0">
            <a:spAutoFit/>
          </a:bodyPr>
          <a:lstStyle/>
          <a:p>
            <a:pPr marL="852007" marR="846622" algn="ctr" defTabSz="861579">
              <a:lnSpc>
                <a:spcPts val="2534"/>
              </a:lnSpc>
              <a:spcBef>
                <a:spcPts val="424"/>
              </a:spcBef>
            </a:pPr>
            <a:r>
              <a:rPr sz="2356" b="1" spc="-52" dirty="0">
                <a:solidFill>
                  <a:prstClr val="black"/>
                </a:solidFill>
                <a:latin typeface="Arial"/>
                <a:cs typeface="Arial"/>
              </a:rPr>
              <a:t>Dr. </a:t>
            </a:r>
            <a:r>
              <a:rPr sz="2356" b="1" spc="19" dirty="0">
                <a:solidFill>
                  <a:prstClr val="black"/>
                </a:solidFill>
                <a:latin typeface="Arial"/>
                <a:cs typeface="Arial"/>
              </a:rPr>
              <a:t>Stefan </a:t>
            </a:r>
            <a:r>
              <a:rPr sz="2356" b="1" spc="29" dirty="0">
                <a:solidFill>
                  <a:prstClr val="black"/>
                </a:solidFill>
                <a:latin typeface="Arial"/>
                <a:cs typeface="Arial"/>
              </a:rPr>
              <a:t>Haufe </a:t>
            </a:r>
            <a:r>
              <a:rPr sz="2356" b="1" spc="-6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56" b="1" spc="23" dirty="0">
                <a:solidFill>
                  <a:srgbClr val="7F7F7F"/>
                </a:solidFill>
                <a:latin typeface="Arial"/>
                <a:cs typeface="Arial"/>
              </a:rPr>
              <a:t>Charité</a:t>
            </a:r>
            <a:endParaRPr sz="2356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861579">
              <a:spcBef>
                <a:spcPts val="160"/>
              </a:spcBef>
            </a:pPr>
            <a:r>
              <a:rPr sz="1319" b="1" spc="4" dirty="0">
                <a:solidFill>
                  <a:srgbClr val="7F7F7F"/>
                </a:solidFill>
                <a:latin typeface="Arial"/>
                <a:cs typeface="Arial"/>
              </a:rPr>
              <a:t>Universitätsmedizin</a:t>
            </a:r>
            <a:r>
              <a:rPr sz="1319" b="1" spc="-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19" b="1" spc="-10" dirty="0">
                <a:solidFill>
                  <a:srgbClr val="7F7F7F"/>
                </a:solidFill>
                <a:latin typeface="Arial"/>
                <a:cs typeface="Arial"/>
              </a:rPr>
              <a:t>Berlin</a:t>
            </a:r>
            <a:endParaRPr sz="1319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861579">
              <a:spcBef>
                <a:spcPts val="203"/>
              </a:spcBef>
            </a:pPr>
            <a:r>
              <a:rPr sz="1319" b="1" spc="-10" dirty="0">
                <a:solidFill>
                  <a:srgbClr val="7F7F7F"/>
                </a:solidFill>
                <a:latin typeface="Arial"/>
                <a:cs typeface="Arial"/>
              </a:rPr>
              <a:t>Berlin</a:t>
            </a:r>
            <a:r>
              <a:rPr sz="1319" b="1" spc="2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19" b="1" spc="19" dirty="0">
                <a:solidFill>
                  <a:srgbClr val="7F7F7F"/>
                </a:solidFill>
                <a:latin typeface="Arial"/>
                <a:cs typeface="Arial"/>
              </a:rPr>
              <a:t>Center </a:t>
            </a:r>
            <a:r>
              <a:rPr sz="1319" b="1" spc="4" dirty="0">
                <a:solidFill>
                  <a:srgbClr val="7F7F7F"/>
                </a:solidFill>
                <a:latin typeface="Arial"/>
                <a:cs typeface="Arial"/>
              </a:rPr>
              <a:t>for</a:t>
            </a:r>
            <a:r>
              <a:rPr sz="1319" b="1" spc="1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19" b="1" spc="4" dirty="0">
                <a:solidFill>
                  <a:srgbClr val="7F7F7F"/>
                </a:solidFill>
                <a:latin typeface="Arial"/>
                <a:cs typeface="Arial"/>
              </a:rPr>
              <a:t>Advanced</a:t>
            </a:r>
            <a:r>
              <a:rPr sz="1319" b="1" spc="2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19" b="1" spc="4" dirty="0">
                <a:solidFill>
                  <a:srgbClr val="7F7F7F"/>
                </a:solidFill>
                <a:latin typeface="Arial"/>
                <a:cs typeface="Arial"/>
              </a:rPr>
              <a:t>Neuroimaging</a:t>
            </a:r>
            <a:r>
              <a:rPr sz="1319" b="1" spc="2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19" b="1" spc="-14" dirty="0">
                <a:solidFill>
                  <a:srgbClr val="7F7F7F"/>
                </a:solidFill>
                <a:latin typeface="Arial"/>
                <a:cs typeface="Arial"/>
              </a:rPr>
              <a:t>(BCAN)</a:t>
            </a:r>
            <a:endParaRPr sz="1319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2257" y="4898373"/>
            <a:ext cx="2965762" cy="1161298"/>
          </a:xfrm>
          <a:prstGeom prst="rect">
            <a:avLst/>
          </a:prstGeom>
        </p:spPr>
        <p:txBody>
          <a:bodyPr vert="horz" wrap="square" lIns="0" tIns="51453" rIns="0" bIns="0" rtlCol="0">
            <a:spAutoFit/>
          </a:bodyPr>
          <a:lstStyle/>
          <a:p>
            <a:pPr marL="11368" marR="4787" algn="ctr" defTabSz="861579">
              <a:lnSpc>
                <a:spcPts val="2553"/>
              </a:lnSpc>
              <a:spcBef>
                <a:spcPts val="405"/>
              </a:spcBef>
            </a:pPr>
            <a:r>
              <a:rPr sz="2356" b="1" dirty="0">
                <a:solidFill>
                  <a:prstClr val="black"/>
                </a:solidFill>
                <a:latin typeface="Arial"/>
                <a:cs typeface="Arial"/>
              </a:rPr>
              <a:t>Prof. </a:t>
            </a:r>
            <a:r>
              <a:rPr sz="2356" b="1" spc="10" dirty="0">
                <a:solidFill>
                  <a:prstClr val="black"/>
                </a:solidFill>
                <a:latin typeface="Arial"/>
                <a:cs typeface="Arial"/>
              </a:rPr>
              <a:t>Nicolas Langer </a:t>
            </a:r>
            <a:r>
              <a:rPr sz="2356" b="1" spc="-6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56" b="1" spc="-10" dirty="0">
                <a:solidFill>
                  <a:srgbClr val="7F7F7F"/>
                </a:solidFill>
                <a:latin typeface="Arial"/>
                <a:cs typeface="Arial"/>
              </a:rPr>
              <a:t>University</a:t>
            </a:r>
            <a:r>
              <a:rPr sz="2356" b="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356" b="1" spc="4" dirty="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sz="2356" b="1" spc="-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356" b="1" spc="14" dirty="0">
                <a:solidFill>
                  <a:srgbClr val="7F7F7F"/>
                </a:solidFill>
                <a:latin typeface="Arial"/>
                <a:cs typeface="Arial"/>
              </a:rPr>
              <a:t>Zurich</a:t>
            </a:r>
            <a:endParaRPr sz="2356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7530" marR="160948" algn="ctr" defTabSz="861579">
              <a:lnSpc>
                <a:spcPts val="1809"/>
              </a:lnSpc>
              <a:spcBef>
                <a:spcPts val="10"/>
              </a:spcBef>
            </a:pPr>
            <a:r>
              <a:rPr sz="1319" b="1" spc="23" dirty="0">
                <a:solidFill>
                  <a:srgbClr val="7F7F7F"/>
                </a:solidFill>
                <a:latin typeface="Arial"/>
                <a:cs typeface="Arial"/>
              </a:rPr>
              <a:t>Department </a:t>
            </a:r>
            <a:r>
              <a:rPr sz="1319" b="1" spc="4" dirty="0">
                <a:solidFill>
                  <a:srgbClr val="7F7F7F"/>
                </a:solidFill>
                <a:latin typeface="Arial"/>
                <a:cs typeface="Arial"/>
              </a:rPr>
              <a:t>of </a:t>
            </a:r>
            <a:r>
              <a:rPr sz="1319" b="1" spc="-10" dirty="0">
                <a:solidFill>
                  <a:srgbClr val="7F7F7F"/>
                </a:solidFill>
                <a:latin typeface="Arial"/>
                <a:cs typeface="Arial"/>
              </a:rPr>
              <a:t>Psychology </a:t>
            </a:r>
            <a:r>
              <a:rPr sz="1319" b="1" spc="-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19" b="1" spc="23" dirty="0">
                <a:solidFill>
                  <a:srgbClr val="7F7F7F"/>
                </a:solidFill>
                <a:latin typeface="Arial"/>
                <a:cs typeface="Arial"/>
              </a:rPr>
              <a:t>Methods</a:t>
            </a:r>
            <a:r>
              <a:rPr sz="1319" b="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19" b="1" spc="4" dirty="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sz="1319" b="1" dirty="0">
                <a:solidFill>
                  <a:srgbClr val="7F7F7F"/>
                </a:solidFill>
                <a:latin typeface="Arial"/>
                <a:cs typeface="Arial"/>
              </a:rPr>
              <a:t> Plasticity</a:t>
            </a:r>
            <a:r>
              <a:rPr sz="1319" b="1" spc="1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19" b="1" spc="14" dirty="0">
                <a:solidFill>
                  <a:srgbClr val="7F7F7F"/>
                </a:solidFill>
                <a:latin typeface="Arial"/>
                <a:cs typeface="Arial"/>
              </a:rPr>
              <a:t>Researcch</a:t>
            </a:r>
            <a:endParaRPr sz="1319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C0E0C67F-B0FC-4A3F-AFF8-E3129E006B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47925" y="1282412"/>
            <a:ext cx="8087359" cy="11791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49680" marR="5080" indent="-1237615">
              <a:lnSpc>
                <a:spcPts val="4610"/>
              </a:lnSpc>
              <a:spcBef>
                <a:spcPts val="60"/>
              </a:spcBef>
            </a:pPr>
            <a:r>
              <a:rPr dirty="0"/>
              <a:t>Prediction</a:t>
            </a:r>
            <a:r>
              <a:rPr spc="25" dirty="0"/>
              <a:t> </a:t>
            </a:r>
            <a:r>
              <a:rPr dirty="0"/>
              <a:t>of</a:t>
            </a:r>
            <a:r>
              <a:rPr spc="25" dirty="0"/>
              <a:t> </a:t>
            </a:r>
            <a:r>
              <a:rPr spc="-15" dirty="0"/>
              <a:t>Psychiatric</a:t>
            </a:r>
            <a:r>
              <a:rPr spc="35" dirty="0"/>
              <a:t> </a:t>
            </a:r>
            <a:r>
              <a:rPr spc="5" dirty="0"/>
              <a:t>Multimorbidity </a:t>
            </a:r>
            <a:r>
              <a:rPr spc="-1015" dirty="0"/>
              <a:t> </a:t>
            </a:r>
            <a:r>
              <a:rPr spc="-65" dirty="0"/>
              <a:t>in</a:t>
            </a:r>
            <a:r>
              <a:rPr spc="25" dirty="0"/>
              <a:t> </a:t>
            </a:r>
            <a:r>
              <a:rPr spc="-90" dirty="0"/>
              <a:t>a</a:t>
            </a:r>
            <a:r>
              <a:rPr spc="30" dirty="0"/>
              <a:t> </a:t>
            </a:r>
            <a:r>
              <a:rPr spc="-30" dirty="0"/>
              <a:t>Large</a:t>
            </a:r>
            <a:r>
              <a:rPr spc="35" dirty="0"/>
              <a:t> </a:t>
            </a:r>
            <a:r>
              <a:rPr spc="-15" dirty="0"/>
              <a:t>Pediatric</a:t>
            </a:r>
            <a:r>
              <a:rPr spc="30" dirty="0"/>
              <a:t> </a:t>
            </a:r>
            <a:r>
              <a:rPr spc="-20" dirty="0"/>
              <a:t>Sample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0743" y="1643522"/>
            <a:ext cx="2740801" cy="494904"/>
          </a:xfrm>
          <a:prstGeom prst="rect">
            <a:avLst/>
          </a:prstGeom>
        </p:spPr>
        <p:txBody>
          <a:bodyPr vert="horz" wrap="square" lIns="0" tIns="16154" rIns="0" bIns="0" rtlCol="0">
            <a:spAutoFit/>
          </a:bodyPr>
          <a:lstStyle/>
          <a:p>
            <a:pPr marL="11967">
              <a:spcBef>
                <a:spcPts val="127"/>
              </a:spcBef>
            </a:pPr>
            <a:r>
              <a:rPr sz="3110" spc="-33" dirty="0"/>
              <a:t>Data</a:t>
            </a:r>
            <a:r>
              <a:rPr sz="3110" spc="-42" dirty="0"/>
              <a:t> </a:t>
            </a:r>
            <a:r>
              <a:rPr sz="3110" spc="-56" dirty="0"/>
              <a:t>Availability</a:t>
            </a:r>
            <a:endParaRPr sz="3110"/>
          </a:p>
        </p:txBody>
      </p:sp>
      <p:sp>
        <p:nvSpPr>
          <p:cNvPr id="3" name="object 3"/>
          <p:cNvSpPr txBox="1"/>
          <p:nvPr/>
        </p:nvSpPr>
        <p:spPr>
          <a:xfrm>
            <a:off x="9123224" y="6903020"/>
            <a:ext cx="735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61579">
              <a:lnSpc>
                <a:spcPts val="1211"/>
              </a:lnSpc>
            </a:pPr>
            <a:r>
              <a:rPr sz="1037" spc="-4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sz="1037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4987" y="2352870"/>
            <a:ext cx="2816430" cy="86223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17243" y="3388757"/>
            <a:ext cx="3660385" cy="345572"/>
          </a:xfrm>
          <a:prstGeom prst="rect">
            <a:avLst/>
          </a:prstGeom>
        </p:spPr>
        <p:txBody>
          <a:bodyPr vert="horz" wrap="square" lIns="0" tIns="11966" rIns="0" bIns="0" rtlCol="0">
            <a:spAutoFit/>
          </a:bodyPr>
          <a:lstStyle/>
          <a:p>
            <a:pPr marL="11967" defTabSz="861579">
              <a:spcBef>
                <a:spcPts val="95"/>
              </a:spcBef>
            </a:pPr>
            <a:r>
              <a:rPr sz="2167" spc="4" dirty="0">
                <a:solidFill>
                  <a:srgbClr val="FF0000"/>
                </a:solidFill>
                <a:latin typeface="Arial"/>
                <a:cs typeface="Arial"/>
              </a:rPr>
              <a:t>https://osf.io/ajhgy/wiki/home/</a:t>
            </a:r>
            <a:endParaRPr sz="2167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07772" y="3789527"/>
            <a:ext cx="5270140" cy="328796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101368" y="2599974"/>
            <a:ext cx="4169536" cy="608465"/>
          </a:xfrm>
          <a:prstGeom prst="rect">
            <a:avLst/>
          </a:prstGeom>
        </p:spPr>
        <p:txBody>
          <a:bodyPr vert="horz" wrap="square" lIns="0" tIns="11966" rIns="0" bIns="0" rtlCol="0">
            <a:spAutoFit/>
          </a:bodyPr>
          <a:lstStyle/>
          <a:p>
            <a:pPr marL="353008" indent="-341640" defTabSz="861579">
              <a:lnSpc>
                <a:spcPts val="2365"/>
              </a:lnSpc>
              <a:spcBef>
                <a:spcPts val="95"/>
              </a:spcBef>
              <a:buFontTx/>
              <a:buChar char="•"/>
              <a:tabLst>
                <a:tab pos="353008" algn="l"/>
                <a:tab pos="353606" algn="l"/>
              </a:tabLst>
            </a:pPr>
            <a:r>
              <a:rPr sz="1979" dirty="0">
                <a:solidFill>
                  <a:prstClr val="black"/>
                </a:solidFill>
                <a:latin typeface="Arial"/>
                <a:cs typeface="Arial"/>
              </a:rPr>
              <a:t>Only</a:t>
            </a:r>
            <a:r>
              <a:rPr sz="1979" spc="-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79" dirty="0">
                <a:solidFill>
                  <a:prstClr val="black"/>
                </a:solidFill>
                <a:latin typeface="Arial"/>
                <a:cs typeface="Arial"/>
              </a:rPr>
              <a:t>preprocessed features so</a:t>
            </a:r>
            <a:r>
              <a:rPr sz="1979" spc="-4" dirty="0">
                <a:solidFill>
                  <a:prstClr val="black"/>
                </a:solidFill>
                <a:latin typeface="Arial"/>
                <a:cs typeface="Arial"/>
              </a:rPr>
              <a:t> far</a:t>
            </a:r>
            <a:endParaRPr sz="1979">
              <a:solidFill>
                <a:prstClr val="black"/>
              </a:solidFill>
              <a:latin typeface="Arial"/>
              <a:cs typeface="Arial"/>
            </a:endParaRPr>
          </a:p>
          <a:p>
            <a:pPr marL="353008" indent="-341640" defTabSz="861579">
              <a:lnSpc>
                <a:spcPts val="2365"/>
              </a:lnSpc>
              <a:buFontTx/>
              <a:buChar char="•"/>
              <a:tabLst>
                <a:tab pos="353008" algn="l"/>
                <a:tab pos="353606" algn="l"/>
              </a:tabLst>
            </a:pPr>
            <a:r>
              <a:rPr sz="1979" spc="4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sz="1979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79" dirty="0">
                <a:solidFill>
                  <a:prstClr val="black"/>
                </a:solidFill>
                <a:latin typeface="Arial"/>
                <a:cs typeface="Arial"/>
              </a:rPr>
              <a:t>raw</a:t>
            </a:r>
            <a:r>
              <a:rPr sz="1979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79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endParaRPr sz="1979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79278" y="1580769"/>
            <a:ext cx="2724648" cy="367245"/>
          </a:xfrm>
          <a:prstGeom prst="rect">
            <a:avLst/>
          </a:prstGeom>
        </p:spPr>
        <p:txBody>
          <a:bodyPr vert="horz" wrap="square" lIns="0" tIns="11966" rIns="0" bIns="0" rtlCol="0">
            <a:spAutoFit/>
          </a:bodyPr>
          <a:lstStyle/>
          <a:p>
            <a:pPr marL="11967" defTabSz="861579">
              <a:spcBef>
                <a:spcPts val="95"/>
              </a:spcBef>
            </a:pPr>
            <a:r>
              <a:rPr sz="2308" spc="4" dirty="0">
                <a:solidFill>
                  <a:srgbClr val="0028A5"/>
                </a:solidFill>
                <a:latin typeface="Arial"/>
                <a:cs typeface="Arial"/>
              </a:rPr>
              <a:t>Webpage</a:t>
            </a:r>
            <a:r>
              <a:rPr sz="2308" spc="33" dirty="0">
                <a:solidFill>
                  <a:srgbClr val="0028A5"/>
                </a:solidFill>
                <a:latin typeface="Arial"/>
                <a:cs typeface="Arial"/>
              </a:rPr>
              <a:t> </a:t>
            </a:r>
            <a:r>
              <a:rPr sz="2308" spc="-4" dirty="0">
                <a:solidFill>
                  <a:srgbClr val="0028A5"/>
                </a:solidFill>
                <a:latin typeface="Arial"/>
                <a:cs typeface="Arial"/>
              </a:rPr>
              <a:t>for</a:t>
            </a:r>
            <a:r>
              <a:rPr sz="2308" spc="29" dirty="0">
                <a:solidFill>
                  <a:srgbClr val="0028A5"/>
                </a:solidFill>
                <a:latin typeface="Arial"/>
                <a:cs typeface="Arial"/>
              </a:rPr>
              <a:t> </a:t>
            </a:r>
            <a:r>
              <a:rPr sz="2308" dirty="0">
                <a:solidFill>
                  <a:srgbClr val="0028A5"/>
                </a:solidFill>
                <a:latin typeface="Arial"/>
                <a:cs typeface="Arial"/>
              </a:rPr>
              <a:t>Project</a:t>
            </a:r>
            <a:endParaRPr sz="230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04426" y="5848464"/>
            <a:ext cx="5269806" cy="1135917"/>
          </a:xfrm>
          <a:prstGeom prst="rect">
            <a:avLst/>
          </a:prstGeom>
        </p:spPr>
        <p:txBody>
          <a:bodyPr vert="horz" wrap="square" lIns="0" tIns="11966" rIns="0" bIns="0" rtlCol="0">
            <a:spAutoFit/>
          </a:bodyPr>
          <a:lstStyle/>
          <a:p>
            <a:pPr algn="ctr" defTabSz="861579">
              <a:spcBef>
                <a:spcPts val="95"/>
              </a:spcBef>
            </a:pPr>
            <a:r>
              <a:rPr sz="2450" u="sng" dirty="0">
                <a:solidFill>
                  <a:srgbClr val="DC6027"/>
                </a:solidFill>
                <a:uFill>
                  <a:solidFill>
                    <a:srgbClr val="DC6027"/>
                  </a:solidFill>
                </a:uFill>
                <a:latin typeface="Arial"/>
                <a:cs typeface="Arial"/>
              </a:rPr>
              <a:t>https://methlabuzh.wixsite.com/mysite</a:t>
            </a:r>
            <a:endParaRPr sz="2450">
              <a:solidFill>
                <a:prstClr val="black"/>
              </a:solidFill>
              <a:latin typeface="Arial"/>
              <a:cs typeface="Arial"/>
            </a:endParaRPr>
          </a:p>
          <a:p>
            <a:pPr defTabSz="861579">
              <a:spcBef>
                <a:spcPts val="42"/>
              </a:spcBef>
            </a:pPr>
            <a:endParaRPr sz="3157">
              <a:solidFill>
                <a:prstClr val="black"/>
              </a:solidFill>
              <a:latin typeface="Arial"/>
              <a:cs typeface="Arial"/>
            </a:endParaRPr>
          </a:p>
          <a:p>
            <a:pPr marL="2393" algn="ctr" defTabSz="861579"/>
            <a:r>
              <a:rPr sz="1696" spc="-42" dirty="0">
                <a:solidFill>
                  <a:prstClr val="black"/>
                </a:solidFill>
                <a:latin typeface="Arial"/>
                <a:cs typeface="Arial"/>
              </a:rPr>
              <a:t>(best</a:t>
            </a:r>
            <a:r>
              <a:rPr sz="1696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96" spc="-33" dirty="0">
                <a:solidFill>
                  <a:prstClr val="black"/>
                </a:solidFill>
                <a:latin typeface="Arial"/>
                <a:cs typeface="Arial"/>
              </a:rPr>
              <a:t>appearance</a:t>
            </a:r>
            <a:r>
              <a:rPr sz="1696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96" spc="-52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1696" spc="-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96" spc="-47" dirty="0">
                <a:solidFill>
                  <a:prstClr val="black"/>
                </a:solidFill>
                <a:latin typeface="Arial"/>
                <a:cs typeface="Arial"/>
              </a:rPr>
              <a:t>Chrome)</a:t>
            </a:r>
            <a:endParaRPr sz="1696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160" y="908614"/>
            <a:ext cx="6723113" cy="46416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111257" y="6891056"/>
            <a:ext cx="97523" cy="167449"/>
          </a:xfrm>
          <a:prstGeom prst="rect">
            <a:avLst/>
          </a:prstGeom>
        </p:spPr>
        <p:txBody>
          <a:bodyPr vert="horz" wrap="square" lIns="0" tIns="7778" rIns="0" bIns="0" rtlCol="0">
            <a:spAutoFit/>
          </a:bodyPr>
          <a:lstStyle/>
          <a:p>
            <a:pPr marL="11967" defTabSz="861579">
              <a:spcBef>
                <a:spcPts val="62"/>
              </a:spcBef>
            </a:pPr>
            <a:r>
              <a:rPr sz="1037" spc="-4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endParaRPr sz="1037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2805" y="1695214"/>
            <a:ext cx="2550544" cy="494904"/>
          </a:xfrm>
          <a:prstGeom prst="rect">
            <a:avLst/>
          </a:prstGeom>
        </p:spPr>
        <p:txBody>
          <a:bodyPr vert="horz" wrap="square" lIns="0" tIns="16154" rIns="0" bIns="0" rtlCol="0">
            <a:spAutoFit/>
          </a:bodyPr>
          <a:lstStyle/>
          <a:p>
            <a:pPr marL="11967">
              <a:spcBef>
                <a:spcPts val="127"/>
              </a:spcBef>
            </a:pPr>
            <a:r>
              <a:rPr sz="3110" spc="-4" dirty="0"/>
              <a:t>Benchmarking</a:t>
            </a:r>
            <a:endParaRPr sz="311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8918" y="2506571"/>
            <a:ext cx="1067886" cy="41262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123224" y="6903020"/>
            <a:ext cx="735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61579">
              <a:lnSpc>
                <a:spcPts val="1211"/>
              </a:lnSpc>
            </a:pPr>
            <a:r>
              <a:rPr sz="1037" spc="-4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endParaRPr sz="1037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57920" y="4019560"/>
            <a:ext cx="4002034" cy="29636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0579" y="4911235"/>
            <a:ext cx="4002034" cy="933087"/>
          </a:xfrm>
          <a:prstGeom prst="rect">
            <a:avLst/>
          </a:prstGeom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9A0C11E9-5719-4110-BB77-2812627672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48800" y="2195856"/>
            <a:ext cx="6818239" cy="1789429"/>
          </a:xfrm>
          <a:prstGeom prst="rect">
            <a:avLst/>
          </a:prstGeom>
        </p:spPr>
        <p:txBody>
          <a:bodyPr vert="horz" wrap="square" lIns="0" tIns="253365" rIns="0" bIns="0" rtlCol="0">
            <a:spAutoFit/>
          </a:bodyPr>
          <a:lstStyle/>
          <a:p>
            <a:pPr marL="1576070">
              <a:lnSpc>
                <a:spcPct val="100000"/>
              </a:lnSpc>
              <a:spcBef>
                <a:spcPts val="1995"/>
              </a:spcBef>
            </a:pPr>
            <a:r>
              <a:rPr spc="5" dirty="0"/>
              <a:t>Competition</a:t>
            </a:r>
            <a:r>
              <a:rPr dirty="0"/>
              <a:t> at</a:t>
            </a:r>
            <a:r>
              <a:rPr spc="5" dirty="0"/>
              <a:t> </a:t>
            </a:r>
            <a:r>
              <a:rPr spc="10" dirty="0"/>
              <a:t>datathon</a:t>
            </a:r>
            <a:r>
              <a:rPr dirty="0"/>
              <a:t> </a:t>
            </a:r>
            <a:r>
              <a:rPr spc="45" dirty="0"/>
              <a:t>2021</a:t>
            </a:r>
          </a:p>
          <a:p>
            <a:pPr marL="869315">
              <a:lnSpc>
                <a:spcPct val="100000"/>
              </a:lnSpc>
              <a:spcBef>
                <a:spcPts val="1070"/>
              </a:spcBef>
            </a:pPr>
            <a:r>
              <a:rPr sz="1800" spc="-5" dirty="0"/>
              <a:t>https://</a:t>
            </a:r>
            <a:r>
              <a:rPr sz="1800" spc="-5" dirty="0">
                <a:hlinkClick r:id="rId5"/>
              </a:rPr>
              <a:t>www.kaggle.com/c/datathon21-eeg/overview</a:t>
            </a:r>
            <a:endParaRPr sz="1800" dirty="0"/>
          </a:p>
          <a:p>
            <a:pPr marL="856615">
              <a:lnSpc>
                <a:spcPct val="100000"/>
              </a:lnSpc>
              <a:spcBef>
                <a:spcPts val="5"/>
              </a:spcBef>
            </a:pPr>
            <a:endParaRPr sz="2500" dirty="0"/>
          </a:p>
          <a:p>
            <a:pPr marL="856615" marR="630555" algn="r">
              <a:lnSpc>
                <a:spcPct val="100000"/>
              </a:lnSpc>
            </a:pPr>
            <a:r>
              <a:rPr sz="1800" spc="-5" dirty="0"/>
              <a:t>Leaderboard</a:t>
            </a:r>
            <a:endParaRPr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85490" y="1617674"/>
            <a:ext cx="2072503" cy="494904"/>
          </a:xfrm>
          <a:prstGeom prst="rect">
            <a:avLst/>
          </a:prstGeom>
        </p:spPr>
        <p:txBody>
          <a:bodyPr vert="horz" wrap="square" lIns="0" tIns="16154" rIns="0" bIns="0" rtlCol="0">
            <a:spAutoFit/>
          </a:bodyPr>
          <a:lstStyle/>
          <a:p>
            <a:pPr marL="11967">
              <a:spcBef>
                <a:spcPts val="127"/>
              </a:spcBef>
            </a:pPr>
            <a:r>
              <a:rPr sz="3110" spc="-10" dirty="0"/>
              <a:t>Next</a:t>
            </a:r>
            <a:r>
              <a:rPr sz="3110" spc="-47" dirty="0"/>
              <a:t> </a:t>
            </a:r>
            <a:r>
              <a:rPr sz="3110" spc="4" dirty="0"/>
              <a:t>Steps:</a:t>
            </a:r>
            <a:endParaRPr sz="311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7815411" y="6274254"/>
            <a:ext cx="134552" cy="167449"/>
          </a:xfrm>
          <a:prstGeom prst="rect">
            <a:avLst/>
          </a:prstGeom>
        </p:spPr>
        <p:txBody>
          <a:bodyPr vert="horz" wrap="square" lIns="0" tIns="7778" rIns="0" bIns="0" rtlCol="0">
            <a:spAutoFit/>
          </a:bodyPr>
          <a:lstStyle/>
          <a:p>
            <a:pPr marL="35899" defTabSz="861579">
              <a:spcBef>
                <a:spcPts val="62"/>
              </a:spcBef>
            </a:pPr>
            <a:fld id="{81D60167-4931-47E6-BA6A-407CBD079E47}" type="slidenum">
              <a:rPr spc="-4" dirty="0">
                <a:solidFill>
                  <a:prstClr val="black"/>
                </a:solidFill>
              </a:rPr>
              <a:pPr marL="35899" defTabSz="861579">
                <a:spcBef>
                  <a:spcPts val="62"/>
                </a:spcBef>
              </a:pPr>
              <a:t>6</a:t>
            </a:fld>
            <a:endParaRPr spc="-4" dirty="0"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92029" y="2749309"/>
            <a:ext cx="7277095" cy="4042417"/>
          </a:xfrm>
          <a:prstGeom prst="rect">
            <a:avLst/>
          </a:prstGeom>
        </p:spPr>
        <p:txBody>
          <a:bodyPr vert="horz" wrap="square" lIns="0" tIns="11966" rIns="0" bIns="0" rtlCol="0">
            <a:spAutoFit/>
          </a:bodyPr>
          <a:lstStyle/>
          <a:p>
            <a:pPr marL="353008" indent="-341640" defTabSz="861579">
              <a:spcBef>
                <a:spcPts val="95"/>
              </a:spcBef>
              <a:buFontTx/>
              <a:buChar char="•"/>
              <a:tabLst>
                <a:tab pos="353008" algn="l"/>
                <a:tab pos="353606" algn="l"/>
              </a:tabLst>
            </a:pPr>
            <a:r>
              <a:rPr sz="1979" spc="-37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sz="1979" spc="-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79" spc="-1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1979" spc="-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79" spc="14" dirty="0">
                <a:solidFill>
                  <a:prstClr val="black"/>
                </a:solidFill>
                <a:latin typeface="Arial"/>
                <a:cs typeface="Arial"/>
              </a:rPr>
              <a:t>J-105</a:t>
            </a:r>
            <a:r>
              <a:rPr sz="19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79" spc="-4" dirty="0">
                <a:solidFill>
                  <a:prstClr val="black"/>
                </a:solidFill>
                <a:latin typeface="Arial"/>
                <a:cs typeface="Arial"/>
              </a:rPr>
              <a:t>document</a:t>
            </a:r>
            <a:endParaRPr sz="1979">
              <a:solidFill>
                <a:prstClr val="black"/>
              </a:solidFill>
              <a:latin typeface="Arial"/>
              <a:cs typeface="Arial"/>
            </a:endParaRPr>
          </a:p>
          <a:p>
            <a:pPr defTabSz="861579">
              <a:spcBef>
                <a:spcPts val="4"/>
              </a:spcBef>
              <a:buFont typeface="Arial"/>
              <a:buChar char="•"/>
            </a:pPr>
            <a:endParaRPr sz="2120">
              <a:solidFill>
                <a:prstClr val="black"/>
              </a:solidFill>
              <a:latin typeface="Arial"/>
              <a:cs typeface="Arial"/>
            </a:endParaRPr>
          </a:p>
          <a:p>
            <a:pPr marL="353008" indent="-341640" defTabSz="861579">
              <a:buFontTx/>
              <a:buChar char="•"/>
              <a:tabLst>
                <a:tab pos="353008" algn="l"/>
                <a:tab pos="353606" algn="l"/>
              </a:tabLst>
            </a:pPr>
            <a:r>
              <a:rPr sz="1979" spc="-42" dirty="0">
                <a:solidFill>
                  <a:prstClr val="black"/>
                </a:solidFill>
                <a:latin typeface="Arial"/>
                <a:cs typeface="Arial"/>
              </a:rPr>
              <a:t>Quantifying</a:t>
            </a:r>
            <a:r>
              <a:rPr sz="1979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79" spc="-33" dirty="0">
                <a:solidFill>
                  <a:prstClr val="black"/>
                </a:solidFill>
                <a:latin typeface="Arial"/>
                <a:cs typeface="Arial"/>
              </a:rPr>
              <a:t>uncertainty</a:t>
            </a:r>
            <a:r>
              <a:rPr sz="1979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79" spc="-89" dirty="0">
                <a:solidFill>
                  <a:prstClr val="black"/>
                </a:solidFill>
                <a:latin typeface="Arial"/>
                <a:cs typeface="Arial"/>
              </a:rPr>
              <a:t>(PhD</a:t>
            </a:r>
            <a:r>
              <a:rPr sz="1979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79" spc="-10" dirty="0">
                <a:solidFill>
                  <a:prstClr val="black"/>
                </a:solidFill>
                <a:latin typeface="Arial"/>
                <a:cs typeface="Arial"/>
              </a:rPr>
              <a:t>student</a:t>
            </a:r>
            <a:r>
              <a:rPr sz="1979" spc="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79" spc="-42" dirty="0">
                <a:solidFill>
                  <a:prstClr val="black"/>
                </a:solidFill>
                <a:latin typeface="Arial"/>
                <a:cs typeface="Arial"/>
              </a:rPr>
              <a:t>Maurice</a:t>
            </a:r>
            <a:r>
              <a:rPr sz="1979" spc="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79" spc="-75" dirty="0">
                <a:solidFill>
                  <a:prstClr val="black"/>
                </a:solidFill>
                <a:latin typeface="Arial"/>
                <a:cs typeface="Arial"/>
              </a:rPr>
              <a:t>Weber,</a:t>
            </a:r>
            <a:r>
              <a:rPr sz="19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79" spc="-118" dirty="0">
                <a:solidFill>
                  <a:prstClr val="black"/>
                </a:solidFill>
                <a:latin typeface="Arial"/>
                <a:cs typeface="Arial"/>
              </a:rPr>
              <a:t>ETH)</a:t>
            </a:r>
            <a:endParaRPr sz="1979">
              <a:solidFill>
                <a:prstClr val="black"/>
              </a:solidFill>
              <a:latin typeface="Arial"/>
              <a:cs typeface="Arial"/>
            </a:endParaRPr>
          </a:p>
          <a:p>
            <a:pPr defTabSz="861579">
              <a:buFont typeface="Arial"/>
              <a:buChar char="•"/>
            </a:pPr>
            <a:endParaRPr sz="2025">
              <a:solidFill>
                <a:prstClr val="black"/>
              </a:solidFill>
              <a:latin typeface="Arial"/>
              <a:cs typeface="Arial"/>
            </a:endParaRPr>
          </a:p>
          <a:p>
            <a:pPr marL="353008" indent="-341640" defTabSz="861579">
              <a:buFontTx/>
              <a:buChar char="•"/>
              <a:tabLst>
                <a:tab pos="353008" algn="l"/>
                <a:tab pos="353606" algn="l"/>
              </a:tabLst>
            </a:pPr>
            <a:r>
              <a:rPr sz="1979" spc="-19" dirty="0">
                <a:solidFill>
                  <a:prstClr val="black"/>
                </a:solidFill>
                <a:latin typeface="Arial"/>
                <a:cs typeface="Arial"/>
              </a:rPr>
              <a:t>Submit</a:t>
            </a:r>
            <a:r>
              <a:rPr sz="1979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79" spc="-23" dirty="0">
                <a:solidFill>
                  <a:prstClr val="black"/>
                </a:solidFill>
                <a:latin typeface="Arial"/>
                <a:cs typeface="Arial"/>
              </a:rPr>
              <a:t>paper</a:t>
            </a:r>
            <a:r>
              <a:rPr sz="1979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79" spc="14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1979" spc="-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79" spc="-42" dirty="0">
                <a:solidFill>
                  <a:prstClr val="black"/>
                </a:solidFill>
                <a:latin typeface="Arial"/>
                <a:cs typeface="Arial"/>
              </a:rPr>
              <a:t>Neuroimage</a:t>
            </a:r>
            <a:endParaRPr sz="1979">
              <a:solidFill>
                <a:prstClr val="black"/>
              </a:solidFill>
              <a:latin typeface="Arial"/>
              <a:cs typeface="Arial"/>
            </a:endParaRPr>
          </a:p>
          <a:p>
            <a:pPr defTabSz="861579">
              <a:spcBef>
                <a:spcPts val="52"/>
              </a:spcBef>
              <a:buFont typeface="Arial"/>
              <a:buChar char="•"/>
            </a:pPr>
            <a:endParaRPr sz="2120">
              <a:solidFill>
                <a:prstClr val="black"/>
              </a:solidFill>
              <a:latin typeface="Arial"/>
              <a:cs typeface="Arial"/>
            </a:endParaRPr>
          </a:p>
          <a:p>
            <a:pPr marL="353008" marR="651569" indent="-341640" defTabSz="861579">
              <a:buSzPct val="102439"/>
              <a:buFontTx/>
              <a:buChar char="•"/>
              <a:tabLst>
                <a:tab pos="353008" algn="l"/>
                <a:tab pos="353606" algn="l"/>
              </a:tabLst>
            </a:pPr>
            <a:r>
              <a:rPr sz="2897" spc="-14" baseline="1355" dirty="0">
                <a:solidFill>
                  <a:prstClr val="black"/>
                </a:solidFill>
                <a:latin typeface="Arial"/>
                <a:cs typeface="Arial"/>
              </a:rPr>
              <a:t>Set</a:t>
            </a:r>
            <a:r>
              <a:rPr sz="2897" spc="56" baseline="13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97" spc="35" baseline="1355" dirty="0">
                <a:solidFill>
                  <a:prstClr val="black"/>
                </a:solidFill>
                <a:latin typeface="Arial"/>
                <a:cs typeface="Arial"/>
              </a:rPr>
              <a:t>up</a:t>
            </a:r>
            <a:r>
              <a:rPr sz="2897" spc="48" baseline="13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97" spc="-77" baseline="135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897" spc="56" baseline="13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97" spc="7" baseline="1355" dirty="0">
                <a:solidFill>
                  <a:prstClr val="black"/>
                </a:solidFill>
                <a:latin typeface="Arial"/>
                <a:cs typeface="Arial"/>
              </a:rPr>
              <a:t>framework</a:t>
            </a:r>
            <a:r>
              <a:rPr sz="2897" spc="48" baseline="13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97" spc="-7" baseline="135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sz="2897" spc="63" baseline="13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97" spc="14" baseline="1355" dirty="0">
                <a:solidFill>
                  <a:prstClr val="black"/>
                </a:solidFill>
                <a:latin typeface="Arial"/>
                <a:cs typeface="Arial"/>
              </a:rPr>
              <a:t>automated</a:t>
            </a:r>
            <a:r>
              <a:rPr sz="2897" spc="48" baseline="13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97" baseline="1355" dirty="0">
                <a:solidFill>
                  <a:prstClr val="black"/>
                </a:solidFill>
                <a:latin typeface="Arial"/>
                <a:cs typeface="Arial"/>
              </a:rPr>
              <a:t>benchmarking</a:t>
            </a:r>
            <a:r>
              <a:rPr sz="2897" spc="56" baseline="13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97" spc="-7" baseline="135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sz="2897" spc="56" baseline="13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97" spc="7" baseline="1355" dirty="0">
                <a:solidFill>
                  <a:prstClr val="black"/>
                </a:solidFill>
                <a:latin typeface="Arial"/>
                <a:cs typeface="Arial"/>
              </a:rPr>
              <a:t>new </a:t>
            </a:r>
            <a:r>
              <a:rPr sz="2897" spc="-783" baseline="13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32" spc="-4" dirty="0">
                <a:solidFill>
                  <a:prstClr val="black"/>
                </a:solidFill>
                <a:latin typeface="Arial"/>
                <a:cs typeface="Arial"/>
              </a:rPr>
              <a:t>algorithm</a:t>
            </a:r>
            <a:r>
              <a:rPr sz="1932" spc="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32" spc="-4" dirty="0">
                <a:solidFill>
                  <a:prstClr val="black"/>
                </a:solidFill>
                <a:latin typeface="Arial"/>
                <a:cs typeface="Arial"/>
              </a:rPr>
              <a:t>submission</a:t>
            </a:r>
            <a:endParaRPr sz="1932">
              <a:solidFill>
                <a:prstClr val="black"/>
              </a:solidFill>
              <a:latin typeface="Arial"/>
              <a:cs typeface="Arial"/>
            </a:endParaRPr>
          </a:p>
          <a:p>
            <a:pPr marL="3195622" defTabSz="861579">
              <a:spcBef>
                <a:spcPts val="269"/>
              </a:spcBef>
            </a:pPr>
            <a:r>
              <a:rPr sz="1932" spc="-71" dirty="0">
                <a:solidFill>
                  <a:srgbClr val="FF0000"/>
                </a:solidFill>
                <a:latin typeface="Arial"/>
                <a:cs typeface="Arial"/>
              </a:rPr>
              <a:t>WE</a:t>
            </a:r>
            <a:r>
              <a:rPr sz="1932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32" spc="-66" dirty="0">
                <a:solidFill>
                  <a:srgbClr val="FF0000"/>
                </a:solidFill>
                <a:latin typeface="Arial"/>
                <a:cs typeface="Arial"/>
              </a:rPr>
              <a:t>NEED</a:t>
            </a:r>
            <a:r>
              <a:rPr sz="1932" spc="2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32" spc="-37" dirty="0">
                <a:solidFill>
                  <a:srgbClr val="FF0000"/>
                </a:solidFill>
                <a:latin typeface="Arial"/>
                <a:cs typeface="Arial"/>
              </a:rPr>
              <a:t>HELP</a:t>
            </a:r>
            <a:r>
              <a:rPr sz="1932" spc="1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32" spc="-71" dirty="0">
                <a:solidFill>
                  <a:srgbClr val="FF0000"/>
                </a:solidFill>
                <a:latin typeface="Arial"/>
                <a:cs typeface="Arial"/>
              </a:rPr>
              <a:t>HERE</a:t>
            </a:r>
            <a:endParaRPr sz="1932">
              <a:solidFill>
                <a:prstClr val="black"/>
              </a:solidFill>
              <a:latin typeface="Arial"/>
              <a:cs typeface="Arial"/>
            </a:endParaRPr>
          </a:p>
          <a:p>
            <a:pPr marL="1895475" algn="ctr" defTabSz="861579">
              <a:spcBef>
                <a:spcPts val="122"/>
              </a:spcBef>
            </a:pPr>
            <a:r>
              <a:rPr sz="1507" spc="-33" dirty="0">
                <a:solidFill>
                  <a:srgbClr val="FF0000"/>
                </a:solidFill>
                <a:latin typeface="Arial"/>
                <a:cs typeface="Arial"/>
              </a:rPr>
              <a:t>EvalAI,</a:t>
            </a:r>
            <a:r>
              <a:rPr sz="1507" spc="-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7" spc="4" dirty="0">
                <a:solidFill>
                  <a:srgbClr val="FF0000"/>
                </a:solidFill>
                <a:latin typeface="Arial"/>
                <a:cs typeface="Arial"/>
              </a:rPr>
              <a:t>AIcrowd,</a:t>
            </a:r>
            <a:r>
              <a:rPr sz="1507" spc="-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7" dirty="0">
                <a:solidFill>
                  <a:srgbClr val="FF0000"/>
                </a:solidFill>
                <a:latin typeface="Arial"/>
                <a:cs typeface="Arial"/>
              </a:rPr>
              <a:t>crowdai.org,</a:t>
            </a:r>
            <a:r>
              <a:rPr sz="1507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7" dirty="0">
                <a:solidFill>
                  <a:srgbClr val="FF0000"/>
                </a:solidFill>
                <a:latin typeface="Arial"/>
                <a:cs typeface="Arial"/>
              </a:rPr>
              <a:t>kaggle.com</a:t>
            </a:r>
            <a:r>
              <a:rPr sz="1507" spc="-2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7" spc="4" dirty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sz="1507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7" spc="4" dirty="0">
                <a:solidFill>
                  <a:srgbClr val="FF0000"/>
                </a:solidFill>
                <a:latin typeface="Arial"/>
                <a:cs typeface="Arial"/>
              </a:rPr>
              <a:t>ramp.studio</a:t>
            </a:r>
            <a:endParaRPr sz="1507">
              <a:solidFill>
                <a:prstClr val="black"/>
              </a:solidFill>
              <a:latin typeface="Arial"/>
              <a:cs typeface="Arial"/>
            </a:endParaRPr>
          </a:p>
          <a:p>
            <a:pPr defTabSz="861579">
              <a:spcBef>
                <a:spcPts val="52"/>
              </a:spcBef>
            </a:pPr>
            <a:endParaRPr sz="2403">
              <a:solidFill>
                <a:prstClr val="black"/>
              </a:solidFill>
              <a:latin typeface="Arial"/>
              <a:cs typeface="Arial"/>
            </a:endParaRPr>
          </a:p>
          <a:p>
            <a:pPr marL="1911030" marR="4787" algn="ctr" defTabSz="861579">
              <a:lnSpc>
                <a:spcPct val="101499"/>
              </a:lnSpc>
            </a:pPr>
            <a:r>
              <a:rPr sz="1932" spc="-19" dirty="0">
                <a:solidFill>
                  <a:srgbClr val="24AB22"/>
                </a:solidFill>
                <a:latin typeface="Arial"/>
                <a:cs typeface="Arial"/>
              </a:rPr>
              <a:t>Planned</a:t>
            </a:r>
            <a:r>
              <a:rPr sz="1932" spc="23" dirty="0">
                <a:solidFill>
                  <a:srgbClr val="24AB22"/>
                </a:solidFill>
                <a:latin typeface="Arial"/>
                <a:cs typeface="Arial"/>
              </a:rPr>
              <a:t> </a:t>
            </a:r>
            <a:r>
              <a:rPr sz="1932" dirty="0">
                <a:solidFill>
                  <a:srgbClr val="24AB22"/>
                </a:solidFill>
                <a:latin typeface="Arial"/>
                <a:cs typeface="Arial"/>
              </a:rPr>
              <a:t>collaboration</a:t>
            </a:r>
            <a:r>
              <a:rPr sz="1932" spc="19" dirty="0">
                <a:solidFill>
                  <a:srgbClr val="24AB22"/>
                </a:solidFill>
                <a:latin typeface="Arial"/>
                <a:cs typeface="Arial"/>
              </a:rPr>
              <a:t> </a:t>
            </a:r>
            <a:r>
              <a:rPr sz="1932" spc="10" dirty="0">
                <a:solidFill>
                  <a:srgbClr val="24AB22"/>
                </a:solidFill>
                <a:latin typeface="Arial"/>
                <a:cs typeface="Arial"/>
              </a:rPr>
              <a:t>on</a:t>
            </a:r>
            <a:r>
              <a:rPr sz="1932" spc="23" dirty="0">
                <a:solidFill>
                  <a:srgbClr val="24AB22"/>
                </a:solidFill>
                <a:latin typeface="Arial"/>
                <a:cs typeface="Arial"/>
              </a:rPr>
              <a:t> </a:t>
            </a:r>
            <a:r>
              <a:rPr sz="1932" spc="-23" dirty="0">
                <a:solidFill>
                  <a:srgbClr val="24AB22"/>
                </a:solidFill>
                <a:latin typeface="Arial"/>
                <a:cs typeface="Arial"/>
              </a:rPr>
              <a:t>evaluation</a:t>
            </a:r>
            <a:r>
              <a:rPr sz="1932" spc="23" dirty="0">
                <a:solidFill>
                  <a:srgbClr val="24AB22"/>
                </a:solidFill>
                <a:latin typeface="Arial"/>
                <a:cs typeface="Arial"/>
              </a:rPr>
              <a:t> </a:t>
            </a:r>
            <a:r>
              <a:rPr sz="1932" spc="4" dirty="0">
                <a:solidFill>
                  <a:srgbClr val="24AB22"/>
                </a:solidFill>
                <a:latin typeface="Arial"/>
                <a:cs typeface="Arial"/>
              </a:rPr>
              <a:t>platform</a:t>
            </a:r>
            <a:r>
              <a:rPr sz="1932" spc="29" dirty="0">
                <a:solidFill>
                  <a:srgbClr val="24AB22"/>
                </a:solidFill>
                <a:latin typeface="Arial"/>
                <a:cs typeface="Arial"/>
              </a:rPr>
              <a:t> </a:t>
            </a:r>
            <a:r>
              <a:rPr sz="1932" spc="14" dirty="0">
                <a:solidFill>
                  <a:srgbClr val="24AB22"/>
                </a:solidFill>
                <a:latin typeface="Arial"/>
                <a:cs typeface="Arial"/>
              </a:rPr>
              <a:t>with </a:t>
            </a:r>
            <a:r>
              <a:rPr sz="1932" spc="-523" dirty="0">
                <a:solidFill>
                  <a:srgbClr val="24AB22"/>
                </a:solidFill>
                <a:latin typeface="Arial"/>
                <a:cs typeface="Arial"/>
              </a:rPr>
              <a:t> </a:t>
            </a:r>
            <a:r>
              <a:rPr sz="1932" spc="-14" dirty="0">
                <a:solidFill>
                  <a:srgbClr val="24AB22"/>
                </a:solidFill>
                <a:latin typeface="Arial"/>
                <a:cs typeface="Arial"/>
              </a:rPr>
              <a:t>Bastiaan,</a:t>
            </a:r>
            <a:r>
              <a:rPr sz="1932" spc="29" dirty="0">
                <a:solidFill>
                  <a:srgbClr val="24AB22"/>
                </a:solidFill>
                <a:latin typeface="Arial"/>
                <a:cs typeface="Arial"/>
              </a:rPr>
              <a:t> </a:t>
            </a:r>
            <a:r>
              <a:rPr sz="1932" spc="-42" dirty="0">
                <a:solidFill>
                  <a:srgbClr val="24AB22"/>
                </a:solidFill>
                <a:latin typeface="Arial"/>
                <a:cs typeface="Arial"/>
              </a:rPr>
              <a:t>Alix</a:t>
            </a:r>
            <a:r>
              <a:rPr sz="1932" spc="29" dirty="0">
                <a:solidFill>
                  <a:srgbClr val="24AB22"/>
                </a:solidFill>
                <a:latin typeface="Arial"/>
                <a:cs typeface="Arial"/>
              </a:rPr>
              <a:t> </a:t>
            </a:r>
            <a:r>
              <a:rPr sz="1932" dirty="0">
                <a:solidFill>
                  <a:srgbClr val="24AB22"/>
                </a:solidFill>
                <a:latin typeface="Arial"/>
                <a:cs typeface="Arial"/>
              </a:rPr>
              <a:t>and</a:t>
            </a:r>
            <a:r>
              <a:rPr sz="1932" spc="29" dirty="0">
                <a:solidFill>
                  <a:srgbClr val="24AB22"/>
                </a:solidFill>
                <a:latin typeface="Arial"/>
                <a:cs typeface="Arial"/>
              </a:rPr>
              <a:t> </a:t>
            </a:r>
            <a:r>
              <a:rPr sz="1932" spc="-42" dirty="0">
                <a:solidFill>
                  <a:srgbClr val="24AB22"/>
                </a:solidFill>
                <a:latin typeface="Arial"/>
                <a:cs typeface="Arial"/>
              </a:rPr>
              <a:t>Elora</a:t>
            </a:r>
            <a:endParaRPr sz="1932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7856" y="3613596"/>
            <a:ext cx="6636318" cy="494904"/>
          </a:xfrm>
          <a:prstGeom prst="rect">
            <a:avLst/>
          </a:prstGeom>
        </p:spPr>
        <p:txBody>
          <a:bodyPr vert="horz" wrap="square" lIns="0" tIns="16154" rIns="0" bIns="0" rtlCol="0">
            <a:spAutoFit/>
          </a:bodyPr>
          <a:lstStyle/>
          <a:p>
            <a:pPr marL="11967">
              <a:spcBef>
                <a:spcPts val="127"/>
              </a:spcBef>
            </a:pPr>
            <a:r>
              <a:rPr sz="3110" spc="-42" dirty="0"/>
              <a:t>THANK</a:t>
            </a:r>
            <a:r>
              <a:rPr sz="3110" dirty="0"/>
              <a:t> </a:t>
            </a:r>
            <a:r>
              <a:rPr sz="3110" spc="-80" dirty="0"/>
              <a:t>YOU</a:t>
            </a:r>
            <a:r>
              <a:rPr sz="3110" spc="14" dirty="0"/>
              <a:t> </a:t>
            </a:r>
            <a:r>
              <a:rPr sz="3110" spc="-118" dirty="0"/>
              <a:t>FOR</a:t>
            </a:r>
            <a:r>
              <a:rPr sz="3110" spc="10" dirty="0"/>
              <a:t> </a:t>
            </a:r>
            <a:r>
              <a:rPr sz="3110" spc="-89" dirty="0"/>
              <a:t>YOUR</a:t>
            </a:r>
            <a:r>
              <a:rPr sz="3110" spc="10" dirty="0"/>
              <a:t> </a:t>
            </a:r>
            <a:r>
              <a:rPr sz="3110" spc="-95" dirty="0"/>
              <a:t>ATTENTION</a:t>
            </a:r>
            <a:endParaRPr sz="311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7815411" y="6274254"/>
            <a:ext cx="134552" cy="167449"/>
          </a:xfrm>
          <a:prstGeom prst="rect">
            <a:avLst/>
          </a:prstGeom>
        </p:spPr>
        <p:txBody>
          <a:bodyPr vert="horz" wrap="square" lIns="0" tIns="7778" rIns="0" bIns="0" rtlCol="0">
            <a:spAutoFit/>
          </a:bodyPr>
          <a:lstStyle/>
          <a:p>
            <a:pPr marL="35899" defTabSz="861579">
              <a:spcBef>
                <a:spcPts val="62"/>
              </a:spcBef>
            </a:pPr>
            <a:fld id="{81D60167-4931-47E6-BA6A-407CBD079E47}" type="slidenum">
              <a:rPr spc="-4" dirty="0">
                <a:solidFill>
                  <a:prstClr val="black"/>
                </a:solidFill>
              </a:rPr>
              <a:pPr marL="35899" defTabSz="861579">
                <a:spcBef>
                  <a:spcPts val="62"/>
                </a:spcBef>
              </a:pPr>
              <a:t>7</a:t>
            </a:fld>
            <a:endParaRPr spc="-4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D0D419-C907-448D-B5FC-71959F0F3C68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1791</TotalTime>
  <Words>259</Words>
  <Application>Microsoft Office PowerPoint</Application>
  <PresentationFormat>Custom</PresentationFormat>
  <Paragraphs>57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等线</vt:lpstr>
      <vt:lpstr>Arial</vt:lpstr>
      <vt:lpstr>Calibri</vt:lpstr>
      <vt:lpstr>Calibri Light</vt:lpstr>
      <vt:lpstr>Office Theme</vt:lpstr>
      <vt:lpstr>Office 主题​​</vt:lpstr>
      <vt:lpstr>PowerPoint Presentation</vt:lpstr>
      <vt:lpstr>Prediction of Psychiatric Multimorbidity  in a Large Pediatric Sample</vt:lpstr>
      <vt:lpstr>Data Availability</vt:lpstr>
      <vt:lpstr>PowerPoint Presentation</vt:lpstr>
      <vt:lpstr>Benchmarking</vt:lpstr>
      <vt:lpstr>Next Steps: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Att.3 - Presentation (TG-Psy)</dc:title>
  <dc:creator>Campos, Simao</dc:creator>
  <cp:lastModifiedBy>Dabiri, Ayda</cp:lastModifiedBy>
  <cp:revision>74</cp:revision>
  <cp:lastPrinted>2019-04-04T08:49:31Z</cp:lastPrinted>
  <dcterms:created xsi:type="dcterms:W3CDTF">2019-03-31T15:53:06Z</dcterms:created>
  <dcterms:modified xsi:type="dcterms:W3CDTF">2021-05-21T13:17:46Z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