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8"/>
  </p:notesMasterIdLst>
  <p:sldIdLst>
    <p:sldId id="257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DA0A3-D07A-42F7-8C7A-1B960C8BD418}" v="25" dt="2021-05-21T09:07:12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6C2F6A2-90D3-456A-9336-329D45CCA3A9}"/>
  </pc:docChgLst>
  <pc:docChgLst>
    <pc:chgData name="Simao Ferraz" userId="a1bf0726-548b-4db8-a746-2e19b5e24da4" providerId="ADAL" clId="{69EF09B1-A933-448A-B950-25F8866D31FB}"/>
  </pc:docChgLst>
  <pc:docChgLst>
    <pc:chgData name="Dabiri, Ayda" userId="b37f3988-c176-4be8-807a-107e80ddceeb" providerId="ADAL" clId="{AFEDA0A3-D07A-42F7-8C7A-1B960C8BD418}"/>
    <pc:docChg chg="custSel addSld delSld modSld modMainMaster">
      <pc:chgData name="Dabiri, Ayda" userId="b37f3988-c176-4be8-807a-107e80ddceeb" providerId="ADAL" clId="{AFEDA0A3-D07A-42F7-8C7A-1B960C8BD418}" dt="2021-05-21T09:07:16.568" v="34" actId="1076"/>
      <pc:docMkLst>
        <pc:docMk/>
      </pc:docMkLst>
      <pc:sldChg chg="add del">
        <pc:chgData name="Dabiri, Ayda" userId="b37f3988-c176-4be8-807a-107e80ddceeb" providerId="ADAL" clId="{AFEDA0A3-D07A-42F7-8C7A-1B960C8BD418}" dt="2021-05-21T09:02:41.734" v="6"/>
        <pc:sldMkLst>
          <pc:docMk/>
          <pc:sldMk cId="0" sldId="256"/>
        </pc:sldMkLst>
      </pc:sldChg>
      <pc:sldChg chg="modSp">
        <pc:chgData name="Dabiri, Ayda" userId="b37f3988-c176-4be8-807a-107e80ddceeb" providerId="ADAL" clId="{AFEDA0A3-D07A-42F7-8C7A-1B960C8BD418}" dt="2021-05-21T09:07:16.568" v="34" actId="1076"/>
        <pc:sldMkLst>
          <pc:docMk/>
          <pc:sldMk cId="2344048152" sldId="257"/>
        </pc:sldMkLst>
        <pc:spChg chg="mod">
          <ac:chgData name="Dabiri, Ayda" userId="b37f3988-c176-4be8-807a-107e80ddceeb" providerId="ADAL" clId="{AFEDA0A3-D07A-42F7-8C7A-1B960C8BD418}" dt="2021-05-21T09:02:37.913" v="3"/>
          <ac:spMkLst>
            <pc:docMk/>
            <pc:sldMk cId="2344048152" sldId="257"/>
            <ac:spMk id="3" creationId="{3AA5875A-E589-402B-B809-F6D4BAA63A02}"/>
          </ac:spMkLst>
        </pc:spChg>
        <pc:spChg chg="mod">
          <ac:chgData name="Dabiri, Ayda" userId="b37f3988-c176-4be8-807a-107e80ddceeb" providerId="ADAL" clId="{AFEDA0A3-D07A-42F7-8C7A-1B960C8BD418}" dt="2021-05-21T09:02:37.913" v="3"/>
          <ac:spMkLst>
            <pc:docMk/>
            <pc:sldMk cId="2344048152" sldId="257"/>
            <ac:spMk id="4" creationId="{50B7AC7D-3CD4-41C4-9C8C-988494B72852}"/>
          </ac:spMkLst>
        </pc:spChg>
        <pc:graphicFrameChg chg="mod modGraphic">
          <ac:chgData name="Dabiri, Ayda" userId="b37f3988-c176-4be8-807a-107e80ddceeb" providerId="ADAL" clId="{AFEDA0A3-D07A-42F7-8C7A-1B960C8BD418}" dt="2021-05-21T09:07:16.568" v="34" actId="1076"/>
          <ac:graphicFrameMkLst>
            <pc:docMk/>
            <pc:sldMk cId="2344048152" sldId="257"/>
            <ac:graphicFrameMk id="2" creationId="{11319B83-41D3-459A-A1F4-845662CEA6B8}"/>
          </ac:graphicFrameMkLst>
        </pc:graphicFrameChg>
        <pc:graphicFrameChg chg="mod">
          <ac:chgData name="Dabiri, Ayda" userId="b37f3988-c176-4be8-807a-107e80ddceeb" providerId="ADAL" clId="{AFEDA0A3-D07A-42F7-8C7A-1B960C8BD418}" dt="2021-05-21T09:02:37.913" v="3"/>
          <ac:graphicFrameMkLst>
            <pc:docMk/>
            <pc:sldMk cId="2344048152" sldId="257"/>
            <ac:graphicFrameMk id="12" creationId="{8DE32652-D7F2-421B-9A7B-236BD22F6105}"/>
          </ac:graphicFrameMkLst>
        </pc:graphicFrameChg>
      </pc:sldChg>
      <pc:sldChg chg="add del">
        <pc:chgData name="Dabiri, Ayda" userId="b37f3988-c176-4be8-807a-107e80ddceeb" providerId="ADAL" clId="{AFEDA0A3-D07A-42F7-8C7A-1B960C8BD418}" dt="2021-05-21T09:02:41.734" v="6"/>
        <pc:sldMkLst>
          <pc:docMk/>
          <pc:sldMk cId="0" sldId="258"/>
        </pc:sldMkLst>
      </pc:sldChg>
      <pc:sldChg chg="add del">
        <pc:chgData name="Dabiri, Ayda" userId="b37f3988-c176-4be8-807a-107e80ddceeb" providerId="ADAL" clId="{AFEDA0A3-D07A-42F7-8C7A-1B960C8BD418}" dt="2021-05-21T09:02:41.734" v="6"/>
        <pc:sldMkLst>
          <pc:docMk/>
          <pc:sldMk cId="0" sldId="259"/>
        </pc:sldMkLst>
      </pc:sldChg>
      <pc:sldChg chg="add del">
        <pc:chgData name="Dabiri, Ayda" userId="b37f3988-c176-4be8-807a-107e80ddceeb" providerId="ADAL" clId="{AFEDA0A3-D07A-42F7-8C7A-1B960C8BD418}" dt="2021-05-21T09:02:41.734" v="6"/>
        <pc:sldMkLst>
          <pc:docMk/>
          <pc:sldMk cId="0" sldId="260"/>
        </pc:sldMkLst>
      </pc:sldChg>
      <pc:sldChg chg="add del">
        <pc:chgData name="Dabiri, Ayda" userId="b37f3988-c176-4be8-807a-107e80ddceeb" providerId="ADAL" clId="{AFEDA0A3-D07A-42F7-8C7A-1B960C8BD418}" dt="2021-05-21T09:02:41.734" v="6"/>
        <pc:sldMkLst>
          <pc:docMk/>
          <pc:sldMk cId="0" sldId="261"/>
        </pc:sldMkLst>
      </pc:sldChg>
      <pc:sldChg chg="add del">
        <pc:chgData name="Dabiri, Ayda" userId="b37f3988-c176-4be8-807a-107e80ddceeb" providerId="ADAL" clId="{AFEDA0A3-D07A-42F7-8C7A-1B960C8BD418}" dt="2021-05-21T09:02:41.734" v="6"/>
        <pc:sldMkLst>
          <pc:docMk/>
          <pc:sldMk cId="0" sldId="262"/>
        </pc:sldMkLst>
      </pc:sldChg>
      <pc:sldChg chg="add del">
        <pc:chgData name="Dabiri, Ayda" userId="b37f3988-c176-4be8-807a-107e80ddceeb" providerId="ADAL" clId="{AFEDA0A3-D07A-42F7-8C7A-1B960C8BD418}" dt="2021-05-21T09:02:41.734" v="6"/>
        <pc:sldMkLst>
          <pc:docMk/>
          <pc:sldMk cId="0" sldId="263"/>
        </pc:sldMkLst>
      </pc:sldChg>
      <pc:sldChg chg="add del">
        <pc:chgData name="Dabiri, Ayda" userId="b37f3988-c176-4be8-807a-107e80ddceeb" providerId="ADAL" clId="{AFEDA0A3-D07A-42F7-8C7A-1B960C8BD418}" dt="2021-05-21T09:02:41.734" v="6"/>
        <pc:sldMkLst>
          <pc:docMk/>
          <pc:sldMk cId="0" sldId="264"/>
        </pc:sldMkLst>
      </pc:sldChg>
      <pc:sldChg chg="add del">
        <pc:chgData name="Dabiri, Ayda" userId="b37f3988-c176-4be8-807a-107e80ddceeb" providerId="ADAL" clId="{AFEDA0A3-D07A-42F7-8C7A-1B960C8BD418}" dt="2021-05-21T09:02:41.734" v="6"/>
        <pc:sldMkLst>
          <pc:docMk/>
          <pc:sldMk cId="0" sldId="265"/>
        </pc:sldMkLst>
      </pc:sldChg>
      <pc:sldChg chg="add del">
        <pc:chgData name="Dabiri, Ayda" userId="b37f3988-c176-4be8-807a-107e80ddceeb" providerId="ADAL" clId="{AFEDA0A3-D07A-42F7-8C7A-1B960C8BD418}" dt="2021-05-21T09:02:41.734" v="6"/>
        <pc:sldMkLst>
          <pc:docMk/>
          <pc:sldMk cId="0" sldId="266"/>
        </pc:sldMkLst>
      </pc:sldChg>
      <pc:sldChg chg="add del">
        <pc:chgData name="Dabiri, Ayda" userId="b37f3988-c176-4be8-807a-107e80ddceeb" providerId="ADAL" clId="{AFEDA0A3-D07A-42F7-8C7A-1B960C8BD418}" dt="2021-05-21T09:02:41.734" v="6"/>
        <pc:sldMkLst>
          <pc:docMk/>
          <pc:sldMk cId="0" sldId="267"/>
        </pc:sldMkLst>
      </pc:sldChg>
      <pc:sldMasterChg chg="modSp modSldLayout">
        <pc:chgData name="Dabiri, Ayda" userId="b37f3988-c176-4be8-807a-107e80ddceeb" providerId="ADAL" clId="{AFEDA0A3-D07A-42F7-8C7A-1B960C8BD418}" dt="2021-05-21T09:02:37.913" v="3"/>
        <pc:sldMasterMkLst>
          <pc:docMk/>
          <pc:sldMasterMk cId="2105595329" sldId="2147483660"/>
        </pc:sldMasterMkLst>
        <pc:spChg chg="mod">
          <ac:chgData name="Dabiri, Ayda" userId="b37f3988-c176-4be8-807a-107e80ddceeb" providerId="ADAL" clId="{AFEDA0A3-D07A-42F7-8C7A-1B960C8BD418}" dt="2021-05-21T09:02:37.913" v="3"/>
          <ac:spMkLst>
            <pc:docMk/>
            <pc:sldMasterMk cId="2105595329" sldId="2147483660"/>
            <ac:spMk id="2" creationId="{00000000-0000-0000-0000-000000000000}"/>
          </ac:spMkLst>
        </pc:spChg>
        <pc:spChg chg="mod">
          <ac:chgData name="Dabiri, Ayda" userId="b37f3988-c176-4be8-807a-107e80ddceeb" providerId="ADAL" clId="{AFEDA0A3-D07A-42F7-8C7A-1B960C8BD418}" dt="2021-05-21T09:02:37.913" v="3"/>
          <ac:spMkLst>
            <pc:docMk/>
            <pc:sldMasterMk cId="2105595329" sldId="2147483660"/>
            <ac:spMk id="3" creationId="{00000000-0000-0000-0000-000000000000}"/>
          </ac:spMkLst>
        </pc:spChg>
        <pc:spChg chg="mod">
          <ac:chgData name="Dabiri, Ayda" userId="b37f3988-c176-4be8-807a-107e80ddceeb" providerId="ADAL" clId="{AFEDA0A3-D07A-42F7-8C7A-1B960C8BD418}" dt="2021-05-21T09:02:37.913" v="3"/>
          <ac:spMkLst>
            <pc:docMk/>
            <pc:sldMasterMk cId="2105595329" sldId="2147483660"/>
            <ac:spMk id="4" creationId="{00000000-0000-0000-0000-000000000000}"/>
          </ac:spMkLst>
        </pc:spChg>
        <pc:spChg chg="mod">
          <ac:chgData name="Dabiri, Ayda" userId="b37f3988-c176-4be8-807a-107e80ddceeb" providerId="ADAL" clId="{AFEDA0A3-D07A-42F7-8C7A-1B960C8BD418}" dt="2021-05-21T09:02:37.913" v="3"/>
          <ac:spMkLst>
            <pc:docMk/>
            <pc:sldMasterMk cId="2105595329" sldId="2147483660"/>
            <ac:spMk id="5" creationId="{00000000-0000-0000-0000-000000000000}"/>
          </ac:spMkLst>
        </pc:spChg>
        <pc:spChg chg="mod">
          <ac:chgData name="Dabiri, Ayda" userId="b37f3988-c176-4be8-807a-107e80ddceeb" providerId="ADAL" clId="{AFEDA0A3-D07A-42F7-8C7A-1B960C8BD418}" dt="2021-05-21T09:02:37.913" v="3"/>
          <ac:spMkLst>
            <pc:docMk/>
            <pc:sldMasterMk cId="2105595329" sldId="2147483660"/>
            <ac:spMk id="6" creationId="{00000000-0000-0000-0000-000000000000}"/>
          </ac:spMkLst>
        </pc:spChg>
        <pc:sldLayoutChg chg="modSp">
          <pc:chgData name="Dabiri, Ayda" userId="b37f3988-c176-4be8-807a-107e80ddceeb" providerId="ADAL" clId="{AFEDA0A3-D07A-42F7-8C7A-1B960C8BD418}" dt="2021-05-21T09:02:37.913" v="3"/>
          <pc:sldLayoutMkLst>
            <pc:docMk/>
            <pc:sldMasterMk cId="2105595329" sldId="2147483660"/>
            <pc:sldLayoutMk cId="3668864939" sldId="2147483661"/>
          </pc:sldLayoutMkLst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3668864939" sldId="2147483661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3668864939" sldId="2147483661"/>
              <ac:spMk id="3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AFEDA0A3-D07A-42F7-8C7A-1B960C8BD418}" dt="2021-05-21T09:02:37.913" v="3"/>
          <pc:sldLayoutMkLst>
            <pc:docMk/>
            <pc:sldMasterMk cId="2105595329" sldId="2147483660"/>
            <pc:sldLayoutMk cId="1376907382" sldId="2147483663"/>
          </pc:sldLayoutMkLst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1376907382" sldId="2147483663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1376907382" sldId="2147483663"/>
              <ac:spMk id="3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AFEDA0A3-D07A-42F7-8C7A-1B960C8BD418}" dt="2021-05-21T09:02:37.913" v="3"/>
          <pc:sldLayoutMkLst>
            <pc:docMk/>
            <pc:sldMasterMk cId="2105595329" sldId="2147483660"/>
            <pc:sldLayoutMk cId="2985548011" sldId="2147483664"/>
          </pc:sldLayoutMkLst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2985548011" sldId="2147483664"/>
              <ac:spMk id="3" creationId="{00000000-0000-0000-0000-000000000000}"/>
            </ac:spMkLst>
          </pc:spChg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2985548011" sldId="2147483664"/>
              <ac:spMk id="4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AFEDA0A3-D07A-42F7-8C7A-1B960C8BD418}" dt="2021-05-21T09:02:37.913" v="3"/>
          <pc:sldLayoutMkLst>
            <pc:docMk/>
            <pc:sldMasterMk cId="2105595329" sldId="2147483660"/>
            <pc:sldLayoutMk cId="1055964064" sldId="2147483665"/>
          </pc:sldLayoutMkLst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1055964064" sldId="2147483665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1055964064" sldId="2147483665"/>
              <ac:spMk id="3" creationId="{00000000-0000-0000-0000-000000000000}"/>
            </ac:spMkLst>
          </pc:spChg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1055964064" sldId="2147483665"/>
              <ac:spMk id="4" creationId="{00000000-0000-0000-0000-000000000000}"/>
            </ac:spMkLst>
          </pc:spChg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1055964064" sldId="2147483665"/>
              <ac:spMk id="5" creationId="{00000000-0000-0000-0000-000000000000}"/>
            </ac:spMkLst>
          </pc:spChg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1055964064" sldId="2147483665"/>
              <ac:spMk id="6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AFEDA0A3-D07A-42F7-8C7A-1B960C8BD418}" dt="2021-05-21T09:02:37.913" v="3"/>
          <pc:sldLayoutMkLst>
            <pc:docMk/>
            <pc:sldMasterMk cId="2105595329" sldId="2147483660"/>
            <pc:sldLayoutMk cId="3555716060" sldId="2147483668"/>
          </pc:sldLayoutMkLst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3555716060" sldId="2147483668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3555716060" sldId="2147483668"/>
              <ac:spMk id="3" creationId="{00000000-0000-0000-0000-000000000000}"/>
            </ac:spMkLst>
          </pc:spChg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3555716060" sldId="2147483668"/>
              <ac:spMk id="4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AFEDA0A3-D07A-42F7-8C7A-1B960C8BD418}" dt="2021-05-21T09:02:37.913" v="3"/>
          <pc:sldLayoutMkLst>
            <pc:docMk/>
            <pc:sldMasterMk cId="2105595329" sldId="2147483660"/>
            <pc:sldLayoutMk cId="706221108" sldId="2147483669"/>
          </pc:sldLayoutMkLst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706221108" sldId="2147483669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706221108" sldId="2147483669"/>
              <ac:spMk id="3" creationId="{00000000-0000-0000-0000-000000000000}"/>
            </ac:spMkLst>
          </pc:spChg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706221108" sldId="2147483669"/>
              <ac:spMk id="4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AFEDA0A3-D07A-42F7-8C7A-1B960C8BD418}" dt="2021-05-21T09:02:37.913" v="3"/>
          <pc:sldLayoutMkLst>
            <pc:docMk/>
            <pc:sldMasterMk cId="2105595329" sldId="2147483660"/>
            <pc:sldLayoutMk cId="2684311151" sldId="2147483671"/>
          </pc:sldLayoutMkLst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2684311151" sldId="2147483671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AFEDA0A3-D07A-42F7-8C7A-1B960C8BD418}" dt="2021-05-21T09:02:37.913" v="3"/>
            <ac:spMkLst>
              <pc:docMk/>
              <pc:sldMasterMk cId="2105595329" sldId="2147483660"/>
              <pc:sldLayoutMk cId="2684311151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Campos, Simao" userId="a1bf0726-548b-4db8-a746-2e19b5e24da4" providerId="ADAL" clId="{4C9FE182-AD50-4CA9-B5B7-B12D5C51583E}"/>
    <pc:docChg chg="modSld">
      <pc:chgData name="Campos, Simao" userId="a1bf0726-548b-4db8-a746-2e19b5e24da4" providerId="ADAL" clId="{4C9FE182-AD50-4CA9-B5B7-B12D5C51583E}" dt="2021-03-18T18:06:53.662" v="11" actId="20577"/>
      <pc:docMkLst>
        <pc:docMk/>
      </pc:docMkLst>
      <pc:sldChg chg="modSp mod">
        <pc:chgData name="Campos, Simao" userId="a1bf0726-548b-4db8-a746-2e19b5e24da4" providerId="ADAL" clId="{4C9FE182-AD50-4CA9-B5B7-B12D5C51583E}" dt="2021-03-18T18:06:53.662" v="11" actId="20577"/>
        <pc:sldMkLst>
          <pc:docMk/>
          <pc:sldMk cId="2344048152" sldId="257"/>
        </pc:sldMkLst>
        <pc:spChg chg="mod">
          <ac:chgData name="Campos, Simao" userId="a1bf0726-548b-4db8-a746-2e19b5e24da4" providerId="ADAL" clId="{4C9FE182-AD50-4CA9-B5B7-B12D5C51583E}" dt="2021-03-18T18:06:34.187" v="1" actId="20577"/>
          <ac:spMkLst>
            <pc:docMk/>
            <pc:sldMk cId="2344048152" sldId="257"/>
            <ac:spMk id="3" creationId="{3AA5875A-E589-402B-B809-F6D4BAA63A02}"/>
          </ac:spMkLst>
        </pc:spChg>
        <pc:spChg chg="mod">
          <ac:chgData name="Campos, Simao" userId="a1bf0726-548b-4db8-a746-2e19b5e24da4" providerId="ADAL" clId="{4C9FE182-AD50-4CA9-B5B7-B12D5C51583E}" dt="2021-03-18T18:06:53.662" v="11" actId="20577"/>
          <ac:spMkLst>
            <pc:docMk/>
            <pc:sldMk cId="2344048152" sldId="257"/>
            <ac:spMk id="4" creationId="{50B7AC7D-3CD4-41C4-9C8C-988494B728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04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20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77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0995199" y="5661232"/>
            <a:ext cx="1197187" cy="1197187"/>
          </a:xfrm>
          <a:custGeom>
            <a:avLst/>
            <a:gdLst/>
            <a:ahLst/>
            <a:cxnLst/>
            <a:rect l="l" t="t" r="r" b="b"/>
            <a:pathLst>
              <a:path w="897890" h="897889">
                <a:moveTo>
                  <a:pt x="897599" y="897599"/>
                </a:moveTo>
                <a:lnTo>
                  <a:pt x="0" y="897599"/>
                </a:lnTo>
                <a:lnTo>
                  <a:pt x="897599" y="0"/>
                </a:lnTo>
                <a:lnTo>
                  <a:pt x="897599" y="897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bg object 18"/>
          <p:cNvSpPr/>
          <p:nvPr/>
        </p:nvSpPr>
        <p:spPr>
          <a:xfrm>
            <a:off x="10995199" y="5661165"/>
            <a:ext cx="1197187" cy="1197187"/>
          </a:xfrm>
          <a:custGeom>
            <a:avLst/>
            <a:gdLst/>
            <a:ahLst/>
            <a:cxnLst/>
            <a:rect l="l" t="t" r="r" b="b"/>
            <a:pathLst>
              <a:path w="897890" h="897889">
                <a:moveTo>
                  <a:pt x="897599" y="897599"/>
                </a:moveTo>
                <a:lnTo>
                  <a:pt x="0" y="897599"/>
                </a:lnTo>
                <a:lnTo>
                  <a:pt x="0" y="149602"/>
                </a:lnTo>
                <a:lnTo>
                  <a:pt x="11387" y="92352"/>
                </a:lnTo>
                <a:lnTo>
                  <a:pt x="43817" y="43817"/>
                </a:lnTo>
                <a:lnTo>
                  <a:pt x="92352" y="11387"/>
                </a:lnTo>
                <a:lnTo>
                  <a:pt x="149602" y="0"/>
                </a:lnTo>
                <a:lnTo>
                  <a:pt x="897599" y="0"/>
                </a:lnTo>
                <a:lnTo>
                  <a:pt x="897599" y="897599"/>
                </a:lnTo>
                <a:close/>
              </a:path>
            </a:pathLst>
          </a:custGeom>
          <a:solidFill>
            <a:srgbClr val="FFFFFF">
              <a:alpha val="680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bg object 19"/>
          <p:cNvSpPr/>
          <p:nvPr/>
        </p:nvSpPr>
        <p:spPr>
          <a:xfrm>
            <a:off x="9068065" y="3497199"/>
            <a:ext cx="3124200" cy="3361267"/>
          </a:xfrm>
          <a:custGeom>
            <a:avLst/>
            <a:gdLst/>
            <a:ahLst/>
            <a:cxnLst/>
            <a:rect l="l" t="t" r="r" b="b"/>
            <a:pathLst>
              <a:path w="2343150" h="2520950">
                <a:moveTo>
                  <a:pt x="2342699" y="2520599"/>
                </a:moveTo>
                <a:lnTo>
                  <a:pt x="0" y="2520599"/>
                </a:lnTo>
                <a:lnTo>
                  <a:pt x="2342699" y="0"/>
                </a:lnTo>
                <a:lnTo>
                  <a:pt x="2342699" y="2520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bg object 20"/>
          <p:cNvSpPr/>
          <p:nvPr/>
        </p:nvSpPr>
        <p:spPr>
          <a:xfrm>
            <a:off x="9068065" y="3497199"/>
            <a:ext cx="3124200" cy="3361267"/>
          </a:xfrm>
          <a:custGeom>
            <a:avLst/>
            <a:gdLst/>
            <a:ahLst/>
            <a:cxnLst/>
            <a:rect l="l" t="t" r="r" b="b"/>
            <a:pathLst>
              <a:path w="2343150" h="2520950">
                <a:moveTo>
                  <a:pt x="2342699" y="2520599"/>
                </a:moveTo>
                <a:lnTo>
                  <a:pt x="0" y="2520599"/>
                </a:lnTo>
                <a:lnTo>
                  <a:pt x="2342699" y="0"/>
                </a:lnTo>
                <a:lnTo>
                  <a:pt x="2342699" y="25205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2468" y="5539700"/>
            <a:ext cx="1325465" cy="9897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8276" y="640140"/>
            <a:ext cx="80154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61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0401" y="804640"/>
            <a:ext cx="10651199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673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0401" y="804640"/>
            <a:ext cx="10651199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020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0401" y="804640"/>
            <a:ext cx="10651199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2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19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81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61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18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31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04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7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3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34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0401" y="804640"/>
            <a:ext cx="106511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2092" y="1992880"/>
            <a:ext cx="103278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47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da.malou@paris.msf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ouis.laroche@paris.msf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ada.malou@paris.msf.org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louis.laroche@paris.msf.or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mr-review.org/sites/default/files/160525_Final%20paper_with%20cover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youtu.be/y3oxQLLsNhs" TargetMode="Externa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/>
        </p:nvGraphicFramePr>
        <p:xfrm>
          <a:off x="2302564" y="4107794"/>
          <a:ext cx="7077956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082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550167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322707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19B83-41D3-459A-A1F4-845662CE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424229"/>
              </p:ext>
            </p:extLst>
          </p:nvPr>
        </p:nvGraphicFramePr>
        <p:xfrm>
          <a:off x="2416510" y="2530454"/>
          <a:ext cx="7112397" cy="349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TG-Bacteria Topic Driver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Att.3 - </a:t>
                      </a:r>
                      <a:r>
                        <a:rPr lang="en-GB" sz="1800" kern="1200" dirty="0">
                          <a:effectLst/>
                        </a:rPr>
                        <a:t>Presentation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TG-Bacteria</a:t>
                      </a:r>
                      <a:r>
                        <a:rPr lang="en-GB" sz="1800" kern="1200" dirty="0">
                          <a:effectLst/>
                        </a:rPr>
                        <a:t>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Nada MALOU</a:t>
                      </a:r>
                    </a:p>
                    <a:p>
                      <a:r>
                        <a:rPr lang="en-US" sz="1800" dirty="0"/>
                        <a:t>Clinical lead</a:t>
                      </a:r>
                    </a:p>
                    <a:p>
                      <a:r>
                        <a:rPr lang="en-US" sz="1800" dirty="0" err="1"/>
                        <a:t>Fondation</a:t>
                      </a:r>
                      <a:r>
                        <a:rPr lang="en-US" sz="1800" dirty="0"/>
                        <a:t> MSF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nada.malou@paris.msf.org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  <a:p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Louis LAROCHE</a:t>
                      </a:r>
                    </a:p>
                    <a:p>
                      <a:r>
                        <a:rPr lang="fr-FR" sz="1800" dirty="0"/>
                        <a:t>Product manager</a:t>
                      </a:r>
                    </a:p>
                    <a:p>
                      <a:r>
                        <a:rPr lang="fr-FR" sz="1800" dirty="0"/>
                        <a:t>Fondation MSF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E-mail: </a:t>
                      </a:r>
                      <a:r>
                        <a:rPr lang="en-GB" sz="1800" dirty="0">
                          <a:hlinkClick r:id="rId4"/>
                        </a:rPr>
                        <a:t>louis.laroche@paris.msf.org</a:t>
                      </a:r>
                      <a:r>
                        <a:rPr lang="en-GB" sz="1800" dirty="0"/>
                        <a:t> </a:t>
                      </a:r>
                    </a:p>
                    <a:p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2856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This PPT summarizes the status of work within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TG-Bacteria</a:t>
                      </a:r>
                      <a:r>
                        <a:rPr lang="en-US" sz="1800" dirty="0"/>
                        <a:t>, for presentation and discussion during the meeting.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3AA5875A-E589-402B-B809-F6D4BAA63A02}"/>
              </a:ext>
            </a:extLst>
          </p:cNvPr>
          <p:cNvSpPr/>
          <p:nvPr/>
        </p:nvSpPr>
        <p:spPr>
          <a:xfrm>
            <a:off x="7944777" y="602812"/>
            <a:ext cx="1933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FGAI4H-L-008-A03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7AC7D-3CD4-41C4-9C8C-988494B72852}"/>
              </a:ext>
            </a:extLst>
          </p:cNvPr>
          <p:cNvSpPr/>
          <p:nvPr/>
        </p:nvSpPr>
        <p:spPr>
          <a:xfrm>
            <a:off x="7101812" y="972144"/>
            <a:ext cx="2775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19-21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4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091" y="1992881"/>
            <a:ext cx="9088120" cy="3319563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64808" indent="-448722" defTabSz="1219170">
              <a:spcBef>
                <a:spcPts val="760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There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limited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set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33" dirty="0">
                <a:solidFill>
                  <a:srgbClr val="FFFFFF"/>
                </a:solidFill>
                <a:latin typeface="Trebuchet MS"/>
                <a:cs typeface="Trebuchet MS"/>
              </a:rPr>
              <a:t>~50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possible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labels</a:t>
            </a:r>
            <a:endParaRPr sz="1867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64808" indent="-448722" defTabSz="1219170">
              <a:spcBef>
                <a:spcPts val="627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spc="-60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1867" spc="-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93" dirty="0">
                <a:solidFill>
                  <a:srgbClr val="FFFFFF"/>
                </a:solidFill>
                <a:latin typeface="Trebuchet MS"/>
                <a:cs typeface="Trebuchet MS"/>
              </a:rPr>
              <a:t>used</a:t>
            </a:r>
            <a:r>
              <a:rPr sz="1867" spc="-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-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Convolutional</a:t>
            </a:r>
            <a:r>
              <a:rPr sz="1867" spc="-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Neural</a:t>
            </a:r>
            <a:r>
              <a:rPr sz="1867" spc="-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Network</a:t>
            </a:r>
            <a:r>
              <a:rPr sz="1867" spc="-1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(CNN)</a:t>
            </a:r>
            <a:r>
              <a:rPr sz="1867" spc="-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classiﬁer</a:t>
            </a:r>
            <a:r>
              <a:rPr sz="1867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spc="-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categorize</a:t>
            </a:r>
            <a:r>
              <a:rPr sz="1867" spc="-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labels</a:t>
            </a:r>
            <a:endParaRPr sz="1867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64808" indent="-448722" defTabSz="1219170">
              <a:spcBef>
                <a:spcPts val="660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07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8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ensemble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-3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aining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models</a:t>
            </a:r>
            <a:endParaRPr sz="1867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64808" indent="-448722" defTabSz="1219170">
              <a:spcBef>
                <a:spcPts val="660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spc="-60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embed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model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app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00" dirty="0">
                <a:solidFill>
                  <a:srgbClr val="FFFFFF"/>
                </a:solidFill>
                <a:latin typeface="Trebuchet MS"/>
                <a:cs typeface="Trebuchet MS"/>
              </a:rPr>
              <a:t>using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Tensorﬂow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47" dirty="0">
                <a:solidFill>
                  <a:srgbClr val="FFFFFF"/>
                </a:solidFill>
                <a:latin typeface="Trebuchet MS"/>
                <a:cs typeface="Trebuchet MS"/>
              </a:rPr>
              <a:t>lite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available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oﬄine</a:t>
            </a:r>
            <a:endParaRPr sz="1867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>
              <a:buClr>
                <a:srgbClr val="FFFFFF"/>
              </a:buClr>
              <a:buFont typeface="Arial"/>
              <a:buChar char="●"/>
            </a:pPr>
            <a:endParaRPr sz="2133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>
              <a:buClr>
                <a:srgbClr val="FFFFFF"/>
              </a:buClr>
              <a:buFont typeface="Arial"/>
              <a:buChar char="●"/>
            </a:pPr>
            <a:endParaRPr sz="2133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64808" indent="-448722" defTabSz="1219170">
              <a:spcBef>
                <a:spcPts val="1240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b="1" spc="13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b="1" spc="113" dirty="0">
                <a:solidFill>
                  <a:srgbClr val="FFFFFF"/>
                </a:solidFill>
                <a:latin typeface="Trebuchet MS"/>
                <a:cs typeface="Trebuchet MS"/>
              </a:rPr>
              <a:t>esult</a:t>
            </a:r>
            <a:r>
              <a:rPr sz="1867" b="1" spc="1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67" spc="-213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27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1867" spc="-30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867" spc="133" dirty="0">
                <a:solidFill>
                  <a:srgbClr val="FFFFFF"/>
                </a:solidFill>
                <a:latin typeface="Trebuchet MS"/>
                <a:cs typeface="Trebuchet MS"/>
              </a:rPr>
              <a:t>97%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test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accu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867" spc="107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1867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64808" marR="6773" indent="-448722" defTabSz="1219170">
              <a:lnSpc>
                <a:spcPts val="2907"/>
              </a:lnSpc>
              <a:spcBef>
                <a:spcPts val="87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b="1" spc="40" dirty="0">
                <a:solidFill>
                  <a:srgbClr val="FFFFFF"/>
                </a:solidFill>
                <a:latin typeface="Trebuchet MS"/>
                <a:cs typeface="Trebuchet MS"/>
              </a:rPr>
              <a:t>Limitation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867" spc="-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there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 multiple </a:t>
            </a:r>
            <a:r>
              <a:rPr sz="1867" spc="-20" dirty="0">
                <a:solidFill>
                  <a:srgbClr val="FFFFFF"/>
                </a:solidFill>
                <a:latin typeface="Trebuchet MS"/>
                <a:cs typeface="Trebuchet MS"/>
              </a:rPr>
              <a:t>pellet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brands,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67" spc="-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model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only</a:t>
            </a:r>
            <a:r>
              <a:rPr sz="1867" spc="-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trained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87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867" spc="-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two </a:t>
            </a:r>
            <a:r>
              <a:rPr sz="1867" spc="-5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33" dirty="0">
                <a:solidFill>
                  <a:srgbClr val="FFFFFF"/>
                </a:solidFill>
                <a:latin typeface="Trebuchet MS"/>
                <a:cs typeface="Trebuchet MS"/>
              </a:rPr>
              <a:t>(i2a,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27" dirty="0">
                <a:solidFill>
                  <a:srgbClr val="FFFFFF"/>
                </a:solidFill>
                <a:latin typeface="Trebuchet MS"/>
                <a:cs typeface="Trebuchet MS"/>
              </a:rPr>
              <a:t>lioﬁlchem).</a:t>
            </a:r>
            <a:r>
              <a:rPr sz="1867" spc="-1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60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currently</a:t>
            </a:r>
            <a:r>
              <a:rPr sz="1867" spc="-15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struggling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train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47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87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13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major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brands.</a:t>
            </a:r>
            <a:endParaRPr sz="1867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400" y="804640"/>
            <a:ext cx="909658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87" dirty="0"/>
              <a:t>Reading</a:t>
            </a:r>
            <a:r>
              <a:rPr spc="-147" dirty="0"/>
              <a:t> </a:t>
            </a:r>
            <a:r>
              <a:rPr spc="13" dirty="0"/>
              <a:t>antibiotic</a:t>
            </a:r>
            <a:r>
              <a:rPr spc="-140" dirty="0"/>
              <a:t> </a:t>
            </a:r>
            <a:r>
              <a:rPr spc="20" dirty="0"/>
              <a:t>pellets</a:t>
            </a:r>
            <a:r>
              <a:rPr spc="-140" dirty="0"/>
              <a:t> </a:t>
            </a:r>
            <a:r>
              <a:rPr spc="113" dirty="0"/>
              <a:t>on</a:t>
            </a:r>
            <a:r>
              <a:rPr spc="-140" dirty="0"/>
              <a:t> </a:t>
            </a:r>
            <a:r>
              <a:rPr spc="60" dirty="0"/>
              <a:t>a</a:t>
            </a:r>
            <a:r>
              <a:rPr spc="-140" dirty="0"/>
              <a:t> </a:t>
            </a:r>
            <a:r>
              <a:rPr spc="13" dirty="0"/>
              <a:t>Petri</a:t>
            </a:r>
            <a:r>
              <a:rPr spc="-140" dirty="0"/>
              <a:t> </a:t>
            </a:r>
            <a:r>
              <a:rPr spc="93" dirty="0"/>
              <a:t>dish</a:t>
            </a:r>
            <a:r>
              <a:rPr spc="-140" dirty="0"/>
              <a:t> </a:t>
            </a:r>
            <a:r>
              <a:rPr spc="127" dirty="0"/>
              <a:t>using</a:t>
            </a:r>
            <a:r>
              <a:rPr spc="-140" dirty="0"/>
              <a:t> </a:t>
            </a:r>
            <a:r>
              <a:rPr spc="80" dirty="0"/>
              <a:t>machine</a:t>
            </a:r>
            <a:r>
              <a:rPr spc="-140" dirty="0"/>
              <a:t> </a:t>
            </a:r>
            <a:r>
              <a:rPr spc="40" dirty="0"/>
              <a:t>learning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2631" y="6006132"/>
            <a:ext cx="839368" cy="8518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14132" y="2952248"/>
            <a:ext cx="1359899" cy="13598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400" y="804640"/>
            <a:ext cx="6634480" cy="738065"/>
          </a:xfrm>
          <a:prstGeom prst="rect">
            <a:avLst/>
          </a:prstGeom>
        </p:spPr>
        <p:txBody>
          <a:bodyPr vert="horz" wrap="square" lIns="0" tIns="14393" rIns="0" bIns="0" rtlCol="0">
            <a:spAutoFit/>
          </a:bodyPr>
          <a:lstStyle/>
          <a:p>
            <a:pPr marL="16933" marR="6773">
              <a:lnSpc>
                <a:spcPct val="100699"/>
              </a:lnSpc>
              <a:spcBef>
                <a:spcPts val="113"/>
              </a:spcBef>
            </a:pPr>
            <a:r>
              <a:rPr spc="60" dirty="0"/>
              <a:t>Complex</a:t>
            </a:r>
            <a:r>
              <a:rPr spc="-133" dirty="0"/>
              <a:t> </a:t>
            </a:r>
            <a:r>
              <a:rPr spc="73" dirty="0"/>
              <a:t>resistance</a:t>
            </a:r>
            <a:r>
              <a:rPr spc="-133" dirty="0"/>
              <a:t> </a:t>
            </a:r>
            <a:r>
              <a:rPr spc="120" dirty="0"/>
              <a:t>mechanisms</a:t>
            </a:r>
            <a:r>
              <a:rPr spc="-133" dirty="0"/>
              <a:t> </a:t>
            </a:r>
            <a:r>
              <a:rPr spc="13" dirty="0"/>
              <a:t>identiﬁcation </a:t>
            </a:r>
            <a:r>
              <a:rPr spc="-707" dirty="0"/>
              <a:t> </a:t>
            </a:r>
            <a:r>
              <a:rPr spc="73" dirty="0"/>
              <a:t>postmortem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091" y="1827781"/>
            <a:ext cx="4239260" cy="1126142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64808" indent="-448722" defTabSz="1219170">
              <a:spcBef>
                <a:spcPts val="760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spc="-16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ained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27" dirty="0">
                <a:solidFill>
                  <a:srgbClr val="FFFFFF"/>
                </a:solidFill>
                <a:latin typeface="Trebuchet MS"/>
                <a:cs typeface="Trebuchet MS"/>
              </a:rPr>
              <a:t>ML</a:t>
            </a:r>
            <a:r>
              <a:rPr sz="1867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models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ecogni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867" spc="-93" dirty="0">
                <a:solidFill>
                  <a:srgbClr val="FFFFFF"/>
                </a:solidFill>
                <a:latin typeface="Trebuchet MS"/>
                <a:cs typeface="Trebuchet MS"/>
              </a:rPr>
              <a:t>e: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74393" lvl="1" indent="-449569" defTabSz="1219170">
              <a:spcBef>
                <a:spcPts val="627"/>
              </a:spcBef>
              <a:buFont typeface="Arial"/>
              <a:buChar char="○"/>
              <a:tabLst>
                <a:tab pos="1073546" algn="l"/>
                <a:tab pos="1075240" algn="l"/>
              </a:tabLst>
            </a:pPr>
            <a:r>
              <a:rPr sz="1867" spc="2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one: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27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1867" spc="-28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867" spc="133" dirty="0">
                <a:solidFill>
                  <a:srgbClr val="FFFFFF"/>
                </a:solidFill>
                <a:latin typeface="Trebuchet MS"/>
                <a:cs typeface="Trebuchet MS"/>
              </a:rPr>
              <a:t>7%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accu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867" spc="107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74393" lvl="1" indent="-449569" defTabSz="1219170">
              <a:spcBef>
                <a:spcPts val="660"/>
              </a:spcBef>
              <a:buFont typeface="Arial"/>
              <a:buChar char="○"/>
              <a:tabLst>
                <a:tab pos="1073546" algn="l"/>
                <a:tab pos="1075240" algn="l"/>
              </a:tabLst>
            </a:pP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Synergy: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07" dirty="0">
                <a:solidFill>
                  <a:srgbClr val="FFFFFF"/>
                </a:solidFill>
                <a:latin typeface="Trebuchet MS"/>
                <a:cs typeface="Trebuchet MS"/>
              </a:rPr>
              <a:t>98%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accuracy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091" y="3631180"/>
            <a:ext cx="7264400" cy="2250231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64808" indent="-448722" defTabSz="1219170">
              <a:spcBef>
                <a:spcPts val="760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decided</a:t>
            </a:r>
            <a:r>
              <a:rPr sz="1867" spc="-1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b="1" spc="8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67" b="1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b="1" spc="127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b="1" spc="10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b="1" spc="-1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b="1" spc="113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867" b="1" spc="-15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7" dirty="0">
                <a:solidFill>
                  <a:srgbClr val="FFFFFF"/>
                </a:solidFill>
                <a:latin typeface="Trebuchet MS"/>
                <a:cs typeface="Trebuchet MS"/>
              </a:rPr>
              <a:t>model,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because: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74393" lvl="1" indent="-449569" defTabSz="1219170">
              <a:spcBef>
                <a:spcPts val="627"/>
              </a:spcBef>
              <a:buFont typeface="Arial"/>
              <a:buChar char="○"/>
              <a:tabLst>
                <a:tab pos="1073546" algn="l"/>
                <a:tab pos="1075240" algn="l"/>
              </a:tabLst>
            </a:pPr>
            <a:r>
              <a:rPr sz="1867" spc="-60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20" dirty="0">
                <a:solidFill>
                  <a:srgbClr val="FFFFFF"/>
                </a:solidFill>
                <a:latin typeface="Trebuchet MS"/>
                <a:cs typeface="Trebuchet MS"/>
              </a:rPr>
              <a:t>still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need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87" dirty="0">
                <a:solidFill>
                  <a:srgbClr val="FFFFFF"/>
                </a:solidFill>
                <a:latin typeface="Trebuchet MS"/>
                <a:cs typeface="Trebuchet MS"/>
              </a:rPr>
              <a:t>ask</a:t>
            </a:r>
            <a:r>
              <a:rPr sz="1867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conﬁrmation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user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74393" lvl="1" indent="-449569" defTabSz="1219170">
              <a:spcBef>
                <a:spcPts val="660"/>
              </a:spcBef>
              <a:buFont typeface="Arial"/>
              <a:buChar char="○"/>
              <a:tabLst>
                <a:tab pos="1073546" algn="l"/>
                <a:tab pos="1075240" algn="l"/>
              </a:tabLst>
            </a:pPr>
            <a:r>
              <a:rPr sz="1867" spc="113" dirty="0">
                <a:solidFill>
                  <a:srgbClr val="FFFFFF"/>
                </a:solidFill>
                <a:latin typeface="Trebuchet MS"/>
                <a:cs typeface="Trebuchet MS"/>
              </a:rPr>
              <a:t>Suggesting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result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inducts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bias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user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conﬁrmation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74393" marR="6773" lvl="1" indent="-448722" defTabSz="1219170">
              <a:lnSpc>
                <a:spcPct val="129500"/>
              </a:lnSpc>
              <a:buFont typeface="Arial"/>
              <a:buChar char="○"/>
              <a:tabLst>
                <a:tab pos="1073546" algn="l"/>
                <a:tab pos="1075240" algn="l"/>
                <a:tab pos="2475590" algn="l"/>
                <a:tab pos="4085911" algn="l"/>
                <a:tab pos="4470288" algn="l"/>
                <a:tab pos="6399793" algn="l"/>
                <a:tab pos="6917094" algn="l"/>
              </a:tabLst>
            </a:pP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Ide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tifying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867" spc="93" dirty="0">
                <a:solidFill>
                  <a:srgbClr val="FFFFFF"/>
                </a:solidFill>
                <a:latin typeface="Trebuchet MS"/>
                <a:cs typeface="Trebuchet MS"/>
              </a:rPr>
              <a:t>mechanisms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867" spc="187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-3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aigh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orw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lab 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technicians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74393" lvl="1" indent="-449569" defTabSz="1219170">
              <a:spcBef>
                <a:spcPts val="660"/>
              </a:spcBef>
              <a:buFont typeface="Arial"/>
              <a:buChar char="○"/>
              <a:tabLst>
                <a:tab pos="1073546" algn="l"/>
                <a:tab pos="1075240" algn="l"/>
              </a:tabLst>
            </a:pP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spc="107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867" spc="-15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algorithm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-3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100" dirty="0">
                <a:solidFill>
                  <a:srgbClr val="FFFFFF"/>
                </a:solidFill>
                <a:latin typeface="Trebuchet MS"/>
                <a:cs typeface="Trebuchet MS"/>
              </a:rPr>
              <a:t>ans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67" spc="-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-7" dirty="0">
                <a:solidFill>
                  <a:srgbClr val="FFFFFF"/>
                </a:solidFill>
                <a:latin typeface="Trebuchet MS"/>
                <a:cs typeface="Trebuchet MS"/>
              </a:rPr>
              <a:t>ability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7434" y="719468"/>
            <a:ext cx="2712532" cy="23682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38870" y="3087733"/>
            <a:ext cx="2712719" cy="3223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5673" rIns="0" bIns="0" rtlCol="0">
            <a:spAutoFit/>
          </a:bodyPr>
          <a:lstStyle/>
          <a:p>
            <a:pPr marL="679010" defTabSz="1219170">
              <a:spcBef>
                <a:spcPts val="753"/>
              </a:spcBef>
            </a:pPr>
            <a:r>
              <a:rPr sz="1467" spc="80" dirty="0">
                <a:solidFill>
                  <a:prstClr val="black"/>
                </a:solidFill>
                <a:latin typeface="Trebuchet MS"/>
                <a:cs typeface="Trebuchet MS"/>
              </a:rPr>
              <a:t>Syne</a:t>
            </a:r>
            <a:r>
              <a:rPr sz="1467" spc="40" dirty="0">
                <a:solidFill>
                  <a:prstClr val="black"/>
                </a:solidFill>
                <a:latin typeface="Trebuchet MS"/>
                <a:cs typeface="Trebuchet MS"/>
              </a:rPr>
              <a:t>r</a:t>
            </a:r>
            <a:r>
              <a:rPr sz="1467" spc="107" dirty="0">
                <a:solidFill>
                  <a:prstClr val="black"/>
                </a:solidFill>
                <a:latin typeface="Trebuchet MS"/>
                <a:cs typeface="Trebuchet MS"/>
              </a:rPr>
              <a:t>gy</a:t>
            </a:r>
            <a:r>
              <a:rPr sz="1467" spc="-12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67" spc="-53" dirty="0">
                <a:solidFill>
                  <a:prstClr val="black"/>
                </a:solidFill>
                <a:latin typeface="Trebuchet MS"/>
                <a:cs typeface="Trebuchet MS"/>
              </a:rPr>
              <a:t>&gt;</a:t>
            </a:r>
            <a:r>
              <a:rPr sz="1467" spc="-8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67" spc="133" dirty="0">
                <a:solidFill>
                  <a:prstClr val="black"/>
                </a:solidFill>
                <a:latin typeface="Trebuchet MS"/>
                <a:cs typeface="Trebuchet MS"/>
              </a:rPr>
              <a:t>ESBL</a:t>
            </a:r>
            <a:endParaRPr sz="14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1065" y="3732600"/>
            <a:ext cx="2712532" cy="24223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032503" y="6154934"/>
            <a:ext cx="2712719" cy="3223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5673" rIns="0" bIns="0" rtlCol="0">
            <a:spAutoFit/>
          </a:bodyPr>
          <a:lstStyle/>
          <a:p>
            <a:pPr marL="665462" defTabSz="1219170">
              <a:spcBef>
                <a:spcPts val="753"/>
              </a:spcBef>
            </a:pPr>
            <a:r>
              <a:rPr sz="1467" spc="173" dirty="0">
                <a:solidFill>
                  <a:prstClr val="black"/>
                </a:solidFill>
                <a:latin typeface="Trebuchet MS"/>
                <a:cs typeface="Trebuchet MS"/>
              </a:rPr>
              <a:t>D</a:t>
            </a:r>
            <a:r>
              <a:rPr sz="1467" spc="33" dirty="0">
                <a:solidFill>
                  <a:prstClr val="black"/>
                </a:solidFill>
                <a:latin typeface="Trebuchet MS"/>
                <a:cs typeface="Trebuchet MS"/>
              </a:rPr>
              <a:t>-</a:t>
            </a:r>
            <a:r>
              <a:rPr sz="1467" spc="40" dirty="0">
                <a:solidFill>
                  <a:prstClr val="black"/>
                </a:solidFill>
                <a:latin typeface="Trebuchet MS"/>
                <a:cs typeface="Trebuchet MS"/>
              </a:rPr>
              <a:t>Z</a:t>
            </a:r>
            <a:r>
              <a:rPr sz="1467" spc="53" dirty="0">
                <a:solidFill>
                  <a:prstClr val="black"/>
                </a:solidFill>
                <a:latin typeface="Trebuchet MS"/>
                <a:cs typeface="Trebuchet MS"/>
              </a:rPr>
              <a:t>one</a:t>
            </a:r>
            <a:r>
              <a:rPr sz="146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67" spc="-16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67" spc="-53" dirty="0">
                <a:solidFill>
                  <a:prstClr val="black"/>
                </a:solidFill>
                <a:latin typeface="Trebuchet MS"/>
                <a:cs typeface="Trebuchet MS"/>
              </a:rPr>
              <a:t>&gt;</a:t>
            </a:r>
            <a:r>
              <a:rPr sz="1467" spc="-8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67" spc="152" dirty="0">
                <a:solidFill>
                  <a:prstClr val="black"/>
                </a:solidFill>
                <a:latin typeface="Trebuchet MS"/>
                <a:cs typeface="Trebuchet MS"/>
              </a:rPr>
              <a:t>MR</a:t>
            </a:r>
            <a:r>
              <a:rPr sz="1467" spc="93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1467" spc="113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endParaRPr sz="14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067" y="2233159"/>
            <a:ext cx="6764867" cy="24793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spcBef>
                <a:spcPts val="133"/>
              </a:spcBef>
            </a:pPr>
            <a:r>
              <a:rPr sz="8000" spc="-17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8000" spc="320" dirty="0">
                <a:solidFill>
                  <a:srgbClr val="FFFFFF"/>
                </a:solidFill>
                <a:latin typeface="Trebuchet MS"/>
                <a:cs typeface="Trebuchet MS"/>
              </a:rPr>
              <a:t>hank</a:t>
            </a:r>
            <a:r>
              <a:rPr sz="8000" spc="-7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0" spc="32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8000" spc="367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8000" spc="-4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0" spc="53" dirty="0">
                <a:solidFill>
                  <a:srgbClr val="FFFFFF"/>
                </a:solidFill>
                <a:latin typeface="Trebuchet MS"/>
                <a:cs typeface="Trebuchet MS"/>
              </a:rPr>
              <a:t>=)  </a:t>
            </a:r>
            <a:r>
              <a:rPr sz="8000" spc="579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8000" spc="413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8000" spc="467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8000" spc="-6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0" spc="453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8000" spc="32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8000" spc="-33" dirty="0">
                <a:solidFill>
                  <a:srgbClr val="FFFFFF"/>
                </a:solidFill>
                <a:latin typeface="Trebuchet MS"/>
                <a:cs typeface="Trebuchet MS"/>
              </a:rPr>
              <a:t>tio</a:t>
            </a:r>
            <a:r>
              <a:rPr sz="8000" spc="32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8000" spc="1307" dirty="0">
                <a:solidFill>
                  <a:srgbClr val="FFFFFF"/>
                </a:solidFill>
                <a:latin typeface="Trebuchet MS"/>
                <a:cs typeface="Trebuchet MS"/>
              </a:rPr>
              <a:t>?</a:t>
            </a:r>
            <a:endParaRPr sz="80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159" y="151250"/>
            <a:ext cx="1746605" cy="18786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88276" y="640141"/>
            <a:ext cx="3071707" cy="83777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5333" spc="38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333" spc="313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5333" spc="87" dirty="0">
                <a:solidFill>
                  <a:srgbClr val="FFFFFF"/>
                </a:solidFill>
                <a:latin typeface="Trebuchet MS"/>
                <a:cs typeface="Trebuchet MS"/>
              </a:rPr>
              <a:t>tibiogo</a:t>
            </a:r>
            <a:endParaRPr sz="533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61717" y="3490850"/>
            <a:ext cx="3136900" cy="3373967"/>
            <a:chOff x="6796287" y="2618137"/>
            <a:chExt cx="2352675" cy="2530475"/>
          </a:xfrm>
        </p:grpSpPr>
        <p:sp>
          <p:nvSpPr>
            <p:cNvPr id="3" name="object 3"/>
            <p:cNvSpPr/>
            <p:nvPr/>
          </p:nvSpPr>
          <p:spPr>
            <a:xfrm>
              <a:off x="8246399" y="4245924"/>
              <a:ext cx="897890" cy="897890"/>
            </a:xfrm>
            <a:custGeom>
              <a:avLst/>
              <a:gdLst/>
              <a:ahLst/>
              <a:cxnLst/>
              <a:rect l="l" t="t" r="r" b="b"/>
              <a:pathLst>
                <a:path w="897890" h="897889">
                  <a:moveTo>
                    <a:pt x="897599" y="897599"/>
                  </a:moveTo>
                  <a:lnTo>
                    <a:pt x="0" y="897599"/>
                  </a:lnTo>
                  <a:lnTo>
                    <a:pt x="897599" y="0"/>
                  </a:lnTo>
                  <a:lnTo>
                    <a:pt x="897599" y="897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246399" y="4245874"/>
              <a:ext cx="897890" cy="897890"/>
            </a:xfrm>
            <a:custGeom>
              <a:avLst/>
              <a:gdLst/>
              <a:ahLst/>
              <a:cxnLst/>
              <a:rect l="l" t="t" r="r" b="b"/>
              <a:pathLst>
                <a:path w="897890" h="897889">
                  <a:moveTo>
                    <a:pt x="897599" y="897599"/>
                  </a:moveTo>
                  <a:lnTo>
                    <a:pt x="0" y="897599"/>
                  </a:lnTo>
                  <a:lnTo>
                    <a:pt x="0" y="149602"/>
                  </a:lnTo>
                  <a:lnTo>
                    <a:pt x="11387" y="92352"/>
                  </a:lnTo>
                  <a:lnTo>
                    <a:pt x="43817" y="43817"/>
                  </a:lnTo>
                  <a:lnTo>
                    <a:pt x="92352" y="11387"/>
                  </a:lnTo>
                  <a:lnTo>
                    <a:pt x="149602" y="0"/>
                  </a:lnTo>
                  <a:lnTo>
                    <a:pt x="897599" y="0"/>
                  </a:lnTo>
                  <a:lnTo>
                    <a:pt x="897599" y="897599"/>
                  </a:lnTo>
                  <a:close/>
                </a:path>
              </a:pathLst>
            </a:custGeom>
            <a:solidFill>
              <a:srgbClr val="FFFFFF">
                <a:alpha val="68078"/>
              </a:srgbClr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801049" y="2622899"/>
              <a:ext cx="2343150" cy="2520950"/>
            </a:xfrm>
            <a:custGeom>
              <a:avLst/>
              <a:gdLst/>
              <a:ahLst/>
              <a:cxnLst/>
              <a:rect l="l" t="t" r="r" b="b"/>
              <a:pathLst>
                <a:path w="2343150" h="2520950">
                  <a:moveTo>
                    <a:pt x="2342699" y="2520599"/>
                  </a:moveTo>
                  <a:lnTo>
                    <a:pt x="0" y="2520599"/>
                  </a:lnTo>
                  <a:lnTo>
                    <a:pt x="2342699" y="0"/>
                  </a:lnTo>
                  <a:lnTo>
                    <a:pt x="2342699" y="2520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801049" y="2622899"/>
              <a:ext cx="2343150" cy="2520950"/>
            </a:xfrm>
            <a:custGeom>
              <a:avLst/>
              <a:gdLst/>
              <a:ahLst/>
              <a:cxnLst/>
              <a:rect l="l" t="t" r="r" b="b"/>
              <a:pathLst>
                <a:path w="2343150" h="2520950">
                  <a:moveTo>
                    <a:pt x="2342699" y="2520599"/>
                  </a:moveTo>
                  <a:lnTo>
                    <a:pt x="0" y="2520599"/>
                  </a:lnTo>
                  <a:lnTo>
                    <a:pt x="2342699" y="0"/>
                  </a:lnTo>
                  <a:lnTo>
                    <a:pt x="2342699" y="252059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9350" y="4154775"/>
              <a:ext cx="994099" cy="7423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8068" y="2362191"/>
            <a:ext cx="7959513" cy="19162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lnSpc>
                <a:spcPct val="114599"/>
              </a:lnSpc>
              <a:spcBef>
                <a:spcPts val="133"/>
              </a:spcBef>
            </a:pPr>
            <a:r>
              <a:rPr sz="5600" spc="272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5600" spc="300" dirty="0">
                <a:solidFill>
                  <a:srgbClr val="FFFFFF"/>
                </a:solidFill>
                <a:latin typeface="Trebuchet MS"/>
                <a:cs typeface="Trebuchet MS"/>
              </a:rPr>
              <a:t>sing</a:t>
            </a:r>
            <a:r>
              <a:rPr sz="5600" spc="-4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600" spc="207" dirty="0">
                <a:solidFill>
                  <a:srgbClr val="FFFFFF"/>
                </a:solidFill>
                <a:latin typeface="Trebuchet MS"/>
                <a:cs typeface="Trebuchet MS"/>
              </a:rPr>
              <a:t>AI</a:t>
            </a:r>
            <a:r>
              <a:rPr sz="5600" spc="-4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600" spc="8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5600" spc="-4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600" spc="40" dirty="0">
                <a:solidFill>
                  <a:srgbClr val="FFFFFF"/>
                </a:solidFill>
                <a:latin typeface="Trebuchet MS"/>
                <a:cs typeface="Trebuchet MS"/>
              </a:rPr>
              <a:t>tackle  </a:t>
            </a:r>
            <a:r>
              <a:rPr sz="5600" spc="33" dirty="0">
                <a:solidFill>
                  <a:srgbClr val="FFFFFF"/>
                </a:solidFill>
                <a:latin typeface="Trebuchet MS"/>
                <a:cs typeface="Trebuchet MS"/>
              </a:rPr>
              <a:t>antimicrobial</a:t>
            </a:r>
            <a:r>
              <a:rPr sz="5600" spc="-3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600" spc="173" dirty="0">
                <a:solidFill>
                  <a:srgbClr val="FFFFFF"/>
                </a:solidFill>
                <a:latin typeface="Trebuchet MS"/>
                <a:cs typeface="Trebuchet MS"/>
              </a:rPr>
              <a:t>resistance</a:t>
            </a:r>
            <a:endParaRPr sz="56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067" y="5531215"/>
            <a:ext cx="341968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400" spc="87" dirty="0">
                <a:solidFill>
                  <a:srgbClr val="FFFFFF"/>
                </a:solidFill>
                <a:latin typeface="Trebuchet MS"/>
                <a:cs typeface="Trebuchet MS"/>
              </a:rPr>
              <a:t>AI</a:t>
            </a:r>
            <a:r>
              <a:rPr sz="2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7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400" spc="33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400" spc="-1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28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47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400" spc="8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14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4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endParaRPr sz="2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159" y="151250"/>
            <a:ext cx="1746605" cy="187863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88276" y="640141"/>
            <a:ext cx="3071707" cy="83777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5333" spc="387" dirty="0"/>
              <a:t>A</a:t>
            </a:r>
            <a:r>
              <a:rPr sz="5333" spc="313" dirty="0"/>
              <a:t>n</a:t>
            </a:r>
            <a:r>
              <a:rPr sz="5333" spc="87" dirty="0"/>
              <a:t>tibiogo</a:t>
            </a:r>
            <a:endParaRPr sz="53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401" y="804640"/>
            <a:ext cx="2577252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Hello</a:t>
            </a:r>
            <a:r>
              <a:rPr spc="-200" dirty="0"/>
              <a:t> </a:t>
            </a:r>
            <a:r>
              <a:rPr spc="87" dirty="0"/>
              <a:t>AI</a:t>
            </a:r>
            <a:r>
              <a:rPr spc="-180" dirty="0"/>
              <a:t> </a:t>
            </a:r>
            <a:r>
              <a:rPr spc="7" dirty="0"/>
              <a:t>f</a:t>
            </a:r>
            <a:r>
              <a:rPr spc="33" dirty="0"/>
              <a:t>or</a:t>
            </a:r>
            <a:r>
              <a:rPr spc="-193" dirty="0"/>
              <a:t> </a:t>
            </a:r>
            <a:r>
              <a:rPr spc="40" dirty="0"/>
              <a:t>Health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4643" y="843600"/>
            <a:ext cx="379511" cy="3571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26132" y="1805930"/>
            <a:ext cx="1910080" cy="130982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133" b="1" spc="113" dirty="0">
                <a:solidFill>
                  <a:srgbClr val="FFFFFF"/>
                </a:solidFill>
                <a:latin typeface="Trebuchet MS"/>
                <a:cs typeface="Trebuchet MS"/>
              </a:rPr>
              <a:t>Nada</a:t>
            </a:r>
            <a:r>
              <a:rPr sz="2133" b="1" spc="-1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33" b="1" spc="152" dirty="0">
                <a:solidFill>
                  <a:srgbClr val="FFFFFF"/>
                </a:solidFill>
                <a:latin typeface="Trebuchet MS"/>
                <a:cs typeface="Trebuchet MS"/>
              </a:rPr>
              <a:t>MA</a:t>
            </a:r>
            <a:r>
              <a:rPr sz="2133" b="1" spc="107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133" b="1" spc="53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endParaRPr sz="2133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>
              <a:spcBef>
                <a:spcPts val="7"/>
              </a:spcBef>
            </a:pP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Clinical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lead</a:t>
            </a:r>
            <a:endParaRPr sz="1867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>
              <a:spcBef>
                <a:spcPts val="1600"/>
              </a:spcBef>
            </a:pPr>
            <a:r>
              <a:rPr sz="1867" b="1" spc="4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67" b="1" spc="93" dirty="0">
                <a:solidFill>
                  <a:srgbClr val="FFFFFF"/>
                </a:solidFill>
                <a:latin typeface="Trebuchet MS"/>
                <a:cs typeface="Trebuchet MS"/>
              </a:rPr>
              <a:t>ond</a:t>
            </a:r>
            <a:r>
              <a:rPr sz="1867" b="1" spc="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b="1" spc="67" dirty="0">
                <a:solidFill>
                  <a:srgbClr val="FFFFFF"/>
                </a:solidFill>
                <a:latin typeface="Trebuchet MS"/>
                <a:cs typeface="Trebuchet MS"/>
              </a:rPr>
              <a:t>tion</a:t>
            </a:r>
            <a:r>
              <a:rPr sz="1867" b="1" spc="-1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b="1" spc="167" dirty="0">
                <a:solidFill>
                  <a:srgbClr val="FFFFFF"/>
                </a:solidFill>
                <a:latin typeface="Trebuchet MS"/>
                <a:cs typeface="Trebuchet MS"/>
              </a:rPr>
              <a:t>MSF</a:t>
            </a:r>
            <a:endParaRPr sz="1867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>
              <a:spcBef>
                <a:spcPts val="27"/>
              </a:spcBef>
            </a:pPr>
            <a:r>
              <a:rPr sz="1200" spc="13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nada.malou@paris.msf.org</a:t>
            </a:r>
            <a:endParaRPr sz="1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6234" y="3928999"/>
            <a:ext cx="1781999" cy="17819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2427" y="2325930"/>
            <a:ext cx="3893820" cy="23531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53706" indent="-490208" defTabSz="1219170">
              <a:spcBef>
                <a:spcPts val="133"/>
              </a:spcBef>
              <a:buFontTx/>
              <a:buAutoNum type="arabicPeriod"/>
              <a:tabLst>
                <a:tab pos="553706" algn="l"/>
                <a:tab pos="554553" algn="l"/>
              </a:tabLst>
            </a:pPr>
            <a:r>
              <a:rPr sz="2133" spc="93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133" spc="87" dirty="0">
                <a:solidFill>
                  <a:srgbClr val="FFFFFF"/>
                </a:solidFill>
                <a:latin typeface="Trebuchet MS"/>
                <a:cs typeface="Trebuchet MS"/>
              </a:rPr>
              <a:t>ond</a:t>
            </a:r>
            <a:r>
              <a:rPr sz="2133" spc="6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33" spc="20" dirty="0">
                <a:solidFill>
                  <a:srgbClr val="FFFFFF"/>
                </a:solidFill>
                <a:latin typeface="Trebuchet MS"/>
                <a:cs typeface="Trebuchet MS"/>
              </a:rPr>
              <a:t>tion</a:t>
            </a:r>
            <a:r>
              <a:rPr sz="2133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33" spc="200" dirty="0">
                <a:solidFill>
                  <a:srgbClr val="FFFFFF"/>
                </a:solidFill>
                <a:latin typeface="Trebuchet MS"/>
                <a:cs typeface="Trebuchet MS"/>
              </a:rPr>
              <a:t>MSF</a:t>
            </a:r>
            <a:r>
              <a:rPr sz="2133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33" spc="7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133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133" spc="-2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133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33" spc="73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>
              <a:spcBef>
                <a:spcPts val="60"/>
              </a:spcBef>
              <a:buClr>
                <a:srgbClr val="FFFFFF"/>
              </a:buClr>
              <a:buFont typeface="Trebuchet MS"/>
              <a:buAutoNum type="arabicPeriod"/>
            </a:pP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3706" indent="-532540" defTabSz="1219170">
              <a:buFontTx/>
              <a:buAutoNum type="arabicPeriod"/>
              <a:tabLst>
                <a:tab pos="553706" algn="l"/>
                <a:tab pos="554553" algn="l"/>
              </a:tabLst>
            </a:pPr>
            <a:r>
              <a:rPr sz="2133" spc="20" dirty="0">
                <a:solidFill>
                  <a:srgbClr val="FFFFFF"/>
                </a:solidFill>
                <a:latin typeface="Trebuchet MS"/>
                <a:cs typeface="Trebuchet MS"/>
              </a:rPr>
              <a:t>Antimicrobial</a:t>
            </a:r>
            <a:r>
              <a:rPr sz="2133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33" spc="67" dirty="0">
                <a:solidFill>
                  <a:srgbClr val="FFFFFF"/>
                </a:solidFill>
                <a:latin typeface="Trebuchet MS"/>
                <a:cs typeface="Trebuchet MS"/>
              </a:rPr>
              <a:t>resistance</a:t>
            </a: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>
              <a:spcBef>
                <a:spcPts val="60"/>
              </a:spcBef>
              <a:buClr>
                <a:srgbClr val="FFFFFF"/>
              </a:buClr>
              <a:buFont typeface="Trebuchet MS"/>
              <a:buAutoNum type="arabicPeriod"/>
            </a:pP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3706" indent="-536773" defTabSz="1219170">
              <a:spcBef>
                <a:spcPts val="7"/>
              </a:spcBef>
              <a:buFontTx/>
              <a:buAutoNum type="arabicPeriod"/>
              <a:tabLst>
                <a:tab pos="553706" algn="l"/>
                <a:tab pos="554553" algn="l"/>
              </a:tabLst>
            </a:pPr>
            <a:r>
              <a:rPr sz="2133" spc="93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133" spc="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33" spc="73" dirty="0">
                <a:solidFill>
                  <a:srgbClr val="FFFFFF"/>
                </a:solidFill>
                <a:latin typeface="Trebuchet MS"/>
                <a:cs typeface="Trebuchet MS"/>
              </a:rPr>
              <a:t>oduct</a:t>
            </a:r>
            <a:r>
              <a:rPr sz="2133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33" spc="87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133" spc="20" dirty="0">
                <a:solidFill>
                  <a:srgbClr val="FFFFFF"/>
                </a:solidFill>
                <a:latin typeface="Trebuchet MS"/>
                <a:cs typeface="Trebuchet MS"/>
              </a:rPr>
              <a:t>alue</a:t>
            </a: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>
              <a:spcBef>
                <a:spcPts val="60"/>
              </a:spcBef>
              <a:buClr>
                <a:srgbClr val="FFFFFF"/>
              </a:buClr>
              <a:buFont typeface="Trebuchet MS"/>
              <a:buAutoNum type="arabicPeriod"/>
            </a:pP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3706" indent="-537620" defTabSz="1219170">
              <a:buFontTx/>
              <a:buAutoNum type="arabicPeriod"/>
              <a:tabLst>
                <a:tab pos="553706" algn="l"/>
                <a:tab pos="554553" algn="l"/>
              </a:tabLst>
            </a:pPr>
            <a:r>
              <a:rPr sz="2133" spc="73" dirty="0">
                <a:solidFill>
                  <a:srgbClr val="FFFFFF"/>
                </a:solidFill>
                <a:latin typeface="Trebuchet MS"/>
                <a:cs typeface="Trebuchet MS"/>
              </a:rPr>
              <a:t>Machine</a:t>
            </a:r>
            <a:r>
              <a:rPr sz="2133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33" spc="40" dirty="0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sz="2133" spc="-15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33" spc="80" dirty="0">
                <a:solidFill>
                  <a:srgbClr val="FFFFFF"/>
                </a:solidFill>
                <a:latin typeface="Trebuchet MS"/>
                <a:cs typeface="Trebuchet MS"/>
              </a:rPr>
              <a:t>speciﬁcs</a:t>
            </a: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52631" y="6006132"/>
            <a:ext cx="839368" cy="85186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26133" y="4173130"/>
            <a:ext cx="2119207" cy="130982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133" b="1" spc="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133" b="1" spc="107" dirty="0">
                <a:solidFill>
                  <a:srgbClr val="FFFFFF"/>
                </a:solidFill>
                <a:latin typeface="Trebuchet MS"/>
                <a:cs typeface="Trebuchet MS"/>
              </a:rPr>
              <a:t>ouis</a:t>
            </a:r>
            <a:r>
              <a:rPr sz="2133" b="1" spc="-1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33" b="1" spc="140" dirty="0">
                <a:solidFill>
                  <a:srgbClr val="FFFFFF"/>
                </a:solidFill>
                <a:latin typeface="Trebuchet MS"/>
                <a:cs typeface="Trebuchet MS"/>
              </a:rPr>
              <a:t>LAR</a:t>
            </a:r>
            <a:r>
              <a:rPr sz="2133" b="1" spc="120" dirty="0">
                <a:solidFill>
                  <a:srgbClr val="FFFFFF"/>
                </a:solidFill>
                <a:latin typeface="Trebuchet MS"/>
                <a:cs typeface="Trebuchet MS"/>
              </a:rPr>
              <a:t>OCHE</a:t>
            </a:r>
            <a:endParaRPr sz="2133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>
              <a:spcBef>
                <a:spcPts val="7"/>
              </a:spcBef>
            </a:pP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Product</a:t>
            </a:r>
            <a:r>
              <a:rPr sz="1867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manager</a:t>
            </a:r>
            <a:endParaRPr sz="1867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>
              <a:spcBef>
                <a:spcPts val="1600"/>
              </a:spcBef>
            </a:pPr>
            <a:r>
              <a:rPr sz="1867" b="1" spc="4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67" b="1" spc="93" dirty="0">
                <a:solidFill>
                  <a:srgbClr val="FFFFFF"/>
                </a:solidFill>
                <a:latin typeface="Trebuchet MS"/>
                <a:cs typeface="Trebuchet MS"/>
              </a:rPr>
              <a:t>ond</a:t>
            </a:r>
            <a:r>
              <a:rPr sz="1867" b="1" spc="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b="1" spc="67" dirty="0">
                <a:solidFill>
                  <a:srgbClr val="FFFFFF"/>
                </a:solidFill>
                <a:latin typeface="Trebuchet MS"/>
                <a:cs typeface="Trebuchet MS"/>
              </a:rPr>
              <a:t>tion</a:t>
            </a:r>
            <a:r>
              <a:rPr sz="1867" b="1" spc="-1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b="1" spc="167" dirty="0">
                <a:solidFill>
                  <a:srgbClr val="FFFFFF"/>
                </a:solidFill>
                <a:latin typeface="Trebuchet MS"/>
                <a:cs typeface="Trebuchet MS"/>
              </a:rPr>
              <a:t>MSF</a:t>
            </a:r>
            <a:endParaRPr sz="1867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>
              <a:spcBef>
                <a:spcPts val="27"/>
              </a:spcBef>
            </a:pPr>
            <a:r>
              <a:rPr sz="1200" spc="13" dirty="0">
                <a:solidFill>
                  <a:srgbClr val="FFFFFF"/>
                </a:solidFill>
                <a:latin typeface="Trebuchet MS"/>
                <a:cs typeface="Trebuchet MS"/>
                <a:hlinkClick r:id="rId6"/>
              </a:rPr>
              <a:t>louis.laroche@paris.msf.org</a:t>
            </a:r>
            <a:endParaRPr sz="1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6234" y="1561801"/>
            <a:ext cx="1781999" cy="1781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967" y="1891285"/>
            <a:ext cx="7667413" cy="15152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Improving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80" dirty="0">
                <a:solidFill>
                  <a:srgbClr val="FFFFFF"/>
                </a:solidFill>
                <a:latin typeface="Trebuchet MS"/>
                <a:cs typeface="Trebuchet MS"/>
              </a:rPr>
              <a:t>MSF’s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performance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67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20" dirty="0">
                <a:solidFill>
                  <a:srgbClr val="FFFFFF"/>
                </a:solidFill>
                <a:latin typeface="Trebuchet MS"/>
                <a:cs typeface="Trebuchet MS"/>
              </a:rPr>
              <a:t>ﬁeld</a:t>
            </a: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4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main</a:t>
            </a:r>
            <a:r>
              <a:rPr sz="1867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93" dirty="0">
                <a:solidFill>
                  <a:srgbClr val="FFFFFF"/>
                </a:solidFill>
                <a:latin typeface="Trebuchet MS"/>
                <a:cs typeface="Trebuchet MS"/>
              </a:rPr>
              <a:t>focus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areas: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>
              <a:spcBef>
                <a:spcPts val="67"/>
              </a:spcBef>
            </a:pPr>
            <a:endParaRPr sz="16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48722" defTabSz="1219170"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Humanitarian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kn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wledge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48722" defTabSz="1219170">
              <a:spcBef>
                <a:spcPts val="293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Applied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medical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esea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107" dirty="0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48722" defTabSz="1219170">
              <a:spcBef>
                <a:spcPts val="360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-187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80" dirty="0">
                <a:solidFill>
                  <a:srgbClr val="FFFFFF"/>
                </a:solidFill>
                <a:latin typeface="Trebuchet MS"/>
                <a:cs typeface="Trebuchet MS"/>
              </a:rPr>
              <a:t>ech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inn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spc="8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-27" dirty="0">
                <a:solidFill>
                  <a:srgbClr val="FFFFFF"/>
                </a:solidFill>
                <a:latin typeface="Trebuchet MS"/>
                <a:cs typeface="Trebuchet MS"/>
              </a:rPr>
              <a:t>tion: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401" y="804640"/>
            <a:ext cx="51858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67" dirty="0"/>
              <a:t>Fondation</a:t>
            </a:r>
            <a:r>
              <a:rPr spc="-152" dirty="0"/>
              <a:t> </a:t>
            </a:r>
            <a:r>
              <a:rPr spc="93" dirty="0"/>
              <a:t>Médecins</a:t>
            </a:r>
            <a:r>
              <a:rPr spc="-147" dirty="0"/>
              <a:t> </a:t>
            </a:r>
            <a:r>
              <a:rPr spc="193" dirty="0"/>
              <a:t>Sans</a:t>
            </a:r>
            <a:r>
              <a:rPr spc="-147" dirty="0"/>
              <a:t> </a:t>
            </a:r>
            <a:r>
              <a:rPr spc="40" dirty="0"/>
              <a:t>Frontières</a:t>
            </a:r>
          </a:p>
        </p:txBody>
      </p:sp>
      <p:sp>
        <p:nvSpPr>
          <p:cNvPr id="4" name="object 4"/>
          <p:cNvSpPr/>
          <p:nvPr/>
        </p:nvSpPr>
        <p:spPr>
          <a:xfrm>
            <a:off x="539067" y="3738266"/>
            <a:ext cx="3723640" cy="2332567"/>
          </a:xfrm>
          <a:custGeom>
            <a:avLst/>
            <a:gdLst/>
            <a:ahLst/>
            <a:cxnLst/>
            <a:rect l="l" t="t" r="r" b="b"/>
            <a:pathLst>
              <a:path w="2792730" h="1749425">
                <a:moveTo>
                  <a:pt x="0" y="0"/>
                </a:moveTo>
                <a:lnTo>
                  <a:pt x="2792399" y="0"/>
                </a:lnTo>
                <a:lnTo>
                  <a:pt x="2792399" y="1749299"/>
                </a:lnTo>
                <a:lnTo>
                  <a:pt x="0" y="17492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434" y="4027995"/>
            <a:ext cx="182795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133" b="1" spc="152" dirty="0">
                <a:solidFill>
                  <a:srgbClr val="FFFFFF"/>
                </a:solidFill>
                <a:latin typeface="Trebuchet MS"/>
                <a:cs typeface="Trebuchet MS"/>
              </a:rPr>
              <a:t>3D</a:t>
            </a:r>
            <a:r>
              <a:rPr sz="2133" b="1" spc="-1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33" b="1" spc="173" dirty="0">
                <a:solidFill>
                  <a:srgbClr val="FFFFFF"/>
                </a:solidFill>
                <a:latin typeface="Trebuchet MS"/>
                <a:cs typeface="Trebuchet MS"/>
              </a:rPr>
              <a:t>PR</a:t>
            </a:r>
            <a:r>
              <a:rPr sz="2133" b="1" spc="127" dirty="0">
                <a:solidFill>
                  <a:srgbClr val="FFFFFF"/>
                </a:solidFill>
                <a:latin typeface="Trebuchet MS"/>
                <a:cs typeface="Trebuchet MS"/>
              </a:rPr>
              <a:t>OGRAM</a:t>
            </a: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433" y="4679591"/>
            <a:ext cx="3478107" cy="100204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spcBef>
                <a:spcPts val="133"/>
              </a:spcBef>
            </a:pPr>
            <a:r>
              <a:rPr sz="1867" spc="140" dirty="0">
                <a:solidFill>
                  <a:srgbClr val="FFFFFF"/>
                </a:solidFill>
                <a:latin typeface="Trebuchet MS"/>
                <a:cs typeface="Trebuchet MS"/>
              </a:rPr>
              <a:t>3D</a:t>
            </a:r>
            <a:r>
              <a:rPr sz="1867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printing</a:t>
            </a:r>
            <a:r>
              <a:rPr sz="1867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prosthesis/orthosis </a:t>
            </a:r>
            <a:r>
              <a:rPr sz="1867" spc="-5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867" spc="-15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burn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amputee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tie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67" spc="87" dirty="0">
                <a:solidFill>
                  <a:srgbClr val="FFFFFF"/>
                </a:solidFill>
                <a:latin typeface="Trebuchet MS"/>
                <a:cs typeface="Trebuchet MS"/>
              </a:rPr>
              <a:t>ts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>
              <a:spcBef>
                <a:spcPts val="1620"/>
              </a:spcBef>
            </a:pPr>
            <a:r>
              <a:rPr sz="1333" spc="-7" dirty="0">
                <a:solidFill>
                  <a:srgbClr val="FFFFFF"/>
                </a:solidFill>
                <a:latin typeface="Courier New"/>
                <a:cs typeface="Courier New"/>
              </a:rPr>
              <a:t>GAZA</a:t>
            </a:r>
            <a:r>
              <a:rPr sz="1333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33" dirty="0">
                <a:solidFill>
                  <a:srgbClr val="FFFFFF"/>
                </a:solidFill>
                <a:latin typeface="Courier New"/>
                <a:cs typeface="Courier New"/>
              </a:rPr>
              <a:t>-</a:t>
            </a:r>
            <a:r>
              <a:rPr sz="1333" spc="-5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33" spc="-7" dirty="0">
                <a:solidFill>
                  <a:srgbClr val="FFFFFF"/>
                </a:solidFill>
                <a:latin typeface="Courier New"/>
                <a:cs typeface="Courier New"/>
              </a:rPr>
              <a:t>HAITI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05567" y="3738266"/>
            <a:ext cx="3589867" cy="2332567"/>
          </a:xfrm>
          <a:custGeom>
            <a:avLst/>
            <a:gdLst/>
            <a:ahLst/>
            <a:cxnLst/>
            <a:rect l="l" t="t" r="r" b="b"/>
            <a:pathLst>
              <a:path w="2692400" h="1749425">
                <a:moveTo>
                  <a:pt x="0" y="0"/>
                </a:moveTo>
                <a:lnTo>
                  <a:pt x="2691899" y="0"/>
                </a:lnTo>
                <a:lnTo>
                  <a:pt x="2691899" y="1749299"/>
                </a:lnTo>
                <a:lnTo>
                  <a:pt x="0" y="17492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2934" y="4027995"/>
            <a:ext cx="118956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133" b="1" spc="93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133" b="1" spc="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133" b="1" spc="67" dirty="0">
                <a:solidFill>
                  <a:srgbClr val="FFFFFF"/>
                </a:solidFill>
                <a:latin typeface="Trebuchet MS"/>
                <a:cs typeface="Trebuchet MS"/>
              </a:rPr>
              <a:t>VID19</a:t>
            </a: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2934" y="4679591"/>
            <a:ext cx="3274060" cy="100204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spcBef>
                <a:spcPts val="133"/>
              </a:spcBef>
            </a:pPr>
            <a:r>
              <a:rPr sz="1867" spc="-14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eb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app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93" dirty="0">
                <a:solidFill>
                  <a:srgbClr val="FFFFFF"/>
                </a:solidFill>
                <a:latin typeface="Trebuchet MS"/>
                <a:cs typeface="Trebuchet MS"/>
              </a:rPr>
              <a:t>cou</a:t>
            </a:r>
            <a:r>
              <a:rPr sz="1867" spc="8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tries 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ripost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VID19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pandemic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>
              <a:spcBef>
                <a:spcPts val="1620"/>
              </a:spcBef>
            </a:pPr>
            <a:r>
              <a:rPr sz="1333" spc="-7" dirty="0">
                <a:solidFill>
                  <a:srgbClr val="FFFFFF"/>
                </a:solidFill>
                <a:latin typeface="Courier New"/>
                <a:cs typeface="Courier New"/>
              </a:rPr>
              <a:t>NIGER</a:t>
            </a:r>
            <a:r>
              <a:rPr sz="1333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33" dirty="0">
                <a:solidFill>
                  <a:srgbClr val="FFFFFF"/>
                </a:solidFill>
                <a:latin typeface="Courier New"/>
                <a:cs typeface="Courier New"/>
              </a:rPr>
              <a:t>-</a:t>
            </a:r>
            <a:r>
              <a:rPr sz="1333" spc="-5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33" spc="-7" dirty="0">
                <a:solidFill>
                  <a:srgbClr val="FFFFFF"/>
                </a:solidFill>
                <a:latin typeface="Courier New"/>
                <a:cs typeface="Courier New"/>
              </a:rPr>
              <a:t>DRC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38065" y="3738266"/>
            <a:ext cx="3589867" cy="2332567"/>
          </a:xfrm>
          <a:custGeom>
            <a:avLst/>
            <a:gdLst/>
            <a:ahLst/>
            <a:cxnLst/>
            <a:rect l="l" t="t" r="r" b="b"/>
            <a:pathLst>
              <a:path w="2692400" h="1749425">
                <a:moveTo>
                  <a:pt x="0" y="0"/>
                </a:moveTo>
                <a:lnTo>
                  <a:pt x="2691899" y="0"/>
                </a:lnTo>
                <a:lnTo>
                  <a:pt x="2691899" y="1749299"/>
                </a:lnTo>
                <a:lnTo>
                  <a:pt x="0" y="17492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35434" y="4027995"/>
            <a:ext cx="154093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133" b="1" spc="93" dirty="0">
                <a:solidFill>
                  <a:srgbClr val="FFFFFF"/>
                </a:solidFill>
                <a:latin typeface="Trebuchet MS"/>
                <a:cs typeface="Trebuchet MS"/>
              </a:rPr>
              <a:t>ANTIBIOGO</a:t>
            </a: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35434" y="4679591"/>
            <a:ext cx="3336713" cy="100204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spcBef>
                <a:spcPts val="133"/>
              </a:spcBef>
            </a:pPr>
            <a:r>
              <a:rPr sz="1867" spc="14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diagnostic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tool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ovide  </a:t>
            </a:r>
            <a:r>
              <a:rPr sz="1867" spc="113" dirty="0">
                <a:solidFill>
                  <a:srgbClr val="FFFFFF"/>
                </a:solidFill>
                <a:latin typeface="Trebuchet MS"/>
                <a:cs typeface="Trebuchet MS"/>
              </a:rPr>
              <a:t>access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accu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ra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67" spc="-7" dirty="0">
                <a:solidFill>
                  <a:srgbClr val="FFFFFF"/>
                </a:solidFill>
                <a:latin typeface="Trebuchet MS"/>
                <a:cs typeface="Trebuchet MS"/>
              </a:rPr>
              <a:t>tibi</a:t>
            </a:r>
            <a:r>
              <a:rPr sz="1867" spc="-27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tics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>
              <a:spcBef>
                <a:spcPts val="1620"/>
              </a:spcBef>
            </a:pPr>
            <a:r>
              <a:rPr sz="1333" spc="-7" dirty="0">
                <a:solidFill>
                  <a:srgbClr val="FFFFFF"/>
                </a:solidFill>
                <a:latin typeface="Courier New"/>
                <a:cs typeface="Courier New"/>
              </a:rPr>
              <a:t>JORDAN</a:t>
            </a:r>
            <a:r>
              <a:rPr sz="1333" spc="-3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33" dirty="0">
                <a:solidFill>
                  <a:srgbClr val="FFFFFF"/>
                </a:solidFill>
                <a:latin typeface="Courier New"/>
                <a:cs typeface="Courier New"/>
              </a:rPr>
              <a:t>-</a:t>
            </a:r>
            <a:r>
              <a:rPr sz="1333" spc="-3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33" spc="-7" dirty="0">
                <a:solidFill>
                  <a:srgbClr val="FFFFFF"/>
                </a:solidFill>
                <a:latin typeface="Courier New"/>
                <a:cs typeface="Courier New"/>
              </a:rPr>
              <a:t>MALI</a:t>
            </a:r>
            <a:r>
              <a:rPr sz="1333" spc="-3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33" dirty="0">
                <a:solidFill>
                  <a:srgbClr val="FFFFFF"/>
                </a:solidFill>
                <a:latin typeface="Courier New"/>
                <a:cs typeface="Courier New"/>
              </a:rPr>
              <a:t>-</a:t>
            </a:r>
            <a:r>
              <a:rPr sz="1333" spc="-3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33" spc="-7" dirty="0">
                <a:solidFill>
                  <a:srgbClr val="FFFFFF"/>
                </a:solidFill>
                <a:latin typeface="Courier New"/>
                <a:cs typeface="Courier New"/>
              </a:rPr>
              <a:t>SENEGAL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2631" y="6006132"/>
            <a:ext cx="839368" cy="8518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99"/>
            <a:ext cx="6096000" cy="6858000"/>
            <a:chOff x="4572000" y="74"/>
            <a:chExt cx="4572000" cy="5143500"/>
          </a:xfrm>
        </p:grpSpPr>
        <p:sp>
          <p:nvSpPr>
            <p:cNvPr id="3" name="object 3"/>
            <p:cNvSpPr/>
            <p:nvPr/>
          </p:nvSpPr>
          <p:spPr>
            <a:xfrm>
              <a:off x="4572000" y="74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7425" y="868800"/>
              <a:ext cx="3961149" cy="34059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11967" y="1591564"/>
            <a:ext cx="5020733" cy="13220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lnSpc>
                <a:spcPct val="116100"/>
              </a:lnSpc>
              <a:spcBef>
                <a:spcPts val="133"/>
              </a:spcBef>
            </a:pP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Antibiotic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antimicrobial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resistance</a:t>
            </a:r>
            <a:r>
              <a:rPr sz="18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(AMR)</a:t>
            </a:r>
            <a:r>
              <a:rPr sz="1867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867" spc="-5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deﬁned </a:t>
            </a:r>
            <a:r>
              <a:rPr sz="1867" spc="120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resistance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bacterial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antibiotics that 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were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previously 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eﬀective for </a:t>
            </a:r>
            <a:r>
              <a:rPr sz="1867" spc="-5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-3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tme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ections.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967" y="3690451"/>
            <a:ext cx="4726939" cy="15127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spc="147" dirty="0">
                <a:solidFill>
                  <a:srgbClr val="FFFFFF"/>
                </a:solidFill>
                <a:latin typeface="Trebuchet MS"/>
                <a:cs typeface="Trebuchet MS"/>
              </a:rPr>
              <a:t>AMR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dri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ers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867" spc="107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867" spc="-1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47" dirty="0">
                <a:solidFill>
                  <a:srgbClr val="FFFFFF"/>
                </a:solidFill>
                <a:latin typeface="Trebuchet MS"/>
                <a:cs typeface="Trebuchet MS"/>
              </a:rPr>
              <a:t>WHO: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>
              <a:spcBef>
                <a:spcPts val="20"/>
              </a:spcBef>
            </a:pPr>
            <a:endParaRPr sz="16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66502" defTabSz="1219170">
              <a:buFontTx/>
              <a:buAutoNum type="arabicPeriod"/>
              <a:tabLst>
                <a:tab pos="625671" algn="l"/>
                <a:tab pos="626518" algn="l"/>
              </a:tabLst>
            </a:pPr>
            <a:r>
              <a:rPr sz="1867" spc="93" dirty="0">
                <a:solidFill>
                  <a:srgbClr val="FFFFFF"/>
                </a:solidFill>
                <a:latin typeface="Trebuchet MS"/>
                <a:cs typeface="Trebuchet MS"/>
              </a:rPr>
              <a:t>Non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tional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07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67" spc="-7" dirty="0">
                <a:solidFill>
                  <a:srgbClr val="FFFFFF"/>
                </a:solidFill>
                <a:latin typeface="Trebuchet MS"/>
                <a:cs typeface="Trebuchet MS"/>
              </a:rPr>
              <a:t>tibi</a:t>
            </a:r>
            <a:r>
              <a:rPr sz="1867" spc="-27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tics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503754" defTabSz="1219170">
              <a:spcBef>
                <a:spcPts val="293"/>
              </a:spcBef>
              <a:buFontTx/>
              <a:buAutoNum type="arabicPeriod"/>
              <a:tabLst>
                <a:tab pos="625671" algn="l"/>
                <a:tab pos="626518" algn="l"/>
              </a:tabLst>
            </a:pP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Lack</a:t>
            </a:r>
            <a:r>
              <a:rPr sz="1867" spc="-1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8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giene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ection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93" dirty="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sz="1867" spc="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-3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-20" dirty="0">
                <a:solidFill>
                  <a:srgbClr val="FFFFFF"/>
                </a:solidFill>
                <a:latin typeface="Trebuchet MS"/>
                <a:cs typeface="Trebuchet MS"/>
              </a:rPr>
              <a:t>ol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507141" defTabSz="1219170">
              <a:spcBef>
                <a:spcPts val="360"/>
              </a:spcBef>
              <a:buFontTx/>
              <a:buAutoNum type="arabicPeriod"/>
              <a:tabLst>
                <a:tab pos="625671" algn="l"/>
                <a:tab pos="626518" algn="l"/>
              </a:tabLst>
            </a:pPr>
            <a:r>
              <a:rPr sz="1867" spc="93" dirty="0">
                <a:solidFill>
                  <a:srgbClr val="FFFFFF"/>
                </a:solidFill>
                <a:latin typeface="Trebuchet MS"/>
                <a:cs typeface="Trebuchet MS"/>
              </a:rPr>
              <a:t>Non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13" dirty="0">
                <a:solidFill>
                  <a:srgbClr val="FFFFFF"/>
                </a:solidFill>
                <a:latin typeface="Trebuchet MS"/>
                <a:cs typeface="Trebuchet MS"/>
              </a:rPr>
              <a:t>access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diagnostic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tools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0400" y="804640"/>
            <a:ext cx="295148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87" dirty="0"/>
              <a:t>A</a:t>
            </a:r>
            <a:r>
              <a:rPr spc="-200" dirty="0"/>
              <a:t> </a:t>
            </a:r>
            <a:r>
              <a:rPr spc="33" dirty="0"/>
              <a:t>global</a:t>
            </a:r>
            <a:r>
              <a:rPr spc="-140" dirty="0"/>
              <a:t> </a:t>
            </a:r>
            <a:r>
              <a:rPr spc="40" dirty="0"/>
              <a:t>health</a:t>
            </a:r>
            <a:r>
              <a:rPr spc="-140" dirty="0"/>
              <a:t> </a:t>
            </a:r>
            <a:r>
              <a:rPr spc="113" dirty="0"/>
              <a:t>issue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71579" y="6496994"/>
            <a:ext cx="297857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333" u="sng" spc="2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Review</a:t>
            </a:r>
            <a:r>
              <a:rPr sz="1333" u="sng" spc="-10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333" u="sng" spc="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on</a:t>
            </a:r>
            <a:r>
              <a:rPr sz="1333" u="sng" spc="-1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333" u="sng" spc="10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AMR's</a:t>
            </a:r>
            <a:r>
              <a:rPr sz="1333" u="sng" spc="-8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333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report</a:t>
            </a:r>
            <a:r>
              <a:rPr sz="1333" u="sng" spc="-7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333" u="sng" spc="-3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(O'Neill,</a:t>
            </a:r>
            <a:r>
              <a:rPr sz="1333" u="sng" spc="-8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333" u="sng" spc="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2016)</a:t>
            </a:r>
            <a:endParaRPr sz="133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3045" y="559593"/>
            <a:ext cx="3014980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333" spc="53" dirty="0">
                <a:solidFill>
                  <a:prstClr val="black"/>
                </a:solidFill>
                <a:latin typeface="Trebuchet MS"/>
                <a:cs typeface="Trebuchet MS"/>
              </a:rPr>
              <a:t>De</a:t>
            </a:r>
            <a:r>
              <a:rPr sz="1333" spc="40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1333" spc="67" dirty="0">
                <a:solidFill>
                  <a:prstClr val="black"/>
                </a:solidFill>
                <a:latin typeface="Trebuchet MS"/>
                <a:cs typeface="Trebuchet MS"/>
              </a:rPr>
              <a:t>ths</a:t>
            </a:r>
            <a:r>
              <a:rPr sz="1333" spc="-8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333" spc="27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1333" dirty="0">
                <a:solidFill>
                  <a:prstClr val="black"/>
                </a:solidFill>
                <a:latin typeface="Trebuchet MS"/>
                <a:cs typeface="Trebuchet MS"/>
              </a:rPr>
              <a:t>ttributable</a:t>
            </a:r>
            <a:r>
              <a:rPr sz="1333" spc="-10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333" spc="20" dirty="0">
                <a:solidFill>
                  <a:prstClr val="black"/>
                </a:solidFill>
                <a:latin typeface="Trebuchet MS"/>
                <a:cs typeface="Trebuchet MS"/>
              </a:rPr>
              <a:t>to</a:t>
            </a:r>
            <a:r>
              <a:rPr sz="1333" spc="-1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333" spc="100" dirty="0">
                <a:solidFill>
                  <a:prstClr val="black"/>
                </a:solidFill>
                <a:latin typeface="Trebuchet MS"/>
                <a:cs typeface="Trebuchet MS"/>
              </a:rPr>
              <a:t>AMR</a:t>
            </a:r>
            <a:r>
              <a:rPr sz="1333" spc="-8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Trebuchet MS"/>
                <a:cs typeface="Trebuchet MS"/>
              </a:rPr>
              <a:t>e</a:t>
            </a:r>
            <a:r>
              <a:rPr sz="1333" spc="53" dirty="0">
                <a:solidFill>
                  <a:prstClr val="black"/>
                </a:solidFill>
                <a:latin typeface="Trebuchet MS"/>
                <a:cs typeface="Trebuchet MS"/>
              </a:rPr>
              <a:t>v</a:t>
            </a:r>
            <a:r>
              <a:rPr sz="1333" spc="27" dirty="0">
                <a:solidFill>
                  <a:prstClr val="black"/>
                </a:solidFill>
                <a:latin typeface="Trebuchet MS"/>
                <a:cs typeface="Trebuchet MS"/>
              </a:rPr>
              <a:t>ery</a:t>
            </a:r>
            <a:r>
              <a:rPr sz="1333" spc="-14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333" spc="47" dirty="0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1333" spc="13" dirty="0">
                <a:solidFill>
                  <a:prstClr val="black"/>
                </a:solidFill>
                <a:latin typeface="Trebuchet MS"/>
                <a:cs typeface="Trebuchet MS"/>
              </a:rPr>
              <a:t>ear</a:t>
            </a:r>
            <a:endParaRPr sz="133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401" y="804640"/>
            <a:ext cx="497416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07" dirty="0"/>
              <a:t>How</a:t>
            </a:r>
            <a:r>
              <a:rPr spc="-193" dirty="0"/>
              <a:t> </a:t>
            </a:r>
            <a:r>
              <a:rPr spc="113" dirty="0"/>
              <a:t>does</a:t>
            </a:r>
            <a:r>
              <a:rPr spc="-140" dirty="0"/>
              <a:t> </a:t>
            </a:r>
            <a:r>
              <a:rPr spc="60" dirty="0"/>
              <a:t>a</a:t>
            </a:r>
            <a:r>
              <a:rPr spc="-140" dirty="0"/>
              <a:t> </a:t>
            </a:r>
            <a:r>
              <a:rPr spc="47" dirty="0"/>
              <a:t>microbiology</a:t>
            </a:r>
            <a:r>
              <a:rPr spc="-193" dirty="0"/>
              <a:t> </a:t>
            </a:r>
            <a:r>
              <a:rPr spc="7" dirty="0"/>
              <a:t>lab</a:t>
            </a:r>
            <a:r>
              <a:rPr spc="-193" dirty="0"/>
              <a:t> </a:t>
            </a:r>
            <a:r>
              <a:rPr spc="113" dirty="0"/>
              <a:t>work?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0458" y="2355549"/>
            <a:ext cx="843276" cy="7936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9595" y="2355549"/>
            <a:ext cx="843276" cy="7936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5067" y="2355549"/>
            <a:ext cx="843276" cy="7936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63862" y="2355549"/>
            <a:ext cx="843276" cy="7936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52431" y="4438916"/>
            <a:ext cx="843276" cy="7936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33827" y="4438916"/>
            <a:ext cx="843276" cy="7936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51231" y="4438916"/>
            <a:ext cx="843276" cy="7936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15198" y="4438916"/>
            <a:ext cx="843276" cy="79367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304297" y="2768732"/>
            <a:ext cx="1345353" cy="0"/>
          </a:xfrm>
          <a:custGeom>
            <a:avLst/>
            <a:gdLst/>
            <a:ahLst/>
            <a:cxnLst/>
            <a:rect l="l" t="t" r="r" b="b"/>
            <a:pathLst>
              <a:path w="1009014">
                <a:moveTo>
                  <a:pt x="0" y="0"/>
                </a:moveTo>
                <a:lnTo>
                  <a:pt x="1008599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93434" y="2768732"/>
            <a:ext cx="1421553" cy="0"/>
          </a:xfrm>
          <a:custGeom>
            <a:avLst/>
            <a:gdLst/>
            <a:ahLst/>
            <a:cxnLst/>
            <a:rect l="l" t="t" r="r" b="b"/>
            <a:pathLst>
              <a:path w="1066164">
                <a:moveTo>
                  <a:pt x="0" y="0"/>
                </a:moveTo>
                <a:lnTo>
                  <a:pt x="1065899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758905" y="2686753"/>
            <a:ext cx="1118447" cy="164252"/>
            <a:chOff x="6569178" y="2015064"/>
            <a:chExt cx="838835" cy="123189"/>
          </a:xfrm>
        </p:grpSpPr>
        <p:sp>
          <p:nvSpPr>
            <p:cNvPr id="14" name="object 14"/>
            <p:cNvSpPr/>
            <p:nvPr/>
          </p:nvSpPr>
          <p:spPr>
            <a:xfrm>
              <a:off x="6569178" y="2076549"/>
              <a:ext cx="694690" cy="0"/>
            </a:xfrm>
            <a:custGeom>
              <a:avLst/>
              <a:gdLst/>
              <a:ahLst/>
              <a:cxnLst/>
              <a:rect l="l" t="t" r="r" b="b"/>
              <a:pathLst>
                <a:path w="694690">
                  <a:moveTo>
                    <a:pt x="0" y="0"/>
                  </a:moveTo>
                  <a:lnTo>
                    <a:pt x="694349" y="0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9241" y="2015064"/>
              <a:ext cx="158250" cy="122971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0572869" y="3318301"/>
            <a:ext cx="13547" cy="984673"/>
          </a:xfrm>
          <a:custGeom>
            <a:avLst/>
            <a:gdLst/>
            <a:ahLst/>
            <a:cxnLst/>
            <a:rect l="l" t="t" r="r" b="b"/>
            <a:pathLst>
              <a:path w="10159" h="738505">
                <a:moveTo>
                  <a:pt x="0" y="738299"/>
                </a:moveTo>
                <a:lnTo>
                  <a:pt x="9599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7429" y="3600516"/>
            <a:ext cx="843276" cy="793672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045785" y="2749650"/>
            <a:ext cx="933873" cy="771313"/>
            <a:chOff x="784338" y="2062237"/>
            <a:chExt cx="700405" cy="578485"/>
          </a:xfrm>
        </p:grpSpPr>
        <p:sp>
          <p:nvSpPr>
            <p:cNvPr id="19" name="object 19"/>
            <p:cNvSpPr/>
            <p:nvPr/>
          </p:nvSpPr>
          <p:spPr>
            <a:xfrm>
              <a:off x="901416" y="2076524"/>
              <a:ext cx="568960" cy="454659"/>
            </a:xfrm>
            <a:custGeom>
              <a:avLst/>
              <a:gdLst/>
              <a:ahLst/>
              <a:cxnLst/>
              <a:rect l="l" t="t" r="r" b="b"/>
              <a:pathLst>
                <a:path w="568960" h="454660">
                  <a:moveTo>
                    <a:pt x="0" y="454107"/>
                  </a:moveTo>
                  <a:lnTo>
                    <a:pt x="568483" y="0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4338" y="2479618"/>
              <a:ext cx="160703" cy="16070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551231" y="3354780"/>
            <a:ext cx="164252" cy="966893"/>
            <a:chOff x="1913423" y="2516085"/>
            <a:chExt cx="123189" cy="725170"/>
          </a:xfrm>
        </p:grpSpPr>
        <p:sp>
          <p:nvSpPr>
            <p:cNvPr id="22" name="object 22"/>
            <p:cNvSpPr/>
            <p:nvPr/>
          </p:nvSpPr>
          <p:spPr>
            <a:xfrm>
              <a:off x="1974908" y="2660047"/>
              <a:ext cx="3175" cy="567055"/>
            </a:xfrm>
            <a:custGeom>
              <a:avLst/>
              <a:gdLst/>
              <a:ahLst/>
              <a:cxnLst/>
              <a:rect l="l" t="t" r="r" b="b"/>
              <a:pathLst>
                <a:path w="3175" h="567055">
                  <a:moveTo>
                    <a:pt x="0" y="0"/>
                  </a:moveTo>
                  <a:lnTo>
                    <a:pt x="2764" y="566851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3423" y="2516085"/>
              <a:ext cx="122970" cy="15847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577808" y="5231503"/>
            <a:ext cx="993987" cy="5950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9649" marR="6773" indent="-173562" defTabSz="1219170">
              <a:lnSpc>
                <a:spcPts val="2200"/>
              </a:lnSpc>
              <a:spcBef>
                <a:spcPts val="240"/>
              </a:spcBef>
            </a:pP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Lab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tech  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reads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71405" y="5257351"/>
            <a:ext cx="969433" cy="5950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6150" marR="6773" indent="-110064" defTabSz="1219170">
              <a:lnSpc>
                <a:spcPts val="2200"/>
              </a:lnSpc>
              <a:spcBef>
                <a:spcPts val="240"/>
              </a:spcBef>
            </a:pP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Mic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obio  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expert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49497" y="5371230"/>
            <a:ext cx="137668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spc="8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escrip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tion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3849" y="4583585"/>
            <a:ext cx="83142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spc="133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tie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92103" y="4583585"/>
            <a:ext cx="146473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tabLst>
                <a:tab pos="1446917" algn="l"/>
              </a:tabLst>
            </a:pPr>
            <a:r>
              <a:rPr sz="1867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endParaRPr sz="18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10731" y="4583585"/>
            <a:ext cx="146473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tabLst>
                <a:tab pos="1446917" algn="l"/>
              </a:tabLst>
            </a:pPr>
            <a:r>
              <a:rPr sz="1867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endParaRPr sz="18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29336" y="4583585"/>
            <a:ext cx="124460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tabLst>
                <a:tab pos="1226789" algn="l"/>
              </a:tabLst>
            </a:pPr>
            <a:r>
              <a:rPr sz="1867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endParaRPr sz="18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336440" y="5397037"/>
            <a:ext cx="47413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spc="12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2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67" spc="-7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66211" y="1777103"/>
            <a:ext cx="1216659" cy="5950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60671" marR="6773" indent="-344585" defTabSz="1219170">
              <a:lnSpc>
                <a:spcPts val="2200"/>
              </a:lnSpc>
              <a:spcBef>
                <a:spcPts val="240"/>
              </a:spcBef>
            </a:pP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Incub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tion 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time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75468" y="1802950"/>
            <a:ext cx="831427" cy="5950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7780" marR="6773" indent="-1693" defTabSz="1219170">
              <a:lnSpc>
                <a:spcPts val="2200"/>
              </a:lnSpc>
              <a:spcBef>
                <a:spcPts val="240"/>
              </a:spcBef>
            </a:pPr>
            <a:r>
              <a:rPr sz="1867" spc="133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tie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t 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sample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45546" y="1916830"/>
            <a:ext cx="78316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Doctor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76643" y="1802937"/>
            <a:ext cx="993987" cy="5950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1438" marR="6773" indent="-75351" defTabSz="1219170">
              <a:lnSpc>
                <a:spcPts val="2200"/>
              </a:lnSpc>
              <a:spcBef>
                <a:spcPts val="240"/>
              </a:spcBef>
            </a:pP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Lab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tech  </a:t>
            </a:r>
            <a:r>
              <a:rPr sz="1867" spc="9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67" spc="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67" spc="87" dirty="0">
                <a:solidFill>
                  <a:srgbClr val="FFFFFF"/>
                </a:solidFill>
                <a:latin typeface="Trebuchet MS"/>
                <a:cs typeface="Trebuchet MS"/>
              </a:rPr>
              <a:t>ts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87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52631" y="6006132"/>
            <a:ext cx="839368" cy="851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033" y="1499067"/>
            <a:ext cx="4632163" cy="48177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401" y="804640"/>
            <a:ext cx="5340772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73" dirty="0"/>
              <a:t>A</a:t>
            </a:r>
            <a:r>
              <a:rPr spc="140" dirty="0"/>
              <a:t>n</a:t>
            </a:r>
            <a:r>
              <a:rPr spc="-13" dirty="0"/>
              <a:t>tibi</a:t>
            </a:r>
            <a:r>
              <a:rPr spc="-27" dirty="0"/>
              <a:t>o</a:t>
            </a:r>
            <a:r>
              <a:rPr dirty="0"/>
              <a:t>tic</a:t>
            </a:r>
            <a:r>
              <a:rPr spc="-140" dirty="0"/>
              <a:t> </a:t>
            </a:r>
            <a:r>
              <a:rPr spc="160" dirty="0"/>
              <a:t>Susce</a:t>
            </a:r>
            <a:r>
              <a:rPr spc="167" dirty="0"/>
              <a:t>p</a:t>
            </a:r>
            <a:r>
              <a:rPr spc="-33" dirty="0"/>
              <a:t>tibility</a:t>
            </a:r>
            <a:r>
              <a:rPr spc="-260" dirty="0"/>
              <a:t> </a:t>
            </a:r>
            <a:r>
              <a:rPr spc="-240" dirty="0"/>
              <a:t>T</a:t>
            </a:r>
            <a:r>
              <a:rPr spc="160" dirty="0"/>
              <a:t>e</a:t>
            </a:r>
            <a:r>
              <a:rPr spc="113" dirty="0"/>
              <a:t>s</a:t>
            </a:r>
            <a:r>
              <a:rPr spc="60" dirty="0"/>
              <a:t>ting</a:t>
            </a:r>
            <a:r>
              <a:rPr spc="-140" dirty="0"/>
              <a:t> (</a:t>
            </a:r>
            <a:r>
              <a:rPr spc="160" dirty="0"/>
              <a:t>A</a:t>
            </a:r>
            <a:r>
              <a:rPr spc="313" dirty="0"/>
              <a:t>S</a:t>
            </a:r>
            <a:r>
              <a:rPr spc="-40" dirty="0"/>
              <a:t>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7900" y="1795567"/>
            <a:ext cx="2511213" cy="15152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Measurement: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>
              <a:spcBef>
                <a:spcPts val="67"/>
              </a:spcBef>
            </a:pPr>
            <a:endParaRPr sz="16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48722" defTabSz="1219170"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80" dirty="0">
                <a:solidFill>
                  <a:srgbClr val="FFFFFF"/>
                </a:solidFill>
                <a:latin typeface="Trebuchet MS"/>
                <a:cs typeface="Trebuchet MS"/>
              </a:rPr>
              <a:t>Short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-3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aining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48722" defTabSz="1219170">
              <a:spcBef>
                <a:spcPts val="293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133" dirty="0">
                <a:solidFill>
                  <a:srgbClr val="FFFFFF"/>
                </a:solidFill>
                <a:latin typeface="Trebuchet MS"/>
                <a:cs typeface="Trebuchet MS"/>
              </a:rPr>
              <a:t>Ea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67" spc="107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867" spc="-1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achi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67" spc="8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48722" defTabSz="1219170">
              <a:spcBef>
                <a:spcPts val="360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spc="107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867" spc="-15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7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sz="1867" spc="-27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867" spc="-15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ma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gin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7900" y="4039234"/>
            <a:ext cx="4265507" cy="15127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Interpretation: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>
              <a:spcBef>
                <a:spcPts val="20"/>
              </a:spcBef>
            </a:pPr>
            <a:endParaRPr sz="16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48722" defTabSz="1219170"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93" dirty="0">
                <a:solidFill>
                  <a:srgbClr val="FFFFFF"/>
                </a:solidFill>
                <a:latin typeface="Trebuchet MS"/>
                <a:cs typeface="Trebuchet MS"/>
              </a:rPr>
              <a:t>3K</a:t>
            </a:r>
            <a:r>
              <a:rPr sz="1867" spc="-1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rules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kn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867" spc="-227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upd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ted</a:t>
            </a:r>
            <a:r>
              <a:rPr sz="18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3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early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48722" defTabSz="1219170">
              <a:spcBef>
                <a:spcPts val="293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equi</a:t>
            </a:r>
            <a:r>
              <a:rPr sz="1867" spc="-7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107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53" dirty="0">
                <a:solidFill>
                  <a:srgbClr val="FFFFFF"/>
                </a:solidFill>
                <a:latin typeface="Trebuchet MS"/>
                <a:cs typeface="Trebuchet MS"/>
              </a:rPr>
              <a:t>highly</a:t>
            </a:r>
            <a:r>
              <a:rPr sz="1867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qualiﬁed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st</a:t>
            </a:r>
            <a:r>
              <a:rPr sz="1867" spc="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ﬀ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48722" defTabSz="1219170">
              <a:spcBef>
                <a:spcPts val="360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Altern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ti</a:t>
            </a:r>
            <a:r>
              <a:rPr sz="1867" spc="-33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867" spc="-93" dirty="0">
                <a:solidFill>
                  <a:srgbClr val="FFFFFF"/>
                </a:solidFill>
                <a:latin typeface="Trebuchet MS"/>
                <a:cs typeface="Trebuchet MS"/>
              </a:rPr>
              <a:t>e: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20" dirty="0">
                <a:solidFill>
                  <a:srgbClr val="FFFFFF"/>
                </a:solidFill>
                <a:latin typeface="Trebuchet MS"/>
                <a:cs typeface="Trebuchet MS"/>
              </a:rPr>
              <a:t>SIRscan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7766" y="2166215"/>
            <a:ext cx="843276" cy="7936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7761" y="4508015"/>
            <a:ext cx="843276" cy="7936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52631" y="6006132"/>
            <a:ext cx="839368" cy="8518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401" y="2384525"/>
            <a:ext cx="9087273" cy="26330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Antibiogo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73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400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47" dirty="0">
                <a:solidFill>
                  <a:srgbClr val="FFFFFF"/>
                </a:solidFill>
                <a:latin typeface="Trebuchet MS"/>
                <a:cs typeface="Trebuchet MS"/>
              </a:rPr>
              <a:t>free,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87" dirty="0">
                <a:solidFill>
                  <a:srgbClr val="FFFFFF"/>
                </a:solidFill>
                <a:latin typeface="Trebuchet MS"/>
                <a:cs typeface="Trebuchet MS"/>
              </a:rPr>
              <a:t>open</a:t>
            </a:r>
            <a:r>
              <a:rPr sz="2400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rebuchet MS"/>
                <a:cs typeface="Trebuchet MS"/>
              </a:rPr>
              <a:t>source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93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oﬄine</a:t>
            </a:r>
            <a:r>
              <a:rPr sz="24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Android</a:t>
            </a:r>
            <a:r>
              <a:rPr sz="2400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app</a:t>
            </a:r>
            <a:endParaRPr sz="24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marR="6773" defTabSz="1219170">
              <a:lnSpc>
                <a:spcPct val="201399"/>
              </a:lnSpc>
            </a:pP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400" spc="-1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07" dirty="0">
                <a:solidFill>
                  <a:srgbClr val="FFFFFF"/>
                </a:solidFill>
                <a:latin typeface="Trebuchet MS"/>
                <a:cs typeface="Trebuchet MS"/>
              </a:rPr>
              <a:t>supports</a:t>
            </a: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non-expert</a:t>
            </a:r>
            <a:r>
              <a:rPr sz="2400" spc="-1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27" dirty="0">
                <a:solidFill>
                  <a:srgbClr val="FFFFFF"/>
                </a:solidFill>
                <a:latin typeface="Trebuchet MS"/>
                <a:cs typeface="Trebuchet MS"/>
              </a:rPr>
              <a:t>laboratory</a:t>
            </a:r>
            <a:r>
              <a:rPr sz="2400" spc="-2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73" dirty="0">
                <a:solidFill>
                  <a:srgbClr val="FFFFFF"/>
                </a:solidFill>
                <a:latin typeface="Trebuchet MS"/>
                <a:cs typeface="Trebuchet MS"/>
              </a:rPr>
              <a:t>technicians</a:t>
            </a:r>
            <a:r>
              <a:rPr sz="2400" spc="-1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93" dirty="0">
                <a:solidFill>
                  <a:srgbClr val="FFFFFF"/>
                </a:solidFill>
                <a:latin typeface="Trebuchet MS"/>
                <a:cs typeface="Trebuchet MS"/>
              </a:rPr>
              <a:t>measuring</a:t>
            </a: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93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spc="-7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spc="13" dirty="0">
                <a:solidFill>
                  <a:srgbClr val="FFFFFF"/>
                </a:solidFill>
                <a:latin typeface="Trebuchet MS"/>
                <a:cs typeface="Trebuchet MS"/>
              </a:rPr>
              <a:t>terp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ting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spc="-13" dirty="0">
                <a:solidFill>
                  <a:srgbClr val="FFFFFF"/>
                </a:solidFill>
                <a:latin typeface="Trebuchet MS"/>
                <a:cs typeface="Trebuchet MS"/>
              </a:rPr>
              <a:t>tibi</a:t>
            </a:r>
            <a:r>
              <a:rPr sz="2400" spc="-27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tic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Trebuchet MS"/>
                <a:cs typeface="Trebuchet MS"/>
              </a:rPr>
              <a:t>susce</a:t>
            </a:r>
            <a:r>
              <a:rPr sz="2400" spc="152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400" spc="-33" dirty="0">
                <a:solidFill>
                  <a:srgbClr val="FFFFFF"/>
                </a:solidFill>
                <a:latin typeface="Trebuchet MS"/>
                <a:cs typeface="Trebuchet MS"/>
              </a:rPr>
              <a:t>tibility</a:t>
            </a:r>
            <a:r>
              <a:rPr sz="2400" spc="-2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93" dirty="0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sz="2400" spc="7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400" spc="113" dirty="0">
                <a:solidFill>
                  <a:srgbClr val="FFFFFF"/>
                </a:solidFill>
                <a:latin typeface="Trebuchet MS"/>
                <a:cs typeface="Trebuchet MS"/>
              </a:rPr>
              <a:t>ts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 (</a:t>
            </a:r>
            <a:r>
              <a:rPr sz="2400" spc="1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31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T),</a:t>
            </a:r>
            <a:endParaRPr sz="240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>
              <a:spcBef>
                <a:spcPts val="53"/>
              </a:spcBef>
            </a:pPr>
            <a:endParaRPr sz="24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/>
            <a:r>
              <a:rPr sz="2400" spc="33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400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r>
              <a:rPr sz="2400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87" dirty="0">
                <a:solidFill>
                  <a:srgbClr val="FFFFFF"/>
                </a:solidFill>
                <a:latin typeface="Trebuchet MS"/>
                <a:cs typeface="Trebuchet MS"/>
              </a:rPr>
              <a:t>doctors</a:t>
            </a:r>
            <a:r>
              <a:rPr sz="2400" spc="-1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47" dirty="0">
                <a:solidFill>
                  <a:srgbClr val="FFFFFF"/>
                </a:solidFill>
                <a:latin typeface="Trebuchet MS"/>
                <a:cs typeface="Trebuchet MS"/>
              </a:rPr>
              <a:t>prescribe</a:t>
            </a:r>
            <a:r>
              <a:rPr sz="2400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accurate</a:t>
            </a:r>
            <a:r>
              <a:rPr sz="2400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rebuchet MS"/>
                <a:cs typeface="Trebuchet MS"/>
              </a:rPr>
              <a:t>antibiotics</a:t>
            </a:r>
            <a:r>
              <a:rPr sz="2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400" spc="-17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7" dirty="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sz="2400" spc="-1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3" dirty="0">
                <a:solidFill>
                  <a:srgbClr val="FFFFFF"/>
                </a:solidFill>
                <a:latin typeface="Trebuchet MS"/>
                <a:cs typeface="Trebuchet MS"/>
              </a:rPr>
              <a:t>patients.</a:t>
            </a:r>
            <a:endParaRPr sz="2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400" y="804640"/>
            <a:ext cx="249597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400" spc="27" dirty="0">
                <a:solidFill>
                  <a:srgbClr val="FFFFFF"/>
                </a:solidFill>
                <a:latin typeface="Trebuchet MS"/>
                <a:cs typeface="Trebuchet MS"/>
              </a:rPr>
              <a:t>Value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spc="53" dirty="0">
                <a:solidFill>
                  <a:srgbClr val="FFFFFF"/>
                </a:solidFill>
                <a:latin typeface="Trebuchet MS"/>
                <a:cs typeface="Trebuchet MS"/>
              </a:rPr>
              <a:t>oposition</a:t>
            </a:r>
            <a:endParaRPr sz="2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2631" y="6006132"/>
            <a:ext cx="839368" cy="8518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99"/>
            <a:ext cx="6096000" cy="6858000"/>
            <a:chOff x="4572000" y="74"/>
            <a:chExt cx="4572000" cy="5143500"/>
          </a:xfrm>
        </p:grpSpPr>
        <p:sp>
          <p:nvSpPr>
            <p:cNvPr id="3" name="object 3"/>
            <p:cNvSpPr/>
            <p:nvPr/>
          </p:nvSpPr>
          <p:spPr>
            <a:xfrm>
              <a:off x="4572000" y="74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2519" y="4261624"/>
              <a:ext cx="749074" cy="8056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1173" y="573624"/>
              <a:ext cx="2533650" cy="42553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1276" y="982584"/>
              <a:ext cx="1933445" cy="343727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70400" y="2742165"/>
            <a:ext cx="3515360" cy="2043551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626518" indent="-448722" defTabSz="1219170">
              <a:spcBef>
                <a:spcPts val="493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87" dirty="0">
                <a:solidFill>
                  <a:srgbClr val="FFFFFF"/>
                </a:solidFill>
                <a:latin typeface="Trebuchet MS"/>
                <a:cs typeface="Trebuchet MS"/>
              </a:rPr>
              <a:t>Measu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33" dirty="0">
                <a:solidFill>
                  <a:srgbClr val="FFFFFF"/>
                </a:solidFill>
                <a:latin typeface="Trebuchet MS"/>
                <a:cs typeface="Trebuchet MS"/>
              </a:rPr>
              <a:t>easily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48722" defTabSz="1219170">
              <a:spcBef>
                <a:spcPts val="360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Compl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interp</a:t>
            </a:r>
            <a:r>
              <a:rPr sz="1867" spc="-1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20" dirty="0">
                <a:solidFill>
                  <a:srgbClr val="FFFFFF"/>
                </a:solidFill>
                <a:latin typeface="Trebuchet MS"/>
                <a:cs typeface="Trebuchet MS"/>
              </a:rPr>
              <a:t>tion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48722" defTabSz="1219170">
              <a:spcBef>
                <a:spcPts val="360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47" dirty="0">
                <a:solidFill>
                  <a:srgbClr val="FFFFFF"/>
                </a:solidFill>
                <a:latin typeface="Trebuchet MS"/>
                <a:cs typeface="Trebuchet MS"/>
              </a:rPr>
              <a:t>ead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esults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27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867" spc="-14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3" dirty="0">
                <a:solidFill>
                  <a:srgbClr val="FFFFFF"/>
                </a:solidFill>
                <a:latin typeface="Trebuchet MS"/>
                <a:cs typeface="Trebuchet MS"/>
              </a:rPr>
              <a:t>ta</a:t>
            </a:r>
            <a:r>
              <a:rPr sz="1867" spc="-27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67" spc="-10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40" dirty="0">
                <a:solidFill>
                  <a:srgbClr val="FFFFFF"/>
                </a:solidFill>
                <a:latin typeface="Trebuchet MS"/>
                <a:cs typeface="Trebuchet MS"/>
              </a:rPr>
              <a:t>action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26518" indent="-448722" defTabSz="1219170">
              <a:spcBef>
                <a:spcPts val="360"/>
              </a:spcBef>
              <a:buFont typeface="Arial"/>
              <a:buChar char="●"/>
              <a:tabLst>
                <a:tab pos="625671" algn="l"/>
                <a:tab pos="626518" algn="l"/>
              </a:tabLst>
            </a:pPr>
            <a:r>
              <a:rPr sz="1867" spc="107" dirty="0">
                <a:solidFill>
                  <a:srgbClr val="FFFFFF"/>
                </a:solidFill>
                <a:latin typeface="Trebuchet MS"/>
                <a:cs typeface="Trebuchet MS"/>
              </a:rPr>
              <a:t>Sha</a:t>
            </a:r>
            <a:r>
              <a:rPr sz="1867" spc="6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2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67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12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67" spc="2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67" spc="-7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67" spc="-15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67" spc="67" dirty="0">
                <a:solidFill>
                  <a:srgbClr val="FFFFFF"/>
                </a:solidFill>
                <a:latin typeface="Trebuchet MS"/>
                <a:cs typeface="Trebuchet MS"/>
              </a:rPr>
              <a:t>esults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>
              <a:spcBef>
                <a:spcPts val="13"/>
              </a:spcBef>
            </a:pPr>
            <a:endParaRPr sz="253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/>
            <a:r>
              <a:rPr sz="1867" u="heavy" spc="93" dirty="0">
                <a:solidFill>
                  <a:srgbClr val="427EF7"/>
                </a:solidFill>
                <a:uFill>
                  <a:solidFill>
                    <a:srgbClr val="427EF7"/>
                  </a:solidFill>
                </a:uFill>
                <a:latin typeface="Trebuchet MS"/>
                <a:cs typeface="Trebuchet MS"/>
                <a:hlinkClick r:id="rId5"/>
              </a:rPr>
              <a:t>V</a:t>
            </a:r>
            <a:r>
              <a:rPr sz="1867" u="heavy" spc="-20" dirty="0">
                <a:solidFill>
                  <a:srgbClr val="427EF7"/>
                </a:solidFill>
                <a:uFill>
                  <a:solidFill>
                    <a:srgbClr val="427EF7"/>
                  </a:solidFill>
                </a:uFill>
                <a:latin typeface="Trebuchet MS"/>
                <a:cs typeface="Trebuchet MS"/>
                <a:hlinkClick r:id="rId5"/>
              </a:rPr>
              <a:t>i</a:t>
            </a:r>
            <a:r>
              <a:rPr sz="1867" u="heavy" spc="-67" dirty="0">
                <a:solidFill>
                  <a:srgbClr val="427EF7"/>
                </a:solidFill>
                <a:uFill>
                  <a:solidFill>
                    <a:srgbClr val="427EF7"/>
                  </a:solidFill>
                </a:uFill>
                <a:latin typeface="Trebuchet MS"/>
                <a:cs typeface="Trebuchet MS"/>
                <a:hlinkClick r:id="rId5"/>
              </a:rPr>
              <a:t>e</a:t>
            </a:r>
            <a:r>
              <a:rPr sz="1867" u="heavy" spc="107" dirty="0">
                <a:solidFill>
                  <a:srgbClr val="427EF7"/>
                </a:solidFill>
                <a:uFill>
                  <a:solidFill>
                    <a:srgbClr val="427EF7"/>
                  </a:solidFill>
                </a:uFill>
                <a:latin typeface="Trebuchet MS"/>
                <a:cs typeface="Trebuchet MS"/>
                <a:hlinkClick r:id="rId5"/>
              </a:rPr>
              <a:t>w</a:t>
            </a:r>
            <a:r>
              <a:rPr sz="1867" u="heavy" spc="-152" dirty="0">
                <a:solidFill>
                  <a:srgbClr val="427EF7"/>
                </a:solidFill>
                <a:uFill>
                  <a:solidFill>
                    <a:srgbClr val="427EF7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867" u="heavy" spc="67" dirty="0">
                <a:solidFill>
                  <a:srgbClr val="427EF7"/>
                </a:solidFill>
                <a:uFill>
                  <a:solidFill>
                    <a:srgbClr val="427EF7"/>
                  </a:solidFill>
                </a:uFill>
                <a:latin typeface="Trebuchet MS"/>
                <a:cs typeface="Trebuchet MS"/>
                <a:hlinkClick r:id="rId5"/>
              </a:rPr>
              <a:t>o</a:t>
            </a:r>
            <a:r>
              <a:rPr sz="1867" u="heavy" spc="107" dirty="0">
                <a:solidFill>
                  <a:srgbClr val="427EF7"/>
                </a:solidFill>
                <a:uFill>
                  <a:solidFill>
                    <a:srgbClr val="427EF7"/>
                  </a:solidFill>
                </a:uFill>
                <a:latin typeface="Trebuchet MS"/>
                <a:cs typeface="Trebuchet MS"/>
                <a:hlinkClick r:id="rId5"/>
              </a:rPr>
              <a:t>n</a:t>
            </a:r>
            <a:r>
              <a:rPr sz="1867" u="heavy" spc="-160" dirty="0">
                <a:solidFill>
                  <a:srgbClr val="427EF7"/>
                </a:solidFill>
                <a:uFill>
                  <a:solidFill>
                    <a:srgbClr val="427EF7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867" u="heavy" spc="-20" dirty="0">
                <a:solidFill>
                  <a:srgbClr val="427EF7"/>
                </a:solidFill>
                <a:uFill>
                  <a:solidFill>
                    <a:srgbClr val="427EF7"/>
                  </a:solidFill>
                </a:uFill>
                <a:latin typeface="Trebuchet MS"/>
                <a:cs typeface="Trebuchet MS"/>
                <a:hlinkClick r:id="rId5"/>
              </a:rPr>
              <a:t>Y</a:t>
            </a:r>
            <a:r>
              <a:rPr sz="1867" u="heavy" spc="60" dirty="0">
                <a:solidFill>
                  <a:srgbClr val="427EF7"/>
                </a:solidFill>
                <a:uFill>
                  <a:solidFill>
                    <a:srgbClr val="427EF7"/>
                  </a:solidFill>
                </a:uFill>
                <a:latin typeface="Trebuchet MS"/>
                <a:cs typeface="Trebuchet MS"/>
                <a:hlinkClick r:id="rId5"/>
              </a:rPr>
              <a:t>outube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0401" y="804640"/>
            <a:ext cx="20430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07" dirty="0"/>
              <a:t>P</a:t>
            </a:r>
            <a:r>
              <a:rPr spc="47" dirty="0"/>
              <a:t>r</a:t>
            </a:r>
            <a:r>
              <a:rPr spc="87" dirty="0"/>
              <a:t>oduct</a:t>
            </a:r>
            <a:r>
              <a:rPr spc="-140" dirty="0"/>
              <a:t> </a:t>
            </a:r>
            <a:r>
              <a:rPr spc="87" dirty="0"/>
              <a:t>demo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4A25E8-1293-4DB5-BF1B-98C1825B03C7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1792</TotalTime>
  <Words>541</Words>
  <Application>Microsoft Office PowerPoint</Application>
  <PresentationFormat>Widescreen</PresentationFormat>
  <Paragraphs>122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Courier New</vt:lpstr>
      <vt:lpstr>Times New Roman</vt:lpstr>
      <vt:lpstr>Trebuchet MS</vt:lpstr>
      <vt:lpstr>Office 主题​​</vt:lpstr>
      <vt:lpstr>Office Theme</vt:lpstr>
      <vt:lpstr>PowerPoint Presentation</vt:lpstr>
      <vt:lpstr>Antibiogo</vt:lpstr>
      <vt:lpstr>Hello AI for Health</vt:lpstr>
      <vt:lpstr>Fondation Médecins Sans Frontières</vt:lpstr>
      <vt:lpstr>A global health issue</vt:lpstr>
      <vt:lpstr>How does a microbiology lab work?</vt:lpstr>
      <vt:lpstr>Antibiotic Susceptibility Testing (AST)</vt:lpstr>
      <vt:lpstr>PowerPoint Presentation</vt:lpstr>
      <vt:lpstr>Product demo</vt:lpstr>
      <vt:lpstr>Reading antibiotic pellets on a Petri dish using machine learning</vt:lpstr>
      <vt:lpstr>Complex resistance mechanisms identiﬁcation  postmortem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Att.3 - Presentation (TG-Bacteria)</dc:title>
  <dc:creator>Campos, Simao</dc:creator>
  <cp:lastModifiedBy>Dabiri, Ayda</cp:lastModifiedBy>
  <cp:revision>74</cp:revision>
  <cp:lastPrinted>2019-04-04T08:49:31Z</cp:lastPrinted>
  <dcterms:created xsi:type="dcterms:W3CDTF">2019-03-31T15:53:06Z</dcterms:created>
  <dcterms:modified xsi:type="dcterms:W3CDTF">2021-05-21T09:08:04Z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