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3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7"/>
  </p:notesMasterIdLst>
  <p:sldIdLst>
    <p:sldId id="257" r:id="rId5"/>
    <p:sldId id="258" r:id="rId6"/>
    <p:sldId id="264" r:id="rId7"/>
    <p:sldId id="260" r:id="rId8"/>
    <p:sldId id="259" r:id="rId9"/>
    <p:sldId id="261" r:id="rId10"/>
    <p:sldId id="262" r:id="rId11"/>
    <p:sldId id="263" r:id="rId12"/>
    <p:sldId id="265" r:id="rId13"/>
    <p:sldId id="267" r:id="rId14"/>
    <p:sldId id="269" r:id="rId15"/>
    <p:sldId id="268" r:id="rId16"/>
  </p:sldIdLst>
  <p:sldSz cx="9144000" cy="6858000" type="screen4x3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67" d="100"/>
          <a:sy n="67" d="100"/>
        </p:scale>
        <p:origin x="1284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mpos, Simao" userId="a1bf0726-548b-4db8-a746-2e19b5e24da4" providerId="ADAL" clId="{7DE5E68C-AA67-455C-8BE1-250E7F2BE365}"/>
    <pc:docChg chg="custSel modSld">
      <pc:chgData name="Campos, Simao" userId="a1bf0726-548b-4db8-a746-2e19b5e24da4" providerId="ADAL" clId="{7DE5E68C-AA67-455C-8BE1-250E7F2BE365}" dt="2020-07-31T13:07:17.796" v="14" actId="6549"/>
      <pc:docMkLst>
        <pc:docMk/>
      </pc:docMkLst>
      <pc:sldChg chg="addSp delSp modSp mod">
        <pc:chgData name="Campos, Simao" userId="a1bf0726-548b-4db8-a746-2e19b5e24da4" providerId="ADAL" clId="{7DE5E68C-AA67-455C-8BE1-250E7F2BE365}" dt="2020-07-31T13:07:17.796" v="14" actId="6549"/>
        <pc:sldMkLst>
          <pc:docMk/>
          <pc:sldMk cId="610094566" sldId="257"/>
        </pc:sldMkLst>
        <pc:spChg chg="add del">
          <ac:chgData name="Campos, Simao" userId="a1bf0726-548b-4db8-a746-2e19b5e24da4" providerId="ADAL" clId="{7DE5E68C-AA67-455C-8BE1-250E7F2BE365}" dt="2020-07-31T13:06:19.272" v="3" actId="478"/>
          <ac:spMkLst>
            <pc:docMk/>
            <pc:sldMk cId="610094566" sldId="257"/>
            <ac:spMk id="2" creationId="{746C99E3-4F60-4A4C-895C-62CF978FD49A}"/>
          </ac:spMkLst>
        </pc:spChg>
        <pc:spChg chg="add del mod">
          <ac:chgData name="Campos, Simao" userId="a1bf0726-548b-4db8-a746-2e19b5e24da4" providerId="ADAL" clId="{7DE5E68C-AA67-455C-8BE1-250E7F2BE365}" dt="2020-07-31T13:06:27.975" v="5" actId="478"/>
          <ac:spMkLst>
            <pc:docMk/>
            <pc:sldMk cId="610094566" sldId="257"/>
            <ac:spMk id="3" creationId="{D3F62636-5662-4BED-B120-4F93CEAD3758}"/>
          </ac:spMkLst>
        </pc:spChg>
        <pc:spChg chg="mod">
          <ac:chgData name="Campos, Simao" userId="a1bf0726-548b-4db8-a746-2e19b5e24da4" providerId="ADAL" clId="{7DE5E68C-AA67-455C-8BE1-250E7F2BE365}" dt="2020-07-31T13:07:17.796" v="14" actId="6549"/>
          <ac:spMkLst>
            <pc:docMk/>
            <pc:sldMk cId="610094566" sldId="257"/>
            <ac:spMk id="9" creationId="{8C7CA0D1-8B49-4675-8A5E-57C7F64475C1}"/>
          </ac:spMkLst>
        </pc:spChg>
        <pc:spChg chg="mod">
          <ac:chgData name="Campos, Simao" userId="a1bf0726-548b-4db8-a746-2e19b5e24da4" providerId="ADAL" clId="{7DE5E68C-AA67-455C-8BE1-250E7F2BE365}" dt="2020-07-31T13:06:44.946" v="10" actId="14100"/>
          <ac:spMkLst>
            <pc:docMk/>
            <pc:sldMk cId="610094566" sldId="257"/>
            <ac:spMk id="10" creationId="{D36F58C8-2F54-4864-94DC-A069EA8D2640}"/>
          </ac:spMkLst>
        </pc:spChg>
        <pc:graphicFrameChg chg="modGraphic">
          <ac:chgData name="Campos, Simao" userId="a1bf0726-548b-4db8-a746-2e19b5e24da4" providerId="ADAL" clId="{7DE5E68C-AA67-455C-8BE1-250E7F2BE365}" dt="2020-07-31T13:06:54.279" v="12" actId="6549"/>
          <ac:graphicFrameMkLst>
            <pc:docMk/>
            <pc:sldMk cId="610094566" sldId="257"/>
            <ac:graphicFrameMk id="8" creationId="{77EB9C60-79E2-4E8D-B95B-4EFA5ED6B17E}"/>
          </ac:graphicFrameMkLst>
        </pc:graphicFrame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13A6346-6723-E741-80A0-05D18C6D888B}" type="doc">
      <dgm:prSet loTypeId="urn:microsoft.com/office/officeart/2005/8/layout/vList2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de-DE"/>
        </a:p>
      </dgm:t>
    </dgm:pt>
    <dgm:pt modelId="{40624D17-E126-0541-982D-B6457F650D01}">
      <dgm:prSet phldrT="[Text]"/>
      <dgm:spPr/>
      <dgm:t>
        <a:bodyPr/>
        <a:lstStyle/>
        <a:p>
          <a:r>
            <a:rPr lang="en-US" dirty="0"/>
            <a:t>Contribute to medical devices with highest possible</a:t>
          </a:r>
          <a:endParaRPr lang="de-DE" dirty="0"/>
        </a:p>
      </dgm:t>
    </dgm:pt>
    <dgm:pt modelId="{BF14CD7A-70B0-DC43-A9FE-DE8429B2F3A0}" type="parTrans" cxnId="{20968202-0D7A-B34B-8679-1EB6B9DA184C}">
      <dgm:prSet/>
      <dgm:spPr/>
      <dgm:t>
        <a:bodyPr/>
        <a:lstStyle/>
        <a:p>
          <a:endParaRPr lang="de-DE"/>
        </a:p>
      </dgm:t>
    </dgm:pt>
    <dgm:pt modelId="{E5BC6537-5E07-BF45-AAD6-B7CCA133E6E2}" type="sibTrans" cxnId="{20968202-0D7A-B34B-8679-1EB6B9DA184C}">
      <dgm:prSet/>
      <dgm:spPr/>
      <dgm:t>
        <a:bodyPr/>
        <a:lstStyle/>
        <a:p>
          <a:endParaRPr lang="de-DE"/>
        </a:p>
      </dgm:t>
    </dgm:pt>
    <dgm:pt modelId="{24E5B99F-A66D-734D-B8A6-EB7F9DC9EB20}">
      <dgm:prSet/>
      <dgm:spPr/>
      <dgm:t>
        <a:bodyPr/>
        <a:lstStyle/>
        <a:p>
          <a:r>
            <a:rPr lang="en-US" dirty="0"/>
            <a:t>Safety</a:t>
          </a:r>
        </a:p>
      </dgm:t>
    </dgm:pt>
    <dgm:pt modelId="{1123AADE-3EF5-484F-BFA5-62687ADDBC37}" type="parTrans" cxnId="{18E44C7B-FA4B-2241-91DE-AD3995FD7ED0}">
      <dgm:prSet/>
      <dgm:spPr/>
      <dgm:t>
        <a:bodyPr/>
        <a:lstStyle/>
        <a:p>
          <a:endParaRPr lang="de-DE"/>
        </a:p>
      </dgm:t>
    </dgm:pt>
    <dgm:pt modelId="{C51CD633-A917-A14D-BDA9-D0EFCD65A69F}" type="sibTrans" cxnId="{18E44C7B-FA4B-2241-91DE-AD3995FD7ED0}">
      <dgm:prSet/>
      <dgm:spPr/>
      <dgm:t>
        <a:bodyPr/>
        <a:lstStyle/>
        <a:p>
          <a:endParaRPr lang="de-DE"/>
        </a:p>
      </dgm:t>
    </dgm:pt>
    <dgm:pt modelId="{8C17F1C0-1B2A-8D4F-B993-16D1754636E4}">
      <dgm:prSet/>
      <dgm:spPr/>
      <dgm:t>
        <a:bodyPr/>
        <a:lstStyle/>
        <a:p>
          <a:r>
            <a:rPr lang="en-US"/>
            <a:t>Performance</a:t>
          </a:r>
          <a:endParaRPr lang="en-US" dirty="0"/>
        </a:p>
      </dgm:t>
    </dgm:pt>
    <dgm:pt modelId="{5CDCDBFE-8C19-0D4F-93CB-33F20BBBB279}" type="parTrans" cxnId="{AEAA466B-3CFE-F842-9A6B-BED74DA1C69C}">
      <dgm:prSet/>
      <dgm:spPr/>
      <dgm:t>
        <a:bodyPr/>
        <a:lstStyle/>
        <a:p>
          <a:endParaRPr lang="de-DE"/>
        </a:p>
      </dgm:t>
    </dgm:pt>
    <dgm:pt modelId="{1196CC2B-C163-224E-862B-137ACD877647}" type="sibTrans" cxnId="{AEAA466B-3CFE-F842-9A6B-BED74DA1C69C}">
      <dgm:prSet/>
      <dgm:spPr/>
      <dgm:t>
        <a:bodyPr/>
        <a:lstStyle/>
        <a:p>
          <a:endParaRPr lang="de-DE"/>
        </a:p>
      </dgm:t>
    </dgm:pt>
    <dgm:pt modelId="{4D276AF4-595E-444A-A610-FAC5B354080C}">
      <dgm:prSet/>
      <dgm:spPr/>
      <dgm:t>
        <a:bodyPr/>
        <a:lstStyle/>
        <a:p>
          <a:r>
            <a:rPr lang="en-US"/>
            <a:t>Clinical benefit</a:t>
          </a:r>
          <a:endParaRPr lang="en-US" dirty="0"/>
        </a:p>
      </dgm:t>
    </dgm:pt>
    <dgm:pt modelId="{ED6462B9-EF5E-E443-AEC6-FA82ECB3F5A0}" type="parTrans" cxnId="{70F1CB99-ECD5-5F44-AA26-5AB0B91E5A1D}">
      <dgm:prSet/>
      <dgm:spPr/>
      <dgm:t>
        <a:bodyPr/>
        <a:lstStyle/>
        <a:p>
          <a:endParaRPr lang="de-DE"/>
        </a:p>
      </dgm:t>
    </dgm:pt>
    <dgm:pt modelId="{FE251710-5486-0D43-ACBE-EE8A004AFA43}" type="sibTrans" cxnId="{70F1CB99-ECD5-5F44-AA26-5AB0B91E5A1D}">
      <dgm:prSet/>
      <dgm:spPr/>
      <dgm:t>
        <a:bodyPr/>
        <a:lstStyle/>
        <a:p>
          <a:endParaRPr lang="de-DE"/>
        </a:p>
      </dgm:t>
    </dgm:pt>
    <dgm:pt modelId="{E20C2F2C-2EA7-5C46-A7EC-BB4AFF8905AA}">
      <dgm:prSet/>
      <dgm:spPr/>
      <dgm:t>
        <a:bodyPr/>
        <a:lstStyle/>
        <a:p>
          <a:r>
            <a:rPr lang="en-US"/>
            <a:t>Promote common understanding of AI Best Practices</a:t>
          </a:r>
          <a:endParaRPr lang="en-US" dirty="0"/>
        </a:p>
      </dgm:t>
    </dgm:pt>
    <dgm:pt modelId="{4460485A-91A2-A645-8503-FDB0995D46F8}" type="parTrans" cxnId="{C037EC83-6407-5446-BCAC-0856A2DCC148}">
      <dgm:prSet/>
      <dgm:spPr/>
      <dgm:t>
        <a:bodyPr/>
        <a:lstStyle/>
        <a:p>
          <a:endParaRPr lang="de-DE"/>
        </a:p>
      </dgm:t>
    </dgm:pt>
    <dgm:pt modelId="{DDC9AE2D-53CA-9740-B113-A6C36A7436F2}" type="sibTrans" cxnId="{C037EC83-6407-5446-BCAC-0856A2DCC148}">
      <dgm:prSet/>
      <dgm:spPr/>
      <dgm:t>
        <a:bodyPr/>
        <a:lstStyle/>
        <a:p>
          <a:endParaRPr lang="de-DE"/>
        </a:p>
      </dgm:t>
    </dgm:pt>
    <dgm:pt modelId="{17FC6FAC-4C80-C042-A591-F4B04C0076FE}">
      <dgm:prSet/>
      <dgm:spPr/>
      <dgm:t>
        <a:bodyPr/>
        <a:lstStyle/>
        <a:p>
          <a:r>
            <a:rPr lang="en-US"/>
            <a:t>Manufacturers</a:t>
          </a:r>
          <a:endParaRPr lang="en-US" dirty="0"/>
        </a:p>
      </dgm:t>
    </dgm:pt>
    <dgm:pt modelId="{992628D8-146B-7C43-A75F-C34403692468}" type="parTrans" cxnId="{8EF15647-CE33-D54F-9F48-266CC74DDCCD}">
      <dgm:prSet/>
      <dgm:spPr/>
      <dgm:t>
        <a:bodyPr/>
        <a:lstStyle/>
        <a:p>
          <a:endParaRPr lang="de-DE"/>
        </a:p>
      </dgm:t>
    </dgm:pt>
    <dgm:pt modelId="{10124A2D-1B09-5C4E-A45D-E0F07BB223F1}" type="sibTrans" cxnId="{8EF15647-CE33-D54F-9F48-266CC74DDCCD}">
      <dgm:prSet/>
      <dgm:spPr/>
      <dgm:t>
        <a:bodyPr/>
        <a:lstStyle/>
        <a:p>
          <a:endParaRPr lang="de-DE"/>
        </a:p>
      </dgm:t>
    </dgm:pt>
    <dgm:pt modelId="{20070846-82B8-8E4A-B701-9987EC6AFE1F}">
      <dgm:prSet/>
      <dgm:spPr/>
      <dgm:t>
        <a:bodyPr/>
        <a:lstStyle/>
        <a:p>
          <a:r>
            <a:rPr lang="en-US"/>
            <a:t>Notified Bodies</a:t>
          </a:r>
          <a:endParaRPr lang="en-US" dirty="0"/>
        </a:p>
      </dgm:t>
    </dgm:pt>
    <dgm:pt modelId="{1E12BE03-D1B6-DE4E-BAB3-2F6B1E48BB02}" type="parTrans" cxnId="{3CF090BE-8400-BD4C-9D48-90572D134E90}">
      <dgm:prSet/>
      <dgm:spPr/>
      <dgm:t>
        <a:bodyPr/>
        <a:lstStyle/>
        <a:p>
          <a:endParaRPr lang="de-DE"/>
        </a:p>
      </dgm:t>
    </dgm:pt>
    <dgm:pt modelId="{B65E997D-4D4F-174B-94F9-49AF51DA24EB}" type="sibTrans" cxnId="{3CF090BE-8400-BD4C-9D48-90572D134E90}">
      <dgm:prSet/>
      <dgm:spPr/>
      <dgm:t>
        <a:bodyPr/>
        <a:lstStyle/>
        <a:p>
          <a:endParaRPr lang="de-DE"/>
        </a:p>
      </dgm:t>
    </dgm:pt>
    <dgm:pt modelId="{AA1FD38B-A995-4A4E-86C1-2252E5AA3488}">
      <dgm:prSet/>
      <dgm:spPr/>
      <dgm:t>
        <a:bodyPr/>
        <a:lstStyle/>
        <a:p>
          <a:r>
            <a:rPr lang="en-US"/>
            <a:t>Authorities</a:t>
          </a:r>
          <a:endParaRPr lang="en-US" dirty="0"/>
        </a:p>
      </dgm:t>
    </dgm:pt>
    <dgm:pt modelId="{13C37ED2-E6D0-D344-A2F0-46FDC063E2CB}" type="parTrans" cxnId="{B7BB393D-2C64-8240-A0F0-9DE6002B0BB4}">
      <dgm:prSet/>
      <dgm:spPr/>
      <dgm:t>
        <a:bodyPr/>
        <a:lstStyle/>
        <a:p>
          <a:endParaRPr lang="de-DE"/>
        </a:p>
      </dgm:t>
    </dgm:pt>
    <dgm:pt modelId="{2AAC3339-4016-2A4B-A51E-EC3A68A74A6C}" type="sibTrans" cxnId="{B7BB393D-2C64-8240-A0F0-9DE6002B0BB4}">
      <dgm:prSet/>
      <dgm:spPr/>
      <dgm:t>
        <a:bodyPr/>
        <a:lstStyle/>
        <a:p>
          <a:endParaRPr lang="de-DE"/>
        </a:p>
      </dgm:t>
    </dgm:pt>
    <dgm:pt modelId="{B0FBEBA6-7B6E-6443-B0B8-89FDC032A5B1}">
      <dgm:prSet/>
      <dgm:spPr/>
      <dgm:t>
        <a:bodyPr/>
        <a:lstStyle/>
        <a:p>
          <a:r>
            <a:rPr lang="en-US" dirty="0"/>
            <a:t>Accelerate Time to Market</a:t>
          </a:r>
        </a:p>
      </dgm:t>
    </dgm:pt>
    <dgm:pt modelId="{32089A57-26A3-7C4E-A937-3FE2DA6C86B0}" type="parTrans" cxnId="{3689728B-82AB-B640-8E34-56529D6D226C}">
      <dgm:prSet/>
      <dgm:spPr/>
      <dgm:t>
        <a:bodyPr/>
        <a:lstStyle/>
        <a:p>
          <a:endParaRPr lang="de-DE"/>
        </a:p>
      </dgm:t>
    </dgm:pt>
    <dgm:pt modelId="{4C45D333-8C39-D04E-A90D-1807EC0033DB}" type="sibTrans" cxnId="{3689728B-82AB-B640-8E34-56529D6D226C}">
      <dgm:prSet/>
      <dgm:spPr/>
      <dgm:t>
        <a:bodyPr/>
        <a:lstStyle/>
        <a:p>
          <a:endParaRPr lang="de-DE"/>
        </a:p>
      </dgm:t>
    </dgm:pt>
    <dgm:pt modelId="{CB1B2597-BC0D-8441-91B2-780885746941}">
      <dgm:prSet/>
      <dgm:spPr/>
      <dgm:t>
        <a:bodyPr/>
        <a:lstStyle/>
        <a:p>
          <a:r>
            <a:rPr lang="en-US" dirty="0"/>
            <a:t>Development</a:t>
          </a:r>
        </a:p>
      </dgm:t>
    </dgm:pt>
    <dgm:pt modelId="{171DA382-A6C3-4D42-8CFF-75C14C013A25}" type="parTrans" cxnId="{CDB75EFF-2CF4-CB40-8E57-819BA4E6C930}">
      <dgm:prSet/>
      <dgm:spPr/>
      <dgm:t>
        <a:bodyPr/>
        <a:lstStyle/>
        <a:p>
          <a:endParaRPr lang="de-DE"/>
        </a:p>
      </dgm:t>
    </dgm:pt>
    <dgm:pt modelId="{287C155C-9025-4F44-A54E-1D9497092BC7}" type="sibTrans" cxnId="{CDB75EFF-2CF4-CB40-8E57-819BA4E6C930}">
      <dgm:prSet/>
      <dgm:spPr/>
      <dgm:t>
        <a:bodyPr/>
        <a:lstStyle/>
        <a:p>
          <a:endParaRPr lang="de-DE"/>
        </a:p>
      </dgm:t>
    </dgm:pt>
    <dgm:pt modelId="{BB0D8799-B3E7-A54D-8A3B-E3CBB88AF68C}">
      <dgm:prSet/>
      <dgm:spPr/>
      <dgm:t>
        <a:bodyPr/>
        <a:lstStyle/>
        <a:p>
          <a:r>
            <a:rPr lang="en-US" dirty="0"/>
            <a:t>Approval</a:t>
          </a:r>
        </a:p>
      </dgm:t>
    </dgm:pt>
    <dgm:pt modelId="{E08239CA-9922-854D-AF17-50EB0592C30F}" type="parTrans" cxnId="{F32694C1-6E40-E847-ABF1-A2FFD2367AE9}">
      <dgm:prSet/>
      <dgm:spPr/>
      <dgm:t>
        <a:bodyPr/>
        <a:lstStyle/>
        <a:p>
          <a:endParaRPr lang="de-DE"/>
        </a:p>
      </dgm:t>
    </dgm:pt>
    <dgm:pt modelId="{DBEAD434-BD53-544A-87BE-F5DB75FBF711}" type="sibTrans" cxnId="{F32694C1-6E40-E847-ABF1-A2FFD2367AE9}">
      <dgm:prSet/>
      <dgm:spPr/>
      <dgm:t>
        <a:bodyPr/>
        <a:lstStyle/>
        <a:p>
          <a:endParaRPr lang="de-DE"/>
        </a:p>
      </dgm:t>
    </dgm:pt>
    <dgm:pt modelId="{07E273D0-0AD5-494A-A826-970711043D0E}">
      <dgm:prSet/>
      <dgm:spPr/>
      <dgm:t>
        <a:bodyPr/>
        <a:lstStyle/>
        <a:p>
          <a:r>
            <a:rPr lang="en-US" dirty="0"/>
            <a:t>Verification and Validation</a:t>
          </a:r>
        </a:p>
      </dgm:t>
    </dgm:pt>
    <dgm:pt modelId="{F8190855-367B-AC4C-B538-389E2C5231E4}" type="parTrans" cxnId="{4C8273DB-39A4-E44A-B173-2EA5BF46CF56}">
      <dgm:prSet/>
      <dgm:spPr/>
      <dgm:t>
        <a:bodyPr/>
        <a:lstStyle/>
        <a:p>
          <a:endParaRPr lang="de-DE"/>
        </a:p>
      </dgm:t>
    </dgm:pt>
    <dgm:pt modelId="{C700594F-BCBC-B342-8288-897F4F1DFB10}" type="sibTrans" cxnId="{4C8273DB-39A4-E44A-B173-2EA5BF46CF56}">
      <dgm:prSet/>
      <dgm:spPr/>
      <dgm:t>
        <a:bodyPr/>
        <a:lstStyle/>
        <a:p>
          <a:endParaRPr lang="de-DE"/>
        </a:p>
      </dgm:t>
    </dgm:pt>
    <dgm:pt modelId="{C2D03685-2015-9C48-800F-7B38E1CDFCB7}" type="pres">
      <dgm:prSet presAssocID="{513A6346-6723-E741-80A0-05D18C6D888B}" presName="linear" presStyleCnt="0">
        <dgm:presLayoutVars>
          <dgm:animLvl val="lvl"/>
          <dgm:resizeHandles val="exact"/>
        </dgm:presLayoutVars>
      </dgm:prSet>
      <dgm:spPr/>
    </dgm:pt>
    <dgm:pt modelId="{EFF6404C-790D-3F4B-82D9-4E1792225AB9}" type="pres">
      <dgm:prSet presAssocID="{40624D17-E126-0541-982D-B6457F650D01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91C439FD-9D19-D342-8D7D-FA2D55541472}" type="pres">
      <dgm:prSet presAssocID="{40624D17-E126-0541-982D-B6457F650D01}" presName="childText" presStyleLbl="revTx" presStyleIdx="0" presStyleCnt="3">
        <dgm:presLayoutVars>
          <dgm:bulletEnabled val="1"/>
        </dgm:presLayoutVars>
      </dgm:prSet>
      <dgm:spPr/>
    </dgm:pt>
    <dgm:pt modelId="{BFBB41A0-4A42-3D4D-9123-E3524CE42ADD}" type="pres">
      <dgm:prSet presAssocID="{E20C2F2C-2EA7-5C46-A7EC-BB4AFF8905AA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7D8765CB-9F3D-9843-AF89-4398A95A8176}" type="pres">
      <dgm:prSet presAssocID="{E20C2F2C-2EA7-5C46-A7EC-BB4AFF8905AA}" presName="childText" presStyleLbl="revTx" presStyleIdx="1" presStyleCnt="3">
        <dgm:presLayoutVars>
          <dgm:bulletEnabled val="1"/>
        </dgm:presLayoutVars>
      </dgm:prSet>
      <dgm:spPr/>
    </dgm:pt>
    <dgm:pt modelId="{6E6F2822-A7C5-B945-966B-1CC369977182}" type="pres">
      <dgm:prSet presAssocID="{B0FBEBA6-7B6E-6443-B0B8-89FDC032A5B1}" presName="parentText" presStyleLbl="node1" presStyleIdx="2" presStyleCnt="3">
        <dgm:presLayoutVars>
          <dgm:chMax val="0"/>
          <dgm:bulletEnabled val="1"/>
        </dgm:presLayoutVars>
      </dgm:prSet>
      <dgm:spPr/>
    </dgm:pt>
    <dgm:pt modelId="{AE3076D9-F6D8-4E43-8183-1CC8BB672D83}" type="pres">
      <dgm:prSet presAssocID="{B0FBEBA6-7B6E-6443-B0B8-89FDC032A5B1}" presName="childText" presStyleLbl="revTx" presStyleIdx="2" presStyleCnt="3">
        <dgm:presLayoutVars>
          <dgm:bulletEnabled val="1"/>
        </dgm:presLayoutVars>
      </dgm:prSet>
      <dgm:spPr/>
    </dgm:pt>
  </dgm:ptLst>
  <dgm:cxnLst>
    <dgm:cxn modelId="{20968202-0D7A-B34B-8679-1EB6B9DA184C}" srcId="{513A6346-6723-E741-80A0-05D18C6D888B}" destId="{40624D17-E126-0541-982D-B6457F650D01}" srcOrd="0" destOrd="0" parTransId="{BF14CD7A-70B0-DC43-A9FE-DE8429B2F3A0}" sibTransId="{E5BC6537-5E07-BF45-AAD6-B7CCA133E6E2}"/>
    <dgm:cxn modelId="{0DCF640D-6F7D-6042-80E6-79CE99E05FA1}" type="presOf" srcId="{B0FBEBA6-7B6E-6443-B0B8-89FDC032A5B1}" destId="{6E6F2822-A7C5-B945-966B-1CC369977182}" srcOrd="0" destOrd="0" presId="urn:microsoft.com/office/officeart/2005/8/layout/vList2"/>
    <dgm:cxn modelId="{57B83113-928E-BD40-A973-724A5DE21E89}" type="presOf" srcId="{07E273D0-0AD5-494A-A826-970711043D0E}" destId="{AE3076D9-F6D8-4E43-8183-1CC8BB672D83}" srcOrd="0" destOrd="1" presId="urn:microsoft.com/office/officeart/2005/8/layout/vList2"/>
    <dgm:cxn modelId="{52450E1B-7922-C94A-85A3-3A97F23182C5}" type="presOf" srcId="{4D276AF4-595E-444A-A610-FAC5B354080C}" destId="{91C439FD-9D19-D342-8D7D-FA2D55541472}" srcOrd="0" destOrd="2" presId="urn:microsoft.com/office/officeart/2005/8/layout/vList2"/>
    <dgm:cxn modelId="{B7BB393D-2C64-8240-A0F0-9DE6002B0BB4}" srcId="{E20C2F2C-2EA7-5C46-A7EC-BB4AFF8905AA}" destId="{AA1FD38B-A995-4A4E-86C1-2252E5AA3488}" srcOrd="2" destOrd="0" parTransId="{13C37ED2-E6D0-D344-A2F0-46FDC063E2CB}" sibTransId="{2AAC3339-4016-2A4B-A51E-EC3A68A74A6C}"/>
    <dgm:cxn modelId="{B1D86344-8E55-EE4F-A297-FDDC4E6483C5}" type="presOf" srcId="{513A6346-6723-E741-80A0-05D18C6D888B}" destId="{C2D03685-2015-9C48-800F-7B38E1CDFCB7}" srcOrd="0" destOrd="0" presId="urn:microsoft.com/office/officeart/2005/8/layout/vList2"/>
    <dgm:cxn modelId="{B4997864-B172-9F49-A5E2-7A6BC1B5DCBF}" type="presOf" srcId="{40624D17-E126-0541-982D-B6457F650D01}" destId="{EFF6404C-790D-3F4B-82D9-4E1792225AB9}" srcOrd="0" destOrd="0" presId="urn:microsoft.com/office/officeart/2005/8/layout/vList2"/>
    <dgm:cxn modelId="{8EF15647-CE33-D54F-9F48-266CC74DDCCD}" srcId="{E20C2F2C-2EA7-5C46-A7EC-BB4AFF8905AA}" destId="{17FC6FAC-4C80-C042-A591-F4B04C0076FE}" srcOrd="0" destOrd="0" parTransId="{992628D8-146B-7C43-A75F-C34403692468}" sibTransId="{10124A2D-1B09-5C4E-A45D-E0F07BB223F1}"/>
    <dgm:cxn modelId="{AEAA466B-3CFE-F842-9A6B-BED74DA1C69C}" srcId="{40624D17-E126-0541-982D-B6457F650D01}" destId="{8C17F1C0-1B2A-8D4F-B993-16D1754636E4}" srcOrd="1" destOrd="0" parTransId="{5CDCDBFE-8C19-0D4F-93CB-33F20BBBB279}" sibTransId="{1196CC2B-C163-224E-862B-137ACD877647}"/>
    <dgm:cxn modelId="{CF84B570-56F5-624B-8F39-91F45C964D26}" type="presOf" srcId="{E20C2F2C-2EA7-5C46-A7EC-BB4AFF8905AA}" destId="{BFBB41A0-4A42-3D4D-9123-E3524CE42ADD}" srcOrd="0" destOrd="0" presId="urn:microsoft.com/office/officeart/2005/8/layout/vList2"/>
    <dgm:cxn modelId="{18E44C7B-FA4B-2241-91DE-AD3995FD7ED0}" srcId="{40624D17-E126-0541-982D-B6457F650D01}" destId="{24E5B99F-A66D-734D-B8A6-EB7F9DC9EB20}" srcOrd="0" destOrd="0" parTransId="{1123AADE-3EF5-484F-BFA5-62687ADDBC37}" sibTransId="{C51CD633-A917-A14D-BDA9-D0EFCD65A69F}"/>
    <dgm:cxn modelId="{C037EC83-6407-5446-BCAC-0856A2DCC148}" srcId="{513A6346-6723-E741-80A0-05D18C6D888B}" destId="{E20C2F2C-2EA7-5C46-A7EC-BB4AFF8905AA}" srcOrd="1" destOrd="0" parTransId="{4460485A-91A2-A645-8503-FDB0995D46F8}" sibTransId="{DDC9AE2D-53CA-9740-B113-A6C36A7436F2}"/>
    <dgm:cxn modelId="{3689728B-82AB-B640-8E34-56529D6D226C}" srcId="{513A6346-6723-E741-80A0-05D18C6D888B}" destId="{B0FBEBA6-7B6E-6443-B0B8-89FDC032A5B1}" srcOrd="2" destOrd="0" parTransId="{32089A57-26A3-7C4E-A937-3FE2DA6C86B0}" sibTransId="{4C45D333-8C39-D04E-A90D-1807EC0033DB}"/>
    <dgm:cxn modelId="{ADA71994-59F7-254D-9CAB-CB31F8E4FEAA}" type="presOf" srcId="{AA1FD38B-A995-4A4E-86C1-2252E5AA3488}" destId="{7D8765CB-9F3D-9843-AF89-4398A95A8176}" srcOrd="0" destOrd="2" presId="urn:microsoft.com/office/officeart/2005/8/layout/vList2"/>
    <dgm:cxn modelId="{166F2494-C7A7-9447-BF2F-D34A61E52A31}" type="presOf" srcId="{20070846-82B8-8E4A-B701-9987EC6AFE1F}" destId="{7D8765CB-9F3D-9843-AF89-4398A95A8176}" srcOrd="0" destOrd="1" presId="urn:microsoft.com/office/officeart/2005/8/layout/vList2"/>
    <dgm:cxn modelId="{70F1CB99-ECD5-5F44-AA26-5AB0B91E5A1D}" srcId="{40624D17-E126-0541-982D-B6457F650D01}" destId="{4D276AF4-595E-444A-A610-FAC5B354080C}" srcOrd="2" destOrd="0" parTransId="{ED6462B9-EF5E-E443-AEC6-FA82ECB3F5A0}" sibTransId="{FE251710-5486-0D43-ACBE-EE8A004AFA43}"/>
    <dgm:cxn modelId="{14223DB4-3C72-7F4C-A091-A8888645D9DB}" type="presOf" srcId="{CB1B2597-BC0D-8441-91B2-780885746941}" destId="{AE3076D9-F6D8-4E43-8183-1CC8BB672D83}" srcOrd="0" destOrd="0" presId="urn:microsoft.com/office/officeart/2005/8/layout/vList2"/>
    <dgm:cxn modelId="{3CF090BE-8400-BD4C-9D48-90572D134E90}" srcId="{E20C2F2C-2EA7-5C46-A7EC-BB4AFF8905AA}" destId="{20070846-82B8-8E4A-B701-9987EC6AFE1F}" srcOrd="1" destOrd="0" parTransId="{1E12BE03-D1B6-DE4E-BAB3-2F6B1E48BB02}" sibTransId="{B65E997D-4D4F-174B-94F9-49AF51DA24EB}"/>
    <dgm:cxn modelId="{F32694C1-6E40-E847-ABF1-A2FFD2367AE9}" srcId="{B0FBEBA6-7B6E-6443-B0B8-89FDC032A5B1}" destId="{BB0D8799-B3E7-A54D-8A3B-E3CBB88AF68C}" srcOrd="2" destOrd="0" parTransId="{E08239CA-9922-854D-AF17-50EB0592C30F}" sibTransId="{DBEAD434-BD53-544A-87BE-F5DB75FBF711}"/>
    <dgm:cxn modelId="{9E284FCD-F251-C946-83EA-3468F1688434}" type="presOf" srcId="{8C17F1C0-1B2A-8D4F-B993-16D1754636E4}" destId="{91C439FD-9D19-D342-8D7D-FA2D55541472}" srcOrd="0" destOrd="1" presId="urn:microsoft.com/office/officeart/2005/8/layout/vList2"/>
    <dgm:cxn modelId="{FC18EFCD-B922-FC43-960B-B6E1CAA0DDF9}" type="presOf" srcId="{24E5B99F-A66D-734D-B8A6-EB7F9DC9EB20}" destId="{91C439FD-9D19-D342-8D7D-FA2D55541472}" srcOrd="0" destOrd="0" presId="urn:microsoft.com/office/officeart/2005/8/layout/vList2"/>
    <dgm:cxn modelId="{4C8273DB-39A4-E44A-B173-2EA5BF46CF56}" srcId="{B0FBEBA6-7B6E-6443-B0B8-89FDC032A5B1}" destId="{07E273D0-0AD5-494A-A826-970711043D0E}" srcOrd="1" destOrd="0" parTransId="{F8190855-367B-AC4C-B538-389E2C5231E4}" sibTransId="{C700594F-BCBC-B342-8288-897F4F1DFB10}"/>
    <dgm:cxn modelId="{5DFE4AE3-2362-0446-9CB2-6EB852353E23}" type="presOf" srcId="{BB0D8799-B3E7-A54D-8A3B-E3CBB88AF68C}" destId="{AE3076D9-F6D8-4E43-8183-1CC8BB672D83}" srcOrd="0" destOrd="2" presId="urn:microsoft.com/office/officeart/2005/8/layout/vList2"/>
    <dgm:cxn modelId="{667F50F6-9A5D-5948-BCAB-374AA1E7F72A}" type="presOf" srcId="{17FC6FAC-4C80-C042-A591-F4B04C0076FE}" destId="{7D8765CB-9F3D-9843-AF89-4398A95A8176}" srcOrd="0" destOrd="0" presId="urn:microsoft.com/office/officeart/2005/8/layout/vList2"/>
    <dgm:cxn modelId="{CDB75EFF-2CF4-CB40-8E57-819BA4E6C930}" srcId="{B0FBEBA6-7B6E-6443-B0B8-89FDC032A5B1}" destId="{CB1B2597-BC0D-8441-91B2-780885746941}" srcOrd="0" destOrd="0" parTransId="{171DA382-A6C3-4D42-8CFF-75C14C013A25}" sibTransId="{287C155C-9025-4F44-A54E-1D9497092BC7}"/>
    <dgm:cxn modelId="{26CC767A-6134-3F46-A370-4564A1441894}" type="presParOf" srcId="{C2D03685-2015-9C48-800F-7B38E1CDFCB7}" destId="{EFF6404C-790D-3F4B-82D9-4E1792225AB9}" srcOrd="0" destOrd="0" presId="urn:microsoft.com/office/officeart/2005/8/layout/vList2"/>
    <dgm:cxn modelId="{C854342E-FAD1-0C47-BEBE-B62AE9AAF9A9}" type="presParOf" srcId="{C2D03685-2015-9C48-800F-7B38E1CDFCB7}" destId="{91C439FD-9D19-D342-8D7D-FA2D55541472}" srcOrd="1" destOrd="0" presId="urn:microsoft.com/office/officeart/2005/8/layout/vList2"/>
    <dgm:cxn modelId="{05DE63F3-A72D-6D47-A199-BBE8190AF06C}" type="presParOf" srcId="{C2D03685-2015-9C48-800F-7B38E1CDFCB7}" destId="{BFBB41A0-4A42-3D4D-9123-E3524CE42ADD}" srcOrd="2" destOrd="0" presId="urn:microsoft.com/office/officeart/2005/8/layout/vList2"/>
    <dgm:cxn modelId="{A17CAC38-C156-4C4B-98BE-30A2A8C18E28}" type="presParOf" srcId="{C2D03685-2015-9C48-800F-7B38E1CDFCB7}" destId="{7D8765CB-9F3D-9843-AF89-4398A95A8176}" srcOrd="3" destOrd="0" presId="urn:microsoft.com/office/officeart/2005/8/layout/vList2"/>
    <dgm:cxn modelId="{9A8D6598-D40B-5041-A8BD-6E530017A4AF}" type="presParOf" srcId="{C2D03685-2015-9C48-800F-7B38E1CDFCB7}" destId="{6E6F2822-A7C5-B945-966B-1CC369977182}" srcOrd="4" destOrd="0" presId="urn:microsoft.com/office/officeart/2005/8/layout/vList2"/>
    <dgm:cxn modelId="{533CA6A7-8F7F-5143-A908-3D54C1BF1DD9}" type="presParOf" srcId="{C2D03685-2015-9C48-800F-7B38E1CDFCB7}" destId="{AE3076D9-F6D8-4E43-8183-1CC8BB672D83}" srcOrd="5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F9E2925E-85BB-D84A-8DBD-F958628FED0D}" type="doc">
      <dgm:prSet loTypeId="urn:microsoft.com/office/officeart/2005/8/layout/radial4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de-DE"/>
        </a:p>
      </dgm:t>
    </dgm:pt>
    <dgm:pt modelId="{B4BDBADB-FE59-EA40-A489-7CA32ACE7C3E}">
      <dgm:prSet phldrT="[Text]"/>
      <dgm:spPr/>
      <dgm:t>
        <a:bodyPr/>
        <a:lstStyle/>
        <a:p>
          <a:r>
            <a:rPr lang="en-US" noProof="0" dirty="0"/>
            <a:t>AI Guideline</a:t>
          </a:r>
        </a:p>
      </dgm:t>
    </dgm:pt>
    <dgm:pt modelId="{38BEFBB9-ABB1-184F-AB84-36998EA68211}" type="parTrans" cxnId="{CD8B1FE1-963C-1841-9055-949766FBE057}">
      <dgm:prSet/>
      <dgm:spPr/>
      <dgm:t>
        <a:bodyPr/>
        <a:lstStyle/>
        <a:p>
          <a:endParaRPr lang="de-DE"/>
        </a:p>
      </dgm:t>
    </dgm:pt>
    <dgm:pt modelId="{EA31D942-FD46-6644-9C10-E884BE76A398}" type="sibTrans" cxnId="{CD8B1FE1-963C-1841-9055-949766FBE057}">
      <dgm:prSet/>
      <dgm:spPr/>
      <dgm:t>
        <a:bodyPr/>
        <a:lstStyle/>
        <a:p>
          <a:endParaRPr lang="de-DE"/>
        </a:p>
      </dgm:t>
    </dgm:pt>
    <dgm:pt modelId="{973CDFFD-CEDE-6B44-AEA9-E05E8781294D}">
      <dgm:prSet phldrT="[Text]"/>
      <dgm:spPr/>
      <dgm:t>
        <a:bodyPr/>
        <a:lstStyle/>
        <a:p>
          <a:r>
            <a:rPr lang="en-US" noProof="0" dirty="0"/>
            <a:t>MDR, IVDR</a:t>
          </a:r>
        </a:p>
      </dgm:t>
    </dgm:pt>
    <dgm:pt modelId="{220E8388-0A21-7949-873B-B8772EC936D3}" type="parTrans" cxnId="{713562BA-99BD-1146-85E6-203970F71D94}">
      <dgm:prSet/>
      <dgm:spPr/>
      <dgm:t>
        <a:bodyPr/>
        <a:lstStyle/>
        <a:p>
          <a:endParaRPr lang="de-DE"/>
        </a:p>
      </dgm:t>
    </dgm:pt>
    <dgm:pt modelId="{DC4A1E48-1B36-5249-A085-9BB742F45A1A}" type="sibTrans" cxnId="{713562BA-99BD-1146-85E6-203970F71D94}">
      <dgm:prSet/>
      <dgm:spPr/>
      <dgm:t>
        <a:bodyPr/>
        <a:lstStyle/>
        <a:p>
          <a:endParaRPr lang="de-DE"/>
        </a:p>
      </dgm:t>
    </dgm:pt>
    <dgm:pt modelId="{5F73F4E4-96F2-834E-9BAF-97875348F042}">
      <dgm:prSet phldrT="[Text]"/>
      <dgm:spPr/>
      <dgm:t>
        <a:bodyPr/>
        <a:lstStyle/>
        <a:p>
          <a:r>
            <a:rPr lang="en-US" noProof="0" dirty="0"/>
            <a:t>ISO 13485, IEC 62304, IEC 62366-1, ISO 14971</a:t>
          </a:r>
        </a:p>
      </dgm:t>
    </dgm:pt>
    <dgm:pt modelId="{0EFBDBF3-E226-0147-8BC3-37D23B519756}" type="parTrans" cxnId="{0C57B3F8-0A30-804E-BC77-173AC8375637}">
      <dgm:prSet/>
      <dgm:spPr/>
      <dgm:t>
        <a:bodyPr/>
        <a:lstStyle/>
        <a:p>
          <a:endParaRPr lang="de-DE"/>
        </a:p>
      </dgm:t>
    </dgm:pt>
    <dgm:pt modelId="{D4815F63-A583-2B4F-9846-C2A6FC6E3BD1}" type="sibTrans" cxnId="{0C57B3F8-0A30-804E-BC77-173AC8375637}">
      <dgm:prSet/>
      <dgm:spPr/>
      <dgm:t>
        <a:bodyPr/>
        <a:lstStyle/>
        <a:p>
          <a:endParaRPr lang="de-DE"/>
        </a:p>
      </dgm:t>
    </dgm:pt>
    <dgm:pt modelId="{CE9BF138-D37C-3B4E-A9BA-F84A6447CC59}">
      <dgm:prSet phldrT="[Text]"/>
      <dgm:spPr/>
      <dgm:t>
        <a:bodyPr/>
        <a:lstStyle/>
        <a:p>
          <a:r>
            <a:rPr lang="en-US" noProof="0" dirty="0"/>
            <a:t>FDA 21 CFR</a:t>
          </a:r>
        </a:p>
      </dgm:t>
    </dgm:pt>
    <dgm:pt modelId="{51078AAE-B637-414F-8A3E-774BB4631D75}" type="parTrans" cxnId="{402CC800-D9B9-A84A-A5D6-8208F861F048}">
      <dgm:prSet/>
      <dgm:spPr/>
      <dgm:t>
        <a:bodyPr/>
        <a:lstStyle/>
        <a:p>
          <a:endParaRPr lang="de-DE"/>
        </a:p>
      </dgm:t>
    </dgm:pt>
    <dgm:pt modelId="{F0FDAADB-9AB7-CC4F-B686-023517A13BAB}" type="sibTrans" cxnId="{402CC800-D9B9-A84A-A5D6-8208F861F048}">
      <dgm:prSet/>
      <dgm:spPr/>
      <dgm:t>
        <a:bodyPr/>
        <a:lstStyle/>
        <a:p>
          <a:endParaRPr lang="de-DE"/>
        </a:p>
      </dgm:t>
    </dgm:pt>
    <dgm:pt modelId="{5C776CE8-505E-E948-9B94-A1E17EF2F47E}">
      <dgm:prSet phldrT="[Text]"/>
      <dgm:spPr/>
      <dgm:t>
        <a:bodyPr/>
        <a:lstStyle/>
        <a:p>
          <a:r>
            <a:rPr lang="en-US" noProof="0" dirty="0"/>
            <a:t>FDA AI/ML framework</a:t>
          </a:r>
        </a:p>
      </dgm:t>
    </dgm:pt>
    <dgm:pt modelId="{C5721D88-7B70-274A-97F3-6169EDF0FB94}" type="parTrans" cxnId="{C21B0366-9204-D24F-9F26-F9D8116386A7}">
      <dgm:prSet/>
      <dgm:spPr/>
      <dgm:t>
        <a:bodyPr/>
        <a:lstStyle/>
        <a:p>
          <a:endParaRPr lang="de-DE"/>
        </a:p>
      </dgm:t>
    </dgm:pt>
    <dgm:pt modelId="{635B9C49-5D1D-684B-AF8C-22687E8FC53D}" type="sibTrans" cxnId="{C21B0366-9204-D24F-9F26-F9D8116386A7}">
      <dgm:prSet/>
      <dgm:spPr/>
      <dgm:t>
        <a:bodyPr/>
        <a:lstStyle/>
        <a:p>
          <a:endParaRPr lang="de-DE"/>
        </a:p>
      </dgm:t>
    </dgm:pt>
    <dgm:pt modelId="{717391A4-608B-DF42-88C1-9982EEE94773}">
      <dgm:prSet phldrT="[Text]"/>
      <dgm:spPr/>
      <dgm:t>
        <a:bodyPr/>
        <a:lstStyle/>
        <a:p>
          <a:r>
            <a:rPr lang="en-US" noProof="0" dirty="0"/>
            <a:t>ISO 24028</a:t>
          </a:r>
        </a:p>
      </dgm:t>
    </dgm:pt>
    <dgm:pt modelId="{F66CE827-E1DD-F54F-8680-1F7F22F4AE66}" type="parTrans" cxnId="{F0D8EEED-E738-F744-87F0-3A99B006F205}">
      <dgm:prSet/>
      <dgm:spPr/>
      <dgm:t>
        <a:bodyPr/>
        <a:lstStyle/>
        <a:p>
          <a:endParaRPr lang="de-DE"/>
        </a:p>
      </dgm:t>
    </dgm:pt>
    <dgm:pt modelId="{97FA1B48-C0D8-554F-A47D-C31094D770DF}" type="sibTrans" cxnId="{F0D8EEED-E738-F744-87F0-3A99B006F205}">
      <dgm:prSet/>
      <dgm:spPr/>
      <dgm:t>
        <a:bodyPr/>
        <a:lstStyle/>
        <a:p>
          <a:endParaRPr lang="de-DE"/>
        </a:p>
      </dgm:t>
    </dgm:pt>
    <dgm:pt modelId="{36ADD979-8463-2041-A2EB-EE5C4237FBA0}">
      <dgm:prSet phldrT="[Text]"/>
      <dgm:spPr/>
      <dgm:t>
        <a:bodyPr/>
        <a:lstStyle/>
        <a:p>
          <a:r>
            <a:rPr lang="en-US" noProof="0" dirty="0"/>
            <a:t>Guidance docs by XAVIER university</a:t>
          </a:r>
        </a:p>
      </dgm:t>
    </dgm:pt>
    <dgm:pt modelId="{CF3730D0-B152-9642-918C-7FECB4B33457}" type="parTrans" cxnId="{82501E65-A853-7442-82AD-712720853169}">
      <dgm:prSet/>
      <dgm:spPr/>
      <dgm:t>
        <a:bodyPr/>
        <a:lstStyle/>
        <a:p>
          <a:endParaRPr lang="de-DE"/>
        </a:p>
      </dgm:t>
    </dgm:pt>
    <dgm:pt modelId="{B24B4F0A-446A-C445-ADFF-A0B299458C47}" type="sibTrans" cxnId="{82501E65-A853-7442-82AD-712720853169}">
      <dgm:prSet/>
      <dgm:spPr/>
      <dgm:t>
        <a:bodyPr/>
        <a:lstStyle/>
        <a:p>
          <a:endParaRPr lang="de-DE"/>
        </a:p>
      </dgm:t>
    </dgm:pt>
    <dgm:pt modelId="{0E9817F8-B8AC-894E-BA2D-453DC7F60830}">
      <dgm:prSet phldrT="[Text]"/>
      <dgm:spPr/>
      <dgm:t>
        <a:bodyPr/>
        <a:lstStyle/>
        <a:p>
          <a:r>
            <a:rPr lang="en-US" b="0" i="0" u="none" noProof="0" dirty="0" err="1"/>
            <a:t>GmLP</a:t>
          </a:r>
          <a:r>
            <a:rPr lang="en-US" b="0" i="0" u="none" noProof="0" dirty="0"/>
            <a:t> Checklist</a:t>
          </a:r>
          <a:endParaRPr lang="en-US" noProof="0" dirty="0"/>
        </a:p>
      </dgm:t>
    </dgm:pt>
    <dgm:pt modelId="{77863054-B9BC-F745-86A9-DAFF36DC2A9D}" type="parTrans" cxnId="{3C94DFEE-51F8-5C49-A2D0-BF8F41729CB3}">
      <dgm:prSet/>
      <dgm:spPr/>
      <dgm:t>
        <a:bodyPr/>
        <a:lstStyle/>
        <a:p>
          <a:endParaRPr lang="de-DE"/>
        </a:p>
      </dgm:t>
    </dgm:pt>
    <dgm:pt modelId="{8E8CAF09-8520-404F-B7E2-9457CA971F9E}" type="sibTrans" cxnId="{3C94DFEE-51F8-5C49-A2D0-BF8F41729CB3}">
      <dgm:prSet/>
      <dgm:spPr/>
      <dgm:t>
        <a:bodyPr/>
        <a:lstStyle/>
        <a:p>
          <a:endParaRPr lang="de-DE"/>
        </a:p>
      </dgm:t>
    </dgm:pt>
    <dgm:pt modelId="{16A52595-11D7-0045-9A7C-D75735699A10}">
      <dgm:prSet phldrT="[Text]"/>
      <dgm:spPr/>
      <dgm:t>
        <a:bodyPr/>
        <a:lstStyle/>
        <a:p>
          <a:r>
            <a:rPr lang="en-US" noProof="0" dirty="0"/>
            <a:t>Draft Guidance by NMPA</a:t>
          </a:r>
        </a:p>
      </dgm:t>
    </dgm:pt>
    <dgm:pt modelId="{4D07169F-FD46-C047-A8DD-4FC7AB30E244}" type="parTrans" cxnId="{6C221719-675B-0345-804E-3A90BA5B1FB4}">
      <dgm:prSet/>
      <dgm:spPr/>
      <dgm:t>
        <a:bodyPr/>
        <a:lstStyle/>
        <a:p>
          <a:endParaRPr lang="de-DE"/>
        </a:p>
      </dgm:t>
    </dgm:pt>
    <dgm:pt modelId="{DD37754B-38D4-3241-B095-46DCE60D724D}" type="sibTrans" cxnId="{6C221719-675B-0345-804E-3A90BA5B1FB4}">
      <dgm:prSet/>
      <dgm:spPr/>
      <dgm:t>
        <a:bodyPr/>
        <a:lstStyle/>
        <a:p>
          <a:endParaRPr lang="de-DE"/>
        </a:p>
      </dgm:t>
    </dgm:pt>
    <dgm:pt modelId="{9D2F9DD6-45E4-FB49-B7E2-C9CD5761FF9A}">
      <dgm:prSet phldrT="[Text]"/>
      <dgm:spPr/>
      <dgm:t>
        <a:bodyPr/>
        <a:lstStyle/>
        <a:p>
          <a:r>
            <a:rPr lang="en-US" noProof="0" dirty="0"/>
            <a:t>and more</a:t>
          </a:r>
        </a:p>
      </dgm:t>
    </dgm:pt>
    <dgm:pt modelId="{B8856232-E5CF-D448-B1FE-50017778A379}" type="parTrans" cxnId="{A792F9CA-2E5E-DB47-ABB4-535344944144}">
      <dgm:prSet/>
      <dgm:spPr/>
      <dgm:t>
        <a:bodyPr/>
        <a:lstStyle/>
        <a:p>
          <a:endParaRPr lang="de-DE"/>
        </a:p>
      </dgm:t>
    </dgm:pt>
    <dgm:pt modelId="{7BA0581F-A6FC-EB4F-A336-ECDCD988AA04}" type="sibTrans" cxnId="{A792F9CA-2E5E-DB47-ABB4-535344944144}">
      <dgm:prSet/>
      <dgm:spPr/>
      <dgm:t>
        <a:bodyPr/>
        <a:lstStyle/>
        <a:p>
          <a:endParaRPr lang="de-DE"/>
        </a:p>
      </dgm:t>
    </dgm:pt>
    <dgm:pt modelId="{8E265B18-BD68-AB48-BA7B-DE4B10A77945}" type="pres">
      <dgm:prSet presAssocID="{F9E2925E-85BB-D84A-8DBD-F958628FED0D}" presName="cycle" presStyleCnt="0">
        <dgm:presLayoutVars>
          <dgm:chMax val="1"/>
          <dgm:dir/>
          <dgm:animLvl val="ctr"/>
          <dgm:resizeHandles val="exact"/>
        </dgm:presLayoutVars>
      </dgm:prSet>
      <dgm:spPr/>
    </dgm:pt>
    <dgm:pt modelId="{68074980-2CDF-9A47-B89D-840844A14926}" type="pres">
      <dgm:prSet presAssocID="{B4BDBADB-FE59-EA40-A489-7CA32ACE7C3E}" presName="centerShape" presStyleLbl="node0" presStyleIdx="0" presStyleCnt="1"/>
      <dgm:spPr/>
    </dgm:pt>
    <dgm:pt modelId="{6EBA4066-2764-0C47-A72B-4A71B15D2182}" type="pres">
      <dgm:prSet presAssocID="{220E8388-0A21-7949-873B-B8772EC936D3}" presName="parTrans" presStyleLbl="bgSibTrans2D1" presStyleIdx="0" presStyleCnt="9"/>
      <dgm:spPr/>
    </dgm:pt>
    <dgm:pt modelId="{E7C1B69D-7909-7148-BED6-73112538A88E}" type="pres">
      <dgm:prSet presAssocID="{973CDFFD-CEDE-6B44-AEA9-E05E8781294D}" presName="node" presStyleLbl="node1" presStyleIdx="0" presStyleCnt="9">
        <dgm:presLayoutVars>
          <dgm:bulletEnabled val="1"/>
        </dgm:presLayoutVars>
      </dgm:prSet>
      <dgm:spPr/>
    </dgm:pt>
    <dgm:pt modelId="{E09C763E-F36A-3145-BDB1-FE3441F36509}" type="pres">
      <dgm:prSet presAssocID="{0EFBDBF3-E226-0147-8BC3-37D23B519756}" presName="parTrans" presStyleLbl="bgSibTrans2D1" presStyleIdx="1" presStyleCnt="9"/>
      <dgm:spPr/>
    </dgm:pt>
    <dgm:pt modelId="{E8200093-8C94-B241-B82F-5F5B7852AC57}" type="pres">
      <dgm:prSet presAssocID="{5F73F4E4-96F2-834E-9BAF-97875348F042}" presName="node" presStyleLbl="node1" presStyleIdx="1" presStyleCnt="9">
        <dgm:presLayoutVars>
          <dgm:bulletEnabled val="1"/>
        </dgm:presLayoutVars>
      </dgm:prSet>
      <dgm:spPr/>
    </dgm:pt>
    <dgm:pt modelId="{034BBAC0-5940-2447-8F80-BEF0F3EA826A}" type="pres">
      <dgm:prSet presAssocID="{51078AAE-B637-414F-8A3E-774BB4631D75}" presName="parTrans" presStyleLbl="bgSibTrans2D1" presStyleIdx="2" presStyleCnt="9"/>
      <dgm:spPr/>
    </dgm:pt>
    <dgm:pt modelId="{F9309D77-153F-4C4F-BB26-D09F5013F359}" type="pres">
      <dgm:prSet presAssocID="{CE9BF138-D37C-3B4E-A9BA-F84A6447CC59}" presName="node" presStyleLbl="node1" presStyleIdx="2" presStyleCnt="9">
        <dgm:presLayoutVars>
          <dgm:bulletEnabled val="1"/>
        </dgm:presLayoutVars>
      </dgm:prSet>
      <dgm:spPr/>
    </dgm:pt>
    <dgm:pt modelId="{798CF340-6890-3548-991C-227D43EF6F07}" type="pres">
      <dgm:prSet presAssocID="{C5721D88-7B70-274A-97F3-6169EDF0FB94}" presName="parTrans" presStyleLbl="bgSibTrans2D1" presStyleIdx="3" presStyleCnt="9"/>
      <dgm:spPr/>
    </dgm:pt>
    <dgm:pt modelId="{49DD5330-B730-D542-9E81-45DD0D323B77}" type="pres">
      <dgm:prSet presAssocID="{5C776CE8-505E-E948-9B94-A1E17EF2F47E}" presName="node" presStyleLbl="node1" presStyleIdx="3" presStyleCnt="9">
        <dgm:presLayoutVars>
          <dgm:bulletEnabled val="1"/>
        </dgm:presLayoutVars>
      </dgm:prSet>
      <dgm:spPr/>
    </dgm:pt>
    <dgm:pt modelId="{D8A060EE-EEEF-394B-9F87-AECFDDDEE99B}" type="pres">
      <dgm:prSet presAssocID="{F66CE827-E1DD-F54F-8680-1F7F22F4AE66}" presName="parTrans" presStyleLbl="bgSibTrans2D1" presStyleIdx="4" presStyleCnt="9"/>
      <dgm:spPr/>
    </dgm:pt>
    <dgm:pt modelId="{E0141B6A-6EA3-1742-8D5F-6781A01A48B7}" type="pres">
      <dgm:prSet presAssocID="{717391A4-608B-DF42-88C1-9982EEE94773}" presName="node" presStyleLbl="node1" presStyleIdx="4" presStyleCnt="9">
        <dgm:presLayoutVars>
          <dgm:bulletEnabled val="1"/>
        </dgm:presLayoutVars>
      </dgm:prSet>
      <dgm:spPr/>
    </dgm:pt>
    <dgm:pt modelId="{0A4AE06F-C0AA-9141-8820-0A09E86563DC}" type="pres">
      <dgm:prSet presAssocID="{CF3730D0-B152-9642-918C-7FECB4B33457}" presName="parTrans" presStyleLbl="bgSibTrans2D1" presStyleIdx="5" presStyleCnt="9"/>
      <dgm:spPr/>
    </dgm:pt>
    <dgm:pt modelId="{E5B8BA33-61EB-AE44-95BD-0269488F9FBD}" type="pres">
      <dgm:prSet presAssocID="{36ADD979-8463-2041-A2EB-EE5C4237FBA0}" presName="node" presStyleLbl="node1" presStyleIdx="5" presStyleCnt="9">
        <dgm:presLayoutVars>
          <dgm:bulletEnabled val="1"/>
        </dgm:presLayoutVars>
      </dgm:prSet>
      <dgm:spPr/>
    </dgm:pt>
    <dgm:pt modelId="{E1EDE22C-EFC3-CF4B-BB39-2DD422B0DD21}" type="pres">
      <dgm:prSet presAssocID="{77863054-B9BC-F745-86A9-DAFF36DC2A9D}" presName="parTrans" presStyleLbl="bgSibTrans2D1" presStyleIdx="6" presStyleCnt="9"/>
      <dgm:spPr/>
    </dgm:pt>
    <dgm:pt modelId="{4FB32B6E-442F-C641-B238-57C29AA7F67D}" type="pres">
      <dgm:prSet presAssocID="{0E9817F8-B8AC-894E-BA2D-453DC7F60830}" presName="node" presStyleLbl="node1" presStyleIdx="6" presStyleCnt="9">
        <dgm:presLayoutVars>
          <dgm:bulletEnabled val="1"/>
        </dgm:presLayoutVars>
      </dgm:prSet>
      <dgm:spPr/>
    </dgm:pt>
    <dgm:pt modelId="{8BB0DC05-4ADA-6F46-A36C-BC35BEAB80E8}" type="pres">
      <dgm:prSet presAssocID="{4D07169F-FD46-C047-A8DD-4FC7AB30E244}" presName="parTrans" presStyleLbl="bgSibTrans2D1" presStyleIdx="7" presStyleCnt="9"/>
      <dgm:spPr/>
    </dgm:pt>
    <dgm:pt modelId="{7AB8AEB5-3E1E-2946-9F75-ECC46AC87CBF}" type="pres">
      <dgm:prSet presAssocID="{16A52595-11D7-0045-9A7C-D75735699A10}" presName="node" presStyleLbl="node1" presStyleIdx="7" presStyleCnt="9">
        <dgm:presLayoutVars>
          <dgm:bulletEnabled val="1"/>
        </dgm:presLayoutVars>
      </dgm:prSet>
      <dgm:spPr/>
    </dgm:pt>
    <dgm:pt modelId="{67E7CEEF-F7AF-EB42-B72A-FBF42A2643F1}" type="pres">
      <dgm:prSet presAssocID="{B8856232-E5CF-D448-B1FE-50017778A379}" presName="parTrans" presStyleLbl="bgSibTrans2D1" presStyleIdx="8" presStyleCnt="9"/>
      <dgm:spPr/>
    </dgm:pt>
    <dgm:pt modelId="{C4801BEC-5913-D047-B638-9CC0F737E540}" type="pres">
      <dgm:prSet presAssocID="{9D2F9DD6-45E4-FB49-B7E2-C9CD5761FF9A}" presName="node" presStyleLbl="node1" presStyleIdx="8" presStyleCnt="9">
        <dgm:presLayoutVars>
          <dgm:bulletEnabled val="1"/>
        </dgm:presLayoutVars>
      </dgm:prSet>
      <dgm:spPr/>
    </dgm:pt>
  </dgm:ptLst>
  <dgm:cxnLst>
    <dgm:cxn modelId="{402CC800-D9B9-A84A-A5D6-8208F861F048}" srcId="{B4BDBADB-FE59-EA40-A489-7CA32ACE7C3E}" destId="{CE9BF138-D37C-3B4E-A9BA-F84A6447CC59}" srcOrd="2" destOrd="0" parTransId="{51078AAE-B637-414F-8A3E-774BB4631D75}" sibTransId="{F0FDAADB-9AB7-CC4F-B686-023517A13BAB}"/>
    <dgm:cxn modelId="{82BE7316-0129-8444-843C-6E5909272688}" type="presOf" srcId="{F9E2925E-85BB-D84A-8DBD-F958628FED0D}" destId="{8E265B18-BD68-AB48-BA7B-DE4B10A77945}" srcOrd="0" destOrd="0" presId="urn:microsoft.com/office/officeart/2005/8/layout/radial4"/>
    <dgm:cxn modelId="{6C221719-675B-0345-804E-3A90BA5B1FB4}" srcId="{B4BDBADB-FE59-EA40-A489-7CA32ACE7C3E}" destId="{16A52595-11D7-0045-9A7C-D75735699A10}" srcOrd="7" destOrd="0" parTransId="{4D07169F-FD46-C047-A8DD-4FC7AB30E244}" sibTransId="{DD37754B-38D4-3241-B095-46DCE60D724D}"/>
    <dgm:cxn modelId="{429C701A-8652-BE4E-97A0-53BF4086E0D4}" type="presOf" srcId="{973CDFFD-CEDE-6B44-AEA9-E05E8781294D}" destId="{E7C1B69D-7909-7148-BED6-73112538A88E}" srcOrd="0" destOrd="0" presId="urn:microsoft.com/office/officeart/2005/8/layout/radial4"/>
    <dgm:cxn modelId="{CEEFD01F-F57B-D742-B3F9-136D4D24B135}" type="presOf" srcId="{B8856232-E5CF-D448-B1FE-50017778A379}" destId="{67E7CEEF-F7AF-EB42-B72A-FBF42A2643F1}" srcOrd="0" destOrd="0" presId="urn:microsoft.com/office/officeart/2005/8/layout/radial4"/>
    <dgm:cxn modelId="{5948AF32-E9C0-4846-B8CB-EAC977526311}" type="presOf" srcId="{51078AAE-B637-414F-8A3E-774BB4631D75}" destId="{034BBAC0-5940-2447-8F80-BEF0F3EA826A}" srcOrd="0" destOrd="0" presId="urn:microsoft.com/office/officeart/2005/8/layout/radial4"/>
    <dgm:cxn modelId="{DF247F34-0378-324B-8F9C-B32D6654C86E}" type="presOf" srcId="{36ADD979-8463-2041-A2EB-EE5C4237FBA0}" destId="{E5B8BA33-61EB-AE44-95BD-0269488F9FBD}" srcOrd="0" destOrd="0" presId="urn:microsoft.com/office/officeart/2005/8/layout/radial4"/>
    <dgm:cxn modelId="{D5321864-BA71-7F40-93CA-7A8B95E3601B}" type="presOf" srcId="{C5721D88-7B70-274A-97F3-6169EDF0FB94}" destId="{798CF340-6890-3548-991C-227D43EF6F07}" srcOrd="0" destOrd="0" presId="urn:microsoft.com/office/officeart/2005/8/layout/radial4"/>
    <dgm:cxn modelId="{82501E65-A853-7442-82AD-712720853169}" srcId="{B4BDBADB-FE59-EA40-A489-7CA32ACE7C3E}" destId="{36ADD979-8463-2041-A2EB-EE5C4237FBA0}" srcOrd="5" destOrd="0" parTransId="{CF3730D0-B152-9642-918C-7FECB4B33457}" sibTransId="{B24B4F0A-446A-C445-ADFF-A0B299458C47}"/>
    <dgm:cxn modelId="{C21B0366-9204-D24F-9F26-F9D8116386A7}" srcId="{B4BDBADB-FE59-EA40-A489-7CA32ACE7C3E}" destId="{5C776CE8-505E-E948-9B94-A1E17EF2F47E}" srcOrd="3" destOrd="0" parTransId="{C5721D88-7B70-274A-97F3-6169EDF0FB94}" sibTransId="{635B9C49-5D1D-684B-AF8C-22687E8FC53D}"/>
    <dgm:cxn modelId="{E1040B68-4872-8A4D-8417-27EC4837EFC9}" type="presOf" srcId="{5C776CE8-505E-E948-9B94-A1E17EF2F47E}" destId="{49DD5330-B730-D542-9E81-45DD0D323B77}" srcOrd="0" destOrd="0" presId="urn:microsoft.com/office/officeart/2005/8/layout/radial4"/>
    <dgm:cxn modelId="{87218B49-D48E-AF4A-97A8-F43E2EA87C08}" type="presOf" srcId="{0EFBDBF3-E226-0147-8BC3-37D23B519756}" destId="{E09C763E-F36A-3145-BDB1-FE3441F36509}" srcOrd="0" destOrd="0" presId="urn:microsoft.com/office/officeart/2005/8/layout/radial4"/>
    <dgm:cxn modelId="{AEC8AD51-CF32-C142-9D2A-413F28CA290A}" type="presOf" srcId="{CF3730D0-B152-9642-918C-7FECB4B33457}" destId="{0A4AE06F-C0AA-9141-8820-0A09E86563DC}" srcOrd="0" destOrd="0" presId="urn:microsoft.com/office/officeart/2005/8/layout/radial4"/>
    <dgm:cxn modelId="{178DA153-56E9-794C-A469-794057B140B2}" type="presOf" srcId="{220E8388-0A21-7949-873B-B8772EC936D3}" destId="{6EBA4066-2764-0C47-A72B-4A71B15D2182}" srcOrd="0" destOrd="0" presId="urn:microsoft.com/office/officeart/2005/8/layout/radial4"/>
    <dgm:cxn modelId="{DC4DA098-F55E-4545-B569-B19FAF58BDC0}" type="presOf" srcId="{B4BDBADB-FE59-EA40-A489-7CA32ACE7C3E}" destId="{68074980-2CDF-9A47-B89D-840844A14926}" srcOrd="0" destOrd="0" presId="urn:microsoft.com/office/officeart/2005/8/layout/radial4"/>
    <dgm:cxn modelId="{6CC3FEA2-EB64-554D-913B-AE0077CA97B1}" type="presOf" srcId="{717391A4-608B-DF42-88C1-9982EEE94773}" destId="{E0141B6A-6EA3-1742-8D5F-6781A01A48B7}" srcOrd="0" destOrd="0" presId="urn:microsoft.com/office/officeart/2005/8/layout/radial4"/>
    <dgm:cxn modelId="{73B249AB-0048-BA4A-BC43-2B449FC71DFC}" type="presOf" srcId="{0E9817F8-B8AC-894E-BA2D-453DC7F60830}" destId="{4FB32B6E-442F-C641-B238-57C29AA7F67D}" srcOrd="0" destOrd="0" presId="urn:microsoft.com/office/officeart/2005/8/layout/radial4"/>
    <dgm:cxn modelId="{4ABA37AD-BFB8-0044-8B9D-46C64DBDA848}" type="presOf" srcId="{77863054-B9BC-F745-86A9-DAFF36DC2A9D}" destId="{E1EDE22C-EFC3-CF4B-BB39-2DD422B0DD21}" srcOrd="0" destOrd="0" presId="urn:microsoft.com/office/officeart/2005/8/layout/radial4"/>
    <dgm:cxn modelId="{D18B07AF-247B-0A47-9F6F-B0E754799504}" type="presOf" srcId="{CE9BF138-D37C-3B4E-A9BA-F84A6447CC59}" destId="{F9309D77-153F-4C4F-BB26-D09F5013F359}" srcOrd="0" destOrd="0" presId="urn:microsoft.com/office/officeart/2005/8/layout/radial4"/>
    <dgm:cxn modelId="{11DACEB2-E77A-B745-A1A4-88B823DD0CA1}" type="presOf" srcId="{F66CE827-E1DD-F54F-8680-1F7F22F4AE66}" destId="{D8A060EE-EEEF-394B-9F87-AECFDDDEE99B}" srcOrd="0" destOrd="0" presId="urn:microsoft.com/office/officeart/2005/8/layout/radial4"/>
    <dgm:cxn modelId="{713562BA-99BD-1146-85E6-203970F71D94}" srcId="{B4BDBADB-FE59-EA40-A489-7CA32ACE7C3E}" destId="{973CDFFD-CEDE-6B44-AEA9-E05E8781294D}" srcOrd="0" destOrd="0" parTransId="{220E8388-0A21-7949-873B-B8772EC936D3}" sibTransId="{DC4A1E48-1B36-5249-A085-9BB742F45A1A}"/>
    <dgm:cxn modelId="{A792F9CA-2E5E-DB47-ABB4-535344944144}" srcId="{B4BDBADB-FE59-EA40-A489-7CA32ACE7C3E}" destId="{9D2F9DD6-45E4-FB49-B7E2-C9CD5761FF9A}" srcOrd="8" destOrd="0" parTransId="{B8856232-E5CF-D448-B1FE-50017778A379}" sibTransId="{7BA0581F-A6FC-EB4F-A336-ECDCD988AA04}"/>
    <dgm:cxn modelId="{0CFF3ED1-1FAE-A746-8F30-7F30F9B670B4}" type="presOf" srcId="{4D07169F-FD46-C047-A8DD-4FC7AB30E244}" destId="{8BB0DC05-4ADA-6F46-A36C-BC35BEAB80E8}" srcOrd="0" destOrd="0" presId="urn:microsoft.com/office/officeart/2005/8/layout/radial4"/>
    <dgm:cxn modelId="{D6BC55D3-3ABE-F844-B292-2AABE8E8CC4F}" type="presOf" srcId="{16A52595-11D7-0045-9A7C-D75735699A10}" destId="{7AB8AEB5-3E1E-2946-9F75-ECC46AC87CBF}" srcOrd="0" destOrd="0" presId="urn:microsoft.com/office/officeart/2005/8/layout/radial4"/>
    <dgm:cxn modelId="{177919D4-BBA5-8043-828F-758EE362F0C0}" type="presOf" srcId="{9D2F9DD6-45E4-FB49-B7E2-C9CD5761FF9A}" destId="{C4801BEC-5913-D047-B638-9CC0F737E540}" srcOrd="0" destOrd="0" presId="urn:microsoft.com/office/officeart/2005/8/layout/radial4"/>
    <dgm:cxn modelId="{47E642D8-81B8-7A45-B31F-85EE5CA883A2}" type="presOf" srcId="{5F73F4E4-96F2-834E-9BAF-97875348F042}" destId="{E8200093-8C94-B241-B82F-5F5B7852AC57}" srcOrd="0" destOrd="0" presId="urn:microsoft.com/office/officeart/2005/8/layout/radial4"/>
    <dgm:cxn modelId="{CD8B1FE1-963C-1841-9055-949766FBE057}" srcId="{F9E2925E-85BB-D84A-8DBD-F958628FED0D}" destId="{B4BDBADB-FE59-EA40-A489-7CA32ACE7C3E}" srcOrd="0" destOrd="0" parTransId="{38BEFBB9-ABB1-184F-AB84-36998EA68211}" sibTransId="{EA31D942-FD46-6644-9C10-E884BE76A398}"/>
    <dgm:cxn modelId="{F0D8EEED-E738-F744-87F0-3A99B006F205}" srcId="{B4BDBADB-FE59-EA40-A489-7CA32ACE7C3E}" destId="{717391A4-608B-DF42-88C1-9982EEE94773}" srcOrd="4" destOrd="0" parTransId="{F66CE827-E1DD-F54F-8680-1F7F22F4AE66}" sibTransId="{97FA1B48-C0D8-554F-A47D-C31094D770DF}"/>
    <dgm:cxn modelId="{3C94DFEE-51F8-5C49-A2D0-BF8F41729CB3}" srcId="{B4BDBADB-FE59-EA40-A489-7CA32ACE7C3E}" destId="{0E9817F8-B8AC-894E-BA2D-453DC7F60830}" srcOrd="6" destOrd="0" parTransId="{77863054-B9BC-F745-86A9-DAFF36DC2A9D}" sibTransId="{8E8CAF09-8520-404F-B7E2-9457CA971F9E}"/>
    <dgm:cxn modelId="{0C57B3F8-0A30-804E-BC77-173AC8375637}" srcId="{B4BDBADB-FE59-EA40-A489-7CA32ACE7C3E}" destId="{5F73F4E4-96F2-834E-9BAF-97875348F042}" srcOrd="1" destOrd="0" parTransId="{0EFBDBF3-E226-0147-8BC3-37D23B519756}" sibTransId="{D4815F63-A583-2B4F-9846-C2A6FC6E3BD1}"/>
    <dgm:cxn modelId="{D5B37CAB-C78E-214D-8856-F32BADE09C7C}" type="presParOf" srcId="{8E265B18-BD68-AB48-BA7B-DE4B10A77945}" destId="{68074980-2CDF-9A47-B89D-840844A14926}" srcOrd="0" destOrd="0" presId="urn:microsoft.com/office/officeart/2005/8/layout/radial4"/>
    <dgm:cxn modelId="{182900EC-2C1C-CE44-A05E-618BD4130AFA}" type="presParOf" srcId="{8E265B18-BD68-AB48-BA7B-DE4B10A77945}" destId="{6EBA4066-2764-0C47-A72B-4A71B15D2182}" srcOrd="1" destOrd="0" presId="urn:microsoft.com/office/officeart/2005/8/layout/radial4"/>
    <dgm:cxn modelId="{EF72431D-2672-CD47-8602-4E8DAA9EED7A}" type="presParOf" srcId="{8E265B18-BD68-AB48-BA7B-DE4B10A77945}" destId="{E7C1B69D-7909-7148-BED6-73112538A88E}" srcOrd="2" destOrd="0" presId="urn:microsoft.com/office/officeart/2005/8/layout/radial4"/>
    <dgm:cxn modelId="{A6663A79-728C-574D-B7CA-DA6E718C310F}" type="presParOf" srcId="{8E265B18-BD68-AB48-BA7B-DE4B10A77945}" destId="{E09C763E-F36A-3145-BDB1-FE3441F36509}" srcOrd="3" destOrd="0" presId="urn:microsoft.com/office/officeart/2005/8/layout/radial4"/>
    <dgm:cxn modelId="{E3232AFD-CD6F-BC47-B6D2-A7DADEB25A92}" type="presParOf" srcId="{8E265B18-BD68-AB48-BA7B-DE4B10A77945}" destId="{E8200093-8C94-B241-B82F-5F5B7852AC57}" srcOrd="4" destOrd="0" presId="urn:microsoft.com/office/officeart/2005/8/layout/radial4"/>
    <dgm:cxn modelId="{24B1DA30-E17C-474D-B59A-D6C89B835559}" type="presParOf" srcId="{8E265B18-BD68-AB48-BA7B-DE4B10A77945}" destId="{034BBAC0-5940-2447-8F80-BEF0F3EA826A}" srcOrd="5" destOrd="0" presId="urn:microsoft.com/office/officeart/2005/8/layout/radial4"/>
    <dgm:cxn modelId="{519DCAD5-ED47-5D40-ABB9-B2303FDB7FA5}" type="presParOf" srcId="{8E265B18-BD68-AB48-BA7B-DE4B10A77945}" destId="{F9309D77-153F-4C4F-BB26-D09F5013F359}" srcOrd="6" destOrd="0" presId="urn:microsoft.com/office/officeart/2005/8/layout/radial4"/>
    <dgm:cxn modelId="{BE609CE2-5864-024E-9BBB-DB4F8AAB66FF}" type="presParOf" srcId="{8E265B18-BD68-AB48-BA7B-DE4B10A77945}" destId="{798CF340-6890-3548-991C-227D43EF6F07}" srcOrd="7" destOrd="0" presId="urn:microsoft.com/office/officeart/2005/8/layout/radial4"/>
    <dgm:cxn modelId="{278B46B8-228D-BD4F-858D-1C9966A02FD6}" type="presParOf" srcId="{8E265B18-BD68-AB48-BA7B-DE4B10A77945}" destId="{49DD5330-B730-D542-9E81-45DD0D323B77}" srcOrd="8" destOrd="0" presId="urn:microsoft.com/office/officeart/2005/8/layout/radial4"/>
    <dgm:cxn modelId="{9EFA30AA-965F-F84E-8EE0-2512FEBE4DD1}" type="presParOf" srcId="{8E265B18-BD68-AB48-BA7B-DE4B10A77945}" destId="{D8A060EE-EEEF-394B-9F87-AECFDDDEE99B}" srcOrd="9" destOrd="0" presId="urn:microsoft.com/office/officeart/2005/8/layout/radial4"/>
    <dgm:cxn modelId="{35600216-6601-094C-9968-E22777F1571C}" type="presParOf" srcId="{8E265B18-BD68-AB48-BA7B-DE4B10A77945}" destId="{E0141B6A-6EA3-1742-8D5F-6781A01A48B7}" srcOrd="10" destOrd="0" presId="urn:microsoft.com/office/officeart/2005/8/layout/radial4"/>
    <dgm:cxn modelId="{2F2468CA-56ED-254D-A909-0A928AEE36CA}" type="presParOf" srcId="{8E265B18-BD68-AB48-BA7B-DE4B10A77945}" destId="{0A4AE06F-C0AA-9141-8820-0A09E86563DC}" srcOrd="11" destOrd="0" presId="urn:microsoft.com/office/officeart/2005/8/layout/radial4"/>
    <dgm:cxn modelId="{F951F121-D407-6848-9C5E-D5EED0E50DAC}" type="presParOf" srcId="{8E265B18-BD68-AB48-BA7B-DE4B10A77945}" destId="{E5B8BA33-61EB-AE44-95BD-0269488F9FBD}" srcOrd="12" destOrd="0" presId="urn:microsoft.com/office/officeart/2005/8/layout/radial4"/>
    <dgm:cxn modelId="{91B445AA-D5A8-7A4E-AD84-AFB9D6ECE51E}" type="presParOf" srcId="{8E265B18-BD68-AB48-BA7B-DE4B10A77945}" destId="{E1EDE22C-EFC3-CF4B-BB39-2DD422B0DD21}" srcOrd="13" destOrd="0" presId="urn:microsoft.com/office/officeart/2005/8/layout/radial4"/>
    <dgm:cxn modelId="{4F4CC7B1-DAFF-1B4F-BE0F-D3BB82C49B1D}" type="presParOf" srcId="{8E265B18-BD68-AB48-BA7B-DE4B10A77945}" destId="{4FB32B6E-442F-C641-B238-57C29AA7F67D}" srcOrd="14" destOrd="0" presId="urn:microsoft.com/office/officeart/2005/8/layout/radial4"/>
    <dgm:cxn modelId="{7A9CB630-3943-8343-A8B9-6787F0DD4F77}" type="presParOf" srcId="{8E265B18-BD68-AB48-BA7B-DE4B10A77945}" destId="{8BB0DC05-4ADA-6F46-A36C-BC35BEAB80E8}" srcOrd="15" destOrd="0" presId="urn:microsoft.com/office/officeart/2005/8/layout/radial4"/>
    <dgm:cxn modelId="{828DE081-4A21-6D41-8645-52E30CD46122}" type="presParOf" srcId="{8E265B18-BD68-AB48-BA7B-DE4B10A77945}" destId="{7AB8AEB5-3E1E-2946-9F75-ECC46AC87CBF}" srcOrd="16" destOrd="0" presId="urn:microsoft.com/office/officeart/2005/8/layout/radial4"/>
    <dgm:cxn modelId="{2912F513-B9E0-E94A-8218-976B0A4FF2DE}" type="presParOf" srcId="{8E265B18-BD68-AB48-BA7B-DE4B10A77945}" destId="{67E7CEEF-F7AF-EB42-B72A-FBF42A2643F1}" srcOrd="17" destOrd="0" presId="urn:microsoft.com/office/officeart/2005/8/layout/radial4"/>
    <dgm:cxn modelId="{EC24631C-12DD-F642-805E-D5551F7FD342}" type="presParOf" srcId="{8E265B18-BD68-AB48-BA7B-DE4B10A77945}" destId="{C4801BEC-5913-D047-B638-9CC0F737E540}" srcOrd="18" destOrd="0" presId="urn:microsoft.com/office/officeart/2005/8/layout/radial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FF6404C-790D-3F4B-82D9-4E1792225AB9}">
      <dsp:nvSpPr>
        <dsp:cNvPr id="0" name=""/>
        <dsp:cNvSpPr/>
      </dsp:nvSpPr>
      <dsp:spPr>
        <a:xfrm>
          <a:off x="0" y="97850"/>
          <a:ext cx="7437254" cy="57563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/>
            <a:t>Contribute to medical devices with highest possible</a:t>
          </a:r>
          <a:endParaRPr lang="de-DE" sz="2400" kern="1200" dirty="0"/>
        </a:p>
      </dsp:txBody>
      <dsp:txXfrm>
        <a:off x="28100" y="125950"/>
        <a:ext cx="7381054" cy="519439"/>
      </dsp:txXfrm>
    </dsp:sp>
    <dsp:sp modelId="{91C439FD-9D19-D342-8D7D-FA2D55541472}">
      <dsp:nvSpPr>
        <dsp:cNvPr id="0" name=""/>
        <dsp:cNvSpPr/>
      </dsp:nvSpPr>
      <dsp:spPr>
        <a:xfrm>
          <a:off x="0" y="673490"/>
          <a:ext cx="7437254" cy="9936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36133" tIns="30480" rIns="170688" bIns="30480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 dirty="0"/>
            <a:t>Safety</a:t>
          </a: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Performance</a:t>
          </a:r>
          <a:endParaRPr lang="en-US" sz="1900" kern="1200" dirty="0"/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Clinical benefit</a:t>
          </a:r>
          <a:endParaRPr lang="en-US" sz="1900" kern="1200" dirty="0"/>
        </a:p>
      </dsp:txBody>
      <dsp:txXfrm>
        <a:off x="0" y="673490"/>
        <a:ext cx="7437254" cy="993600"/>
      </dsp:txXfrm>
    </dsp:sp>
    <dsp:sp modelId="{BFBB41A0-4A42-3D4D-9123-E3524CE42ADD}">
      <dsp:nvSpPr>
        <dsp:cNvPr id="0" name=""/>
        <dsp:cNvSpPr/>
      </dsp:nvSpPr>
      <dsp:spPr>
        <a:xfrm>
          <a:off x="0" y="1667090"/>
          <a:ext cx="7437254" cy="57563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Promote common understanding of AI Best Practices</a:t>
          </a:r>
          <a:endParaRPr lang="en-US" sz="2400" kern="1200" dirty="0"/>
        </a:p>
      </dsp:txBody>
      <dsp:txXfrm>
        <a:off x="28100" y="1695190"/>
        <a:ext cx="7381054" cy="519439"/>
      </dsp:txXfrm>
    </dsp:sp>
    <dsp:sp modelId="{7D8765CB-9F3D-9843-AF89-4398A95A8176}">
      <dsp:nvSpPr>
        <dsp:cNvPr id="0" name=""/>
        <dsp:cNvSpPr/>
      </dsp:nvSpPr>
      <dsp:spPr>
        <a:xfrm>
          <a:off x="0" y="2242730"/>
          <a:ext cx="7437254" cy="9936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36133" tIns="30480" rIns="170688" bIns="30480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Manufacturers</a:t>
          </a:r>
          <a:endParaRPr lang="en-US" sz="1900" kern="1200" dirty="0"/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Notified Bodies</a:t>
          </a:r>
          <a:endParaRPr lang="en-US" sz="1900" kern="1200" dirty="0"/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Authorities</a:t>
          </a:r>
          <a:endParaRPr lang="en-US" sz="1900" kern="1200" dirty="0"/>
        </a:p>
      </dsp:txBody>
      <dsp:txXfrm>
        <a:off x="0" y="2242730"/>
        <a:ext cx="7437254" cy="993600"/>
      </dsp:txXfrm>
    </dsp:sp>
    <dsp:sp modelId="{6E6F2822-A7C5-B945-966B-1CC369977182}">
      <dsp:nvSpPr>
        <dsp:cNvPr id="0" name=""/>
        <dsp:cNvSpPr/>
      </dsp:nvSpPr>
      <dsp:spPr>
        <a:xfrm>
          <a:off x="0" y="3236330"/>
          <a:ext cx="7437254" cy="57563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/>
            <a:t>Accelerate Time to Market</a:t>
          </a:r>
        </a:p>
      </dsp:txBody>
      <dsp:txXfrm>
        <a:off x="28100" y="3264430"/>
        <a:ext cx="7381054" cy="519439"/>
      </dsp:txXfrm>
    </dsp:sp>
    <dsp:sp modelId="{AE3076D9-F6D8-4E43-8183-1CC8BB672D83}">
      <dsp:nvSpPr>
        <dsp:cNvPr id="0" name=""/>
        <dsp:cNvSpPr/>
      </dsp:nvSpPr>
      <dsp:spPr>
        <a:xfrm>
          <a:off x="0" y="3811970"/>
          <a:ext cx="7437254" cy="9936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36133" tIns="30480" rIns="170688" bIns="30480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 dirty="0"/>
            <a:t>Development</a:t>
          </a: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 dirty="0"/>
            <a:t>Verification and Validation</a:t>
          </a: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 dirty="0"/>
            <a:t>Approval</a:t>
          </a:r>
        </a:p>
      </dsp:txBody>
      <dsp:txXfrm>
        <a:off x="0" y="3811970"/>
        <a:ext cx="7437254" cy="99360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8074980-2CDF-9A47-B89D-840844A14926}">
      <dsp:nvSpPr>
        <dsp:cNvPr id="0" name=""/>
        <dsp:cNvSpPr/>
      </dsp:nvSpPr>
      <dsp:spPr>
        <a:xfrm>
          <a:off x="3988931" y="3681331"/>
          <a:ext cx="1736660" cy="1736660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noProof="0" dirty="0"/>
            <a:t>AI Guideline</a:t>
          </a:r>
        </a:p>
      </dsp:txBody>
      <dsp:txXfrm>
        <a:off x="4243259" y="3935659"/>
        <a:ext cx="1228004" cy="1228004"/>
      </dsp:txXfrm>
    </dsp:sp>
    <dsp:sp modelId="{6EBA4066-2764-0C47-A72B-4A71B15D2182}">
      <dsp:nvSpPr>
        <dsp:cNvPr id="0" name=""/>
        <dsp:cNvSpPr/>
      </dsp:nvSpPr>
      <dsp:spPr>
        <a:xfrm rot="10800000">
          <a:off x="794539" y="4302187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7C1B69D-7909-7148-BED6-73112538A88E}">
      <dsp:nvSpPr>
        <dsp:cNvPr id="0" name=""/>
        <dsp:cNvSpPr/>
      </dsp:nvSpPr>
      <dsp:spPr>
        <a:xfrm>
          <a:off x="186708" y="4063396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MDR, IVDR</a:t>
          </a:r>
        </a:p>
      </dsp:txBody>
      <dsp:txXfrm>
        <a:off x="215192" y="4091880"/>
        <a:ext cx="1158694" cy="915562"/>
      </dsp:txXfrm>
    </dsp:sp>
    <dsp:sp modelId="{E09C763E-F36A-3145-BDB1-FE3441F36509}">
      <dsp:nvSpPr>
        <dsp:cNvPr id="0" name=""/>
        <dsp:cNvSpPr/>
      </dsp:nvSpPr>
      <dsp:spPr>
        <a:xfrm rot="12150000">
          <a:off x="988903" y="3325054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8200093-8C94-B241-B82F-5F5B7852AC57}">
      <dsp:nvSpPr>
        <dsp:cNvPr id="0" name=""/>
        <dsp:cNvSpPr/>
      </dsp:nvSpPr>
      <dsp:spPr>
        <a:xfrm>
          <a:off x="495964" y="2508660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ISO 13485, IEC 62304, IEC 62366-1, ISO 14971</a:t>
          </a:r>
        </a:p>
      </dsp:txBody>
      <dsp:txXfrm>
        <a:off x="524448" y="2537144"/>
        <a:ext cx="1158694" cy="915562"/>
      </dsp:txXfrm>
    </dsp:sp>
    <dsp:sp modelId="{034BBAC0-5940-2447-8F80-BEF0F3EA826A}">
      <dsp:nvSpPr>
        <dsp:cNvPr id="0" name=""/>
        <dsp:cNvSpPr/>
      </dsp:nvSpPr>
      <dsp:spPr>
        <a:xfrm rot="13500000">
          <a:off x="1542405" y="2496680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9309D77-153F-4C4F-BB26-D09F5013F359}">
      <dsp:nvSpPr>
        <dsp:cNvPr id="0" name=""/>
        <dsp:cNvSpPr/>
      </dsp:nvSpPr>
      <dsp:spPr>
        <a:xfrm>
          <a:off x="1376652" y="1190618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FDA 21 CFR</a:t>
          </a:r>
        </a:p>
      </dsp:txBody>
      <dsp:txXfrm>
        <a:off x="1405136" y="1219102"/>
        <a:ext cx="1158694" cy="915562"/>
      </dsp:txXfrm>
    </dsp:sp>
    <dsp:sp modelId="{798CF340-6890-3548-991C-227D43EF6F07}">
      <dsp:nvSpPr>
        <dsp:cNvPr id="0" name=""/>
        <dsp:cNvSpPr/>
      </dsp:nvSpPr>
      <dsp:spPr>
        <a:xfrm rot="14850000">
          <a:off x="2370778" y="1943179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9DD5330-B730-D542-9E81-45DD0D323B77}">
      <dsp:nvSpPr>
        <dsp:cNvPr id="0" name=""/>
        <dsp:cNvSpPr/>
      </dsp:nvSpPr>
      <dsp:spPr>
        <a:xfrm>
          <a:off x="2694693" y="309931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FDA AI/ML framework</a:t>
          </a:r>
        </a:p>
      </dsp:txBody>
      <dsp:txXfrm>
        <a:off x="2723177" y="338415"/>
        <a:ext cx="1158694" cy="915562"/>
      </dsp:txXfrm>
    </dsp:sp>
    <dsp:sp modelId="{D8A060EE-EEEF-394B-9F87-AECFDDDEE99B}">
      <dsp:nvSpPr>
        <dsp:cNvPr id="0" name=""/>
        <dsp:cNvSpPr/>
      </dsp:nvSpPr>
      <dsp:spPr>
        <a:xfrm rot="16200000">
          <a:off x="3347911" y="1748815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0141B6A-6EA3-1742-8D5F-6781A01A48B7}">
      <dsp:nvSpPr>
        <dsp:cNvPr id="0" name=""/>
        <dsp:cNvSpPr/>
      </dsp:nvSpPr>
      <dsp:spPr>
        <a:xfrm>
          <a:off x="4249430" y="675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ISO 24028</a:t>
          </a:r>
        </a:p>
      </dsp:txBody>
      <dsp:txXfrm>
        <a:off x="4277914" y="29159"/>
        <a:ext cx="1158694" cy="915562"/>
      </dsp:txXfrm>
    </dsp:sp>
    <dsp:sp modelId="{0A4AE06F-C0AA-9141-8820-0A09E86563DC}">
      <dsp:nvSpPr>
        <dsp:cNvPr id="0" name=""/>
        <dsp:cNvSpPr/>
      </dsp:nvSpPr>
      <dsp:spPr>
        <a:xfrm rot="17550000">
          <a:off x="4325044" y="1943179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5B8BA33-61EB-AE44-95BD-0269488F9FBD}">
      <dsp:nvSpPr>
        <dsp:cNvPr id="0" name=""/>
        <dsp:cNvSpPr/>
      </dsp:nvSpPr>
      <dsp:spPr>
        <a:xfrm>
          <a:off x="5804166" y="309931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Guidance docs by XAVIER university</a:t>
          </a:r>
        </a:p>
      </dsp:txBody>
      <dsp:txXfrm>
        <a:off x="5832650" y="338415"/>
        <a:ext cx="1158694" cy="915562"/>
      </dsp:txXfrm>
    </dsp:sp>
    <dsp:sp modelId="{E1EDE22C-EFC3-CF4B-BB39-2DD422B0DD21}">
      <dsp:nvSpPr>
        <dsp:cNvPr id="0" name=""/>
        <dsp:cNvSpPr/>
      </dsp:nvSpPr>
      <dsp:spPr>
        <a:xfrm rot="18900000">
          <a:off x="5153418" y="2496680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FB32B6E-442F-C641-B238-57C29AA7F67D}">
      <dsp:nvSpPr>
        <dsp:cNvPr id="0" name=""/>
        <dsp:cNvSpPr/>
      </dsp:nvSpPr>
      <dsp:spPr>
        <a:xfrm>
          <a:off x="7122208" y="1190618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b="0" i="0" u="none" kern="1200" noProof="0" dirty="0" err="1"/>
            <a:t>GmLP</a:t>
          </a:r>
          <a:r>
            <a:rPr lang="en-US" sz="1500" b="0" i="0" u="none" kern="1200" noProof="0" dirty="0"/>
            <a:t> Checklist</a:t>
          </a:r>
          <a:endParaRPr lang="en-US" sz="1500" kern="1200" noProof="0" dirty="0"/>
        </a:p>
      </dsp:txBody>
      <dsp:txXfrm>
        <a:off x="7150692" y="1219102"/>
        <a:ext cx="1158694" cy="915562"/>
      </dsp:txXfrm>
    </dsp:sp>
    <dsp:sp modelId="{8BB0DC05-4ADA-6F46-A36C-BC35BEAB80E8}">
      <dsp:nvSpPr>
        <dsp:cNvPr id="0" name=""/>
        <dsp:cNvSpPr/>
      </dsp:nvSpPr>
      <dsp:spPr>
        <a:xfrm rot="20250000">
          <a:off x="5706919" y="3325054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AB8AEB5-3E1E-2946-9F75-ECC46AC87CBF}">
      <dsp:nvSpPr>
        <dsp:cNvPr id="0" name=""/>
        <dsp:cNvSpPr/>
      </dsp:nvSpPr>
      <dsp:spPr>
        <a:xfrm>
          <a:off x="8002895" y="2508660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Draft Guidance by NMPA</a:t>
          </a:r>
        </a:p>
      </dsp:txBody>
      <dsp:txXfrm>
        <a:off x="8031379" y="2537144"/>
        <a:ext cx="1158694" cy="915562"/>
      </dsp:txXfrm>
    </dsp:sp>
    <dsp:sp modelId="{67E7CEEF-F7AF-EB42-B72A-FBF42A2643F1}">
      <dsp:nvSpPr>
        <dsp:cNvPr id="0" name=""/>
        <dsp:cNvSpPr/>
      </dsp:nvSpPr>
      <dsp:spPr>
        <a:xfrm>
          <a:off x="5901283" y="4302187"/>
          <a:ext cx="3018699" cy="494948"/>
        </a:xfrm>
        <a:prstGeom prst="leftArrow">
          <a:avLst>
            <a:gd name="adj1" fmla="val 60000"/>
            <a:gd name="adj2" fmla="val 50000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4801BEC-5913-D047-B638-9CC0F737E540}">
      <dsp:nvSpPr>
        <dsp:cNvPr id="0" name=""/>
        <dsp:cNvSpPr/>
      </dsp:nvSpPr>
      <dsp:spPr>
        <a:xfrm>
          <a:off x="8312151" y="4063396"/>
          <a:ext cx="1215662" cy="97253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noProof="0" dirty="0"/>
            <a:t>and more</a:t>
          </a:r>
        </a:p>
      </dsp:txBody>
      <dsp:txXfrm>
        <a:off x="8340635" y="4091880"/>
        <a:ext cx="1158694" cy="91556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radial4">
  <dgm:title val=""/>
  <dgm:desc val=""/>
  <dgm:catLst>
    <dgm:cat type="relationship" pri="1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5" srcId="1" destId="11" srcOrd="0" destOrd="0"/>
        <dgm:cxn modelId="16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0"/>
              <dgm:param type="spanAng" val="360"/>
              <dgm:param type="ctrShpMap" val="fNode"/>
            </dgm:alg>
          </dgm:if>
          <dgm:else name="Name4">
            <dgm:choose name="Name5">
              <dgm:if name="Name6" axis="ch ch" ptType="node node" st="1 1" cnt="1 0" func="cnt" op="lte" val="3">
                <dgm:alg type="cycle">
                  <dgm:param type="stAng" val="-55"/>
                  <dgm:param type="spanAng" val="110"/>
                  <dgm:param type="ctrShpMap" val="fNode"/>
                </dgm:alg>
              </dgm:if>
              <dgm:else name="Name7">
                <dgm:choose name="Name8">
                  <dgm:if name="Name9" axis="ch ch" ptType="node node" st="1 1" cnt="1 0" func="cnt" op="equ" val="4">
                    <dgm:alg type="cycle">
                      <dgm:param type="stAng" val="-75"/>
                      <dgm:param type="spanAng" val="150"/>
                      <dgm:param type="ctrShpMap" val="fNode"/>
                    </dgm:alg>
                  </dgm:if>
                  <dgm:else name="Name10">
                    <dgm:alg type="cycle">
                      <dgm:param type="stAng" val="-90"/>
                      <dgm:param type="spanAng" val="180"/>
                      <dgm:param type="ctrShpMap" val="fNode"/>
                    </dgm:alg>
                  </dgm:else>
                </dgm:choose>
              </dgm:else>
            </dgm:choose>
          </dgm:else>
        </dgm:choose>
      </dgm:if>
      <dgm:else name="Name11">
        <dgm:choose name="Name12">
          <dgm:if name="Name13" axis="ch ch" ptType="node node" st="1 1" cnt="1 0" func="cnt" op="lte" val="1">
            <dgm:alg type="cycle">
              <dgm:param type="stAng" val="0"/>
              <dgm:param type="spanAng" val="-360"/>
              <dgm:param type="ctrShpMap" val="fNode"/>
            </dgm:alg>
          </dgm:if>
          <dgm:else name="Name14">
            <dgm:choose name="Name15">
              <dgm:if name="Name16" axis="ch ch" ptType="node node" st="1 1" cnt="1 0" func="cnt" op="lte" val="3">
                <dgm:alg type="cycle">
                  <dgm:param type="stAng" val="55"/>
                  <dgm:param type="spanAng" val="-110"/>
                  <dgm:param type="ctrShpMap" val="fNode"/>
                </dgm:alg>
              </dgm:if>
              <dgm:else name="Name17">
                <dgm:choose name="Name18">
                  <dgm:if name="Name19" axis="ch ch" ptType="node node" st="1 1" cnt="1 0" func="cnt" op="equ" val="4">
                    <dgm:alg type="cycle">
                      <dgm:param type="stAng" val="75"/>
                      <dgm:param type="spanAng" val="-150"/>
                      <dgm:param type="ctrShpMap" val="fNode"/>
                    </dgm:alg>
                  </dgm:if>
                  <dgm:else name="Name20">
                    <dgm:alg type="cycle">
                      <dgm:param type="stAng" val="90"/>
                      <dgm:param type="spanAng" val="-180"/>
                      <dgm:param type="ctrShpMap" val="fNode"/>
                    </dgm:alg>
                  </dgm:else>
                </dgm:choose>
              </dgm:else>
            </dgm:choose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fact="0.95"/>
      <dgm:constr type="h" for="ch" forName="parTrans" refType="w" refFor="ch" refForName="centerShape" fact="0.285"/>
      <dgm:constr type="sp" refType="w" refFor="ch" refForName="centerShape" op="equ" fact="0.23"/>
      <dgm:constr type="sibSp" refType="w" refFor="ch" refForName="node" fact="0.1"/>
      <dgm:constr type="primFontSz" for="ch" forName="node" op="equ"/>
    </dgm:constrLst>
    <dgm:choose name="Name21">
      <dgm:if name="Name22" axis="ch ch" ptType="node node" st="1 1" cnt="1 0" func="cnt" op="lte" val="5">
        <dgm:ruleLst>
          <dgm:rule type="w" for="ch" forName="centerShape" val="NaN" fact="0.27" max="NaN"/>
        </dgm:ruleLst>
      </dgm:if>
      <dgm:else name="Name23">
        <dgm:ruleLst>
          <dgm:rule type="w" for="ch" forName="centerShape" val="NaN" fact="0.27" max="NaN"/>
          <dgm:rule type="w" for="ch" forName="node" val="NaN" fact="0.7" max="NaN"/>
        </dgm:ruleLst>
      </dgm:else>
    </dgm:choose>
    <dgm:forEach name="Name24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  <dgm:constr type="primFontSz" val="65"/>
          <dgm:constr type="h" refType="w"/>
        </dgm:constrLst>
        <dgm:ruleLst>
          <dgm:rule type="primFontSz" val="5" fact="NaN" max="NaN"/>
        </dgm:ruleLst>
      </dgm:layoutNode>
      <dgm:forEach name="Name25" axis="ch">
        <dgm:forEach name="Name26" axis="self" ptType="parTrans">
          <dgm:layoutNode name="parTrans" styleLbl="bgSibTrans2D1">
            <dgm:alg type="conn">
              <dgm:param type="begPts" val="auto"/>
              <dgm:param type="endPts" val="ctr"/>
              <dgm:param type="endSty" val="noArr"/>
              <dgm:param type="begSty" val="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begPad" refType="connDist" fact="0.055"/>
              <dgm:constr type="endPad"/>
            </dgm:constrLst>
            <dgm:ruleLst/>
          </dgm:layoutNode>
        </dgm:forEach>
        <dgm:forEach name="Name27" axis="self" ptType="node">
          <dgm:layoutNode name="node" styleLbl="node1">
            <dgm:varLst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OrSelf" ptType="node"/>
            <dgm:constrLst>
              <dgm:constr type="primFontSz" val="65"/>
              <dgm:constr type="h" refType="w" fact="0.8"/>
              <dgm:constr type="tMarg" refType="primFontSz" fact="0.15"/>
              <dgm:constr type="bMarg" refType="primFontSz" fact="0.15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249363" y="1279525"/>
            <a:ext cx="4605337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C989E5-0974-A04F-A668-0560233A83EE}" type="slidenum">
              <a:rPr lang="de-DE" smtClean="0"/>
              <a:t>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97394072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C989E5-0974-A04F-A668-0560233A83EE}" type="slidenum">
              <a:rPr lang="de-DE" smtClean="0"/>
              <a:t>8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7334078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8864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691181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76907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855480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55964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346301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05048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557160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6221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97479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843111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2021/1/27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05595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luis.oala@hhi.fraunhofer.d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hyperlink" Target="mailto:pbn.tvm@gmail.com" TargetMode="External"/><Relationship Id="rId4" Type="http://schemas.openxmlformats.org/officeDocument/2006/relationships/hyperlink" Target="mailto:christian.johner@johner-institut.de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5617030" y="844428"/>
            <a:ext cx="250074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GB" b="1" dirty="0"/>
              <a:t>FGAI4H-K-039-A01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3883231" y="1209419"/>
            <a:ext cx="423454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/>
              <a:t>E-meeting, 27-29 January 2021</a:t>
            </a:r>
            <a:endParaRPr lang="en-GB" dirty="0"/>
          </a:p>
        </p:txBody>
      </p:sp>
      <p:graphicFrame>
        <p:nvGraphicFramePr>
          <p:cNvPr id="8" name="Table 2">
            <a:extLst>
              <a:ext uri="{FF2B5EF4-FFF2-40B4-BE49-F238E27FC236}">
                <a16:creationId xmlns:a16="http://schemas.microsoft.com/office/drawing/2014/main" id="{77EB9C60-79E2-4E8D-B95B-4EFA5ED6B17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51026342"/>
              </p:ext>
            </p:extLst>
          </p:nvPr>
        </p:nvGraphicFramePr>
        <p:xfrm>
          <a:off x="1015801" y="1943742"/>
          <a:ext cx="7112397" cy="443484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139830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94321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029348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Source: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Editors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Title: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Updated DEL2.2: Good practices for health applications of machine learning: Considerations for manufacturers and regulators - Att.1: Presentation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Purpose: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Discussion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 rowSpan="3"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Contact: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Luis Oala</a:t>
                      </a:r>
                      <a:b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</a:b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HHI Fraunhofer, Germany</a:t>
                      </a:r>
                      <a:endParaRPr lang="en-US" sz="1800" dirty="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Email: </a:t>
                      </a:r>
                      <a:r>
                        <a:rPr lang="en-GB" sz="1800" u="sng" dirty="0">
                          <a:solidFill>
                            <a:srgbClr val="0000FF"/>
                          </a:solidFill>
                          <a:effectLst/>
                          <a:latin typeface="+mn-lt"/>
                          <a:ea typeface="Calibri" panose="020F0502020204030204" pitchFamily="34" charset="0"/>
                          <a:hlinkClick r:id="rId3"/>
                        </a:rPr>
                        <a:t>luis.oala@hhi.fraunhofer.de</a:t>
                      </a:r>
                      <a:endParaRPr lang="en-US" sz="1800" dirty="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365760">
                <a:tc vMerge="1">
                  <a:txBody>
                    <a:bodyPr/>
                    <a:lstStyle/>
                    <a:p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Christian Johner</a:t>
                      </a:r>
                      <a:b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</a:br>
                      <a:r>
                        <a:rPr lang="en-GB" sz="1800" dirty="0" err="1">
                          <a:effectLst/>
                          <a:latin typeface="+mn-lt"/>
                          <a:ea typeface="Calibri" panose="020F0502020204030204" pitchFamily="34" charset="0"/>
                        </a:rPr>
                        <a:t>Johner</a:t>
                      </a: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 Institute for Healthcare IT Germany</a:t>
                      </a:r>
                      <a:endParaRPr lang="en-US" sz="1800" dirty="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>
                          <a:effectLst/>
                          <a:latin typeface="+mn-lt"/>
                          <a:ea typeface="Calibri" panose="020F0502020204030204" pitchFamily="34" charset="0"/>
                        </a:rPr>
                        <a:t>Email: </a:t>
                      </a:r>
                      <a:r>
                        <a:rPr lang="en-GB" sz="1800" u="sng">
                          <a:solidFill>
                            <a:srgbClr val="0000FF"/>
                          </a:solidFill>
                          <a:effectLst/>
                          <a:latin typeface="+mn-lt"/>
                          <a:ea typeface="Calibri" panose="020F0502020204030204" pitchFamily="34" charset="0"/>
                          <a:hlinkClick r:id="rId4"/>
                        </a:rPr>
                        <a:t>christian.johner@johner-institut.de</a:t>
                      </a:r>
                      <a:endParaRPr lang="en-US" sz="180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234891830"/>
                  </a:ext>
                </a:extLst>
              </a:tr>
              <a:tr h="365760">
                <a:tc vMerge="1">
                  <a:txBody>
                    <a:bodyPr/>
                    <a:lstStyle/>
                    <a:p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Pradeep Balachandran</a:t>
                      </a:r>
                      <a:b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</a:b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Technical Consultant (Digital Health), India</a:t>
                      </a:r>
                      <a:endParaRPr lang="en-US" sz="1800" dirty="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  <a:latin typeface="+mn-lt"/>
                          <a:ea typeface="Calibri" panose="020F0502020204030204" pitchFamily="34" charset="0"/>
                        </a:rPr>
                        <a:t>Email: </a:t>
                      </a:r>
                      <a:r>
                        <a:rPr lang="en-GB" sz="1800" u="sng" dirty="0">
                          <a:solidFill>
                            <a:srgbClr val="0000FF"/>
                          </a:solidFill>
                          <a:effectLst/>
                          <a:latin typeface="+mn-lt"/>
                          <a:ea typeface="Calibri" panose="020F0502020204030204" pitchFamily="34" charset="0"/>
                          <a:hlinkClick r:id="rId5"/>
                        </a:rPr>
                        <a:t>pbn.tvm@gmail.com</a:t>
                      </a:r>
                      <a:endParaRPr lang="en-US" sz="1800" dirty="0">
                        <a:effectLst/>
                        <a:latin typeface="+mn-lt"/>
                        <a:ea typeface="Calibri" panose="020F0502020204030204" pitchFamily="34" charset="0"/>
                      </a:endParaRPr>
                    </a:p>
                  </a:txBody>
                  <a:tcPr marL="36195" marR="36195" marT="0" marB="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48326267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Abstract: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This PPT summarizes the content of K-039 for presentation and discussion during the meeting.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1009456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706FA72-3FE0-EC47-A76B-FF2D6288666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noProof="0" dirty="0"/>
              <a:t>AI4H Guideline</a:t>
            </a:r>
          </a:p>
        </p:txBody>
      </p:sp>
      <p:sp>
        <p:nvSpPr>
          <p:cNvPr id="3" name="Untertitel 2">
            <a:extLst>
              <a:ext uri="{FF2B5EF4-FFF2-40B4-BE49-F238E27FC236}">
                <a16:creationId xmlns:a16="http://schemas.microsoft.com/office/drawing/2014/main" id="{73DE36BC-533C-5245-82F3-D3C35B56EE7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noProof="0" dirty="0"/>
              <a:t>A Project Update</a:t>
            </a:r>
          </a:p>
          <a:p>
            <a:r>
              <a:rPr lang="en-US" noProof="0" dirty="0"/>
              <a:t>By Pradeep Balachandran, Luis </a:t>
            </a:r>
            <a:r>
              <a:rPr lang="en-US" noProof="0" dirty="0" err="1"/>
              <a:t>Oala</a:t>
            </a:r>
            <a:r>
              <a:rPr lang="en-US" noProof="0" dirty="0"/>
              <a:t>, and Christian Johner</a:t>
            </a:r>
          </a:p>
        </p:txBody>
      </p:sp>
    </p:spTree>
    <p:extLst>
      <p:ext uri="{BB962C8B-B14F-4D97-AF65-F5344CB8AC3E}">
        <p14:creationId xmlns:p14="http://schemas.microsoft.com/office/powerpoint/2010/main" val="6751437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Wirtschaft, Ökonomie, Gewinn, Dollar, Börse, Zahlen">
            <a:extLst>
              <a:ext uri="{FF2B5EF4-FFF2-40B4-BE49-F238E27FC236}">
                <a16:creationId xmlns:a16="http://schemas.microsoft.com/office/drawing/2014/main" id="{0AE7F145-3452-CA4A-8099-F6078A9CEAC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721" b="16262"/>
          <a:stretch/>
        </p:blipFill>
        <p:spPr bwMode="auto">
          <a:xfrm>
            <a:off x="-1" y="857250"/>
            <a:ext cx="9937102" cy="58223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itel 3">
            <a:extLst>
              <a:ext uri="{FF2B5EF4-FFF2-40B4-BE49-F238E27FC236}">
                <a16:creationId xmlns:a16="http://schemas.microsoft.com/office/drawing/2014/main" id="{8DE43405-8EFB-364C-9429-FD0C8078F4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Current Trends</a:t>
            </a:r>
          </a:p>
        </p:txBody>
      </p:sp>
      <p:sp>
        <p:nvSpPr>
          <p:cNvPr id="6" name="Textfeld 5">
            <a:extLst>
              <a:ext uri="{FF2B5EF4-FFF2-40B4-BE49-F238E27FC236}">
                <a16:creationId xmlns:a16="http://schemas.microsoft.com/office/drawing/2014/main" id="{6A21CCE1-F9D4-7544-93F4-0E0577B2C33F}"/>
              </a:ext>
            </a:extLst>
          </p:cNvPr>
          <p:cNvSpPr txBox="1"/>
          <p:nvPr/>
        </p:nvSpPr>
        <p:spPr>
          <a:xfrm>
            <a:off x="628651" y="2279221"/>
            <a:ext cx="863664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Increasing use of AI/ML in Medical Devices</a:t>
            </a:r>
          </a:p>
        </p:txBody>
      </p:sp>
      <p:sp>
        <p:nvSpPr>
          <p:cNvPr id="8" name="Textfeld 7">
            <a:extLst>
              <a:ext uri="{FF2B5EF4-FFF2-40B4-BE49-F238E27FC236}">
                <a16:creationId xmlns:a16="http://schemas.microsoft.com/office/drawing/2014/main" id="{BF9CA79A-4A4E-ED4A-AB28-CA8380D7AF76}"/>
              </a:ext>
            </a:extLst>
          </p:cNvPr>
          <p:cNvSpPr txBox="1"/>
          <p:nvPr/>
        </p:nvSpPr>
        <p:spPr>
          <a:xfrm>
            <a:off x="628651" y="3672508"/>
            <a:ext cx="863664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Increasing number of AI/ML Standards, Guidelines, …</a:t>
            </a:r>
          </a:p>
        </p:txBody>
      </p:sp>
      <p:sp>
        <p:nvSpPr>
          <p:cNvPr id="9" name="Textfeld 8">
            <a:extLst>
              <a:ext uri="{FF2B5EF4-FFF2-40B4-BE49-F238E27FC236}">
                <a16:creationId xmlns:a16="http://schemas.microsoft.com/office/drawing/2014/main" id="{EBCFB7E0-F098-4F43-BC4E-41C9903EDB5C}"/>
              </a:ext>
            </a:extLst>
          </p:cNvPr>
          <p:cNvSpPr txBox="1"/>
          <p:nvPr/>
        </p:nvSpPr>
        <p:spPr>
          <a:xfrm>
            <a:off x="628651" y="4369152"/>
            <a:ext cx="863664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Increasing (regulatory) complexity</a:t>
            </a:r>
          </a:p>
        </p:txBody>
      </p:sp>
      <p:sp>
        <p:nvSpPr>
          <p:cNvPr id="10" name="Textfeld 9">
            <a:extLst>
              <a:ext uri="{FF2B5EF4-FFF2-40B4-BE49-F238E27FC236}">
                <a16:creationId xmlns:a16="http://schemas.microsoft.com/office/drawing/2014/main" id="{1144E903-3A7A-8A4C-88CB-DA58E54B455B}"/>
              </a:ext>
            </a:extLst>
          </p:cNvPr>
          <p:cNvSpPr txBox="1"/>
          <p:nvPr/>
        </p:nvSpPr>
        <p:spPr>
          <a:xfrm>
            <a:off x="628651" y="5065794"/>
            <a:ext cx="863664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Increasing confusion (manufactures, authorities, …)</a:t>
            </a:r>
          </a:p>
        </p:txBody>
      </p:sp>
      <p:sp>
        <p:nvSpPr>
          <p:cNvPr id="14" name="Textfeld 13">
            <a:extLst>
              <a:ext uri="{FF2B5EF4-FFF2-40B4-BE49-F238E27FC236}">
                <a16:creationId xmlns:a16="http://schemas.microsoft.com/office/drawing/2014/main" id="{2B0D69D2-BD35-9B43-AD89-F806F7A9A30E}"/>
              </a:ext>
            </a:extLst>
          </p:cNvPr>
          <p:cNvSpPr txBox="1"/>
          <p:nvPr/>
        </p:nvSpPr>
        <p:spPr>
          <a:xfrm>
            <a:off x="628651" y="2975865"/>
            <a:ext cx="863664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Increasing number of AI/ML related problems</a:t>
            </a:r>
          </a:p>
        </p:txBody>
      </p:sp>
    </p:spTree>
    <p:extLst>
      <p:ext uri="{BB962C8B-B14F-4D97-AF65-F5344CB8AC3E}">
        <p14:creationId xmlns:p14="http://schemas.microsoft.com/office/powerpoint/2010/main" val="10014255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 animBg="1"/>
      <p:bldP spid="9" grpId="0" animBg="1"/>
      <p:bldP spid="10" grpId="0" animBg="1"/>
      <p:bldP spid="14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nhaltsplatzhalter 4">
            <a:extLst>
              <a:ext uri="{FF2B5EF4-FFF2-40B4-BE49-F238E27FC236}">
                <a16:creationId xmlns:a16="http://schemas.microsoft.com/office/drawing/2014/main" id="{A18D9D18-D942-8C4C-9591-B5B0563783A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5291" y="2338365"/>
            <a:ext cx="2519386" cy="2519386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1DAFA84D-D9DA-F643-95F3-8A7993B1C7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dirty="0"/>
              <a:t>Target</a:t>
            </a:r>
          </a:p>
        </p:txBody>
      </p:sp>
      <p:graphicFrame>
        <p:nvGraphicFramePr>
          <p:cNvPr id="11" name="Inhaltsplatzhalter 10">
            <a:extLst>
              <a:ext uri="{FF2B5EF4-FFF2-40B4-BE49-F238E27FC236}">
                <a16:creationId xmlns:a16="http://schemas.microsoft.com/office/drawing/2014/main" id="{D07827E1-A4CF-CC4C-820C-F4BFC5A387B9}"/>
              </a:ext>
            </a:extLst>
          </p:cNvPr>
          <p:cNvGraphicFramePr>
            <a:graphicFrameLocks noGrp="1"/>
          </p:cNvGraphicFramePr>
          <p:nvPr>
            <p:ph idx="1"/>
          </p:nvPr>
        </p:nvGraphicFramePr>
        <p:xfrm>
          <a:off x="628650" y="2226468"/>
          <a:ext cx="5577941" cy="367756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3508040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EFF6404C-790D-3F4B-82D9-4E1792225AB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91C439FD-9D19-D342-8D7D-FA2D5554147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BFBB41A0-4A42-3D4D-9123-E3524CE42AD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7D8765CB-9F3D-9843-AF89-4398A95A8176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6E6F2822-A7C5-B945-966B-1CC36997718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graphicEl>
                                              <a:dgm id="{AE3076D9-F6D8-4E43-8183-1CC8BB672D83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1" grpId="0">
        <p:bldSub>
          <a:bldDgm bld="one"/>
        </p:bldSub>
      </p:bldGraphic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3">
            <a:extLst>
              <a:ext uri="{FF2B5EF4-FFF2-40B4-BE49-F238E27FC236}">
                <a16:creationId xmlns:a16="http://schemas.microsoft.com/office/drawing/2014/main" id="{228960A0-CC06-5741-812C-35AD9B0B0C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dirty="0"/>
              <a:t>Target Audience</a:t>
            </a:r>
          </a:p>
        </p:txBody>
      </p:sp>
      <p:pic>
        <p:nvPicPr>
          <p:cNvPr id="5" name="Bild 53">
            <a:extLst>
              <a:ext uri="{FF2B5EF4-FFF2-40B4-BE49-F238E27FC236}">
                <a16:creationId xmlns:a16="http://schemas.microsoft.com/office/drawing/2014/main" id="{294D08BA-7233-D648-9A7C-D650A18AE99A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004540" y="2860581"/>
            <a:ext cx="1391501" cy="1570910"/>
          </a:xfrm>
          <a:prstGeom prst="rect">
            <a:avLst/>
          </a:prstGeom>
        </p:spPr>
      </p:pic>
      <p:sp>
        <p:nvSpPr>
          <p:cNvPr id="6" name="Textfeld 5">
            <a:extLst>
              <a:ext uri="{FF2B5EF4-FFF2-40B4-BE49-F238E27FC236}">
                <a16:creationId xmlns:a16="http://schemas.microsoft.com/office/drawing/2014/main" id="{69249978-4254-104C-8E6B-66CD72C28E5F}"/>
              </a:ext>
            </a:extLst>
          </p:cNvPr>
          <p:cNvSpPr txBox="1"/>
          <p:nvPr/>
        </p:nvSpPr>
        <p:spPr>
          <a:xfrm>
            <a:off x="2022995" y="4421732"/>
            <a:ext cx="138938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 err="1">
                <a:latin typeface="Yanone Kaffeesatz Regular"/>
                <a:cs typeface="Yanone Kaffeesatz Regular"/>
              </a:rPr>
              <a:t>Requlatory</a:t>
            </a:r>
            <a:r>
              <a:rPr lang="de-DE" dirty="0">
                <a:latin typeface="Yanone Kaffeesatz Regular"/>
                <a:cs typeface="Yanone Kaffeesatz Regular"/>
              </a:rPr>
              <a:t> </a:t>
            </a:r>
            <a:r>
              <a:rPr lang="de-DE" dirty="0" err="1">
                <a:latin typeface="Yanone Kaffeesatz Regular"/>
                <a:cs typeface="Yanone Kaffeesatz Regular"/>
              </a:rPr>
              <a:t>Affairs</a:t>
            </a:r>
            <a:endParaRPr lang="de-DE" dirty="0">
              <a:latin typeface="Yanone Kaffeesatz Regular"/>
              <a:cs typeface="Yanone Kaffeesatz Regular"/>
            </a:endParaRPr>
          </a:p>
        </p:txBody>
      </p:sp>
      <p:pic>
        <p:nvPicPr>
          <p:cNvPr id="7" name="Bild 54">
            <a:extLst>
              <a:ext uri="{FF2B5EF4-FFF2-40B4-BE49-F238E27FC236}">
                <a16:creationId xmlns:a16="http://schemas.microsoft.com/office/drawing/2014/main" id="{7EA0E471-49A7-6243-A042-92D470EF5A23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EFF"/>
              </a:clrFrom>
              <a:clrTo>
                <a:srgbClr val="FFFE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8651" y="2882460"/>
            <a:ext cx="1404629" cy="1549031"/>
          </a:xfrm>
          <a:prstGeom prst="rect">
            <a:avLst/>
          </a:prstGeom>
        </p:spPr>
      </p:pic>
      <p:sp>
        <p:nvSpPr>
          <p:cNvPr id="8" name="Textfeld 7">
            <a:extLst>
              <a:ext uri="{FF2B5EF4-FFF2-40B4-BE49-F238E27FC236}">
                <a16:creationId xmlns:a16="http://schemas.microsoft.com/office/drawing/2014/main" id="{CB697EBD-4C98-D647-B0BD-E26BC5B498A4}"/>
              </a:ext>
            </a:extLst>
          </p:cNvPr>
          <p:cNvSpPr txBox="1"/>
          <p:nvPr/>
        </p:nvSpPr>
        <p:spPr>
          <a:xfrm>
            <a:off x="628650" y="4421733"/>
            <a:ext cx="138938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>
                <a:latin typeface="Yanone Kaffeesatz Regular"/>
                <a:cs typeface="Yanone Kaffeesatz Regular"/>
              </a:rPr>
              <a:t>Developers, Data </a:t>
            </a:r>
            <a:r>
              <a:rPr lang="de-DE" dirty="0" err="1">
                <a:latin typeface="Yanone Kaffeesatz Regular"/>
                <a:cs typeface="Yanone Kaffeesatz Regular"/>
              </a:rPr>
              <a:t>Scientists</a:t>
            </a:r>
            <a:endParaRPr lang="de-DE" dirty="0">
              <a:latin typeface="Yanone Kaffeesatz Regular"/>
              <a:cs typeface="Yanone Kaffeesatz Regular"/>
            </a:endParaRPr>
          </a:p>
        </p:txBody>
      </p:sp>
      <p:sp>
        <p:nvSpPr>
          <p:cNvPr id="9" name="Textfeld 8">
            <a:extLst>
              <a:ext uri="{FF2B5EF4-FFF2-40B4-BE49-F238E27FC236}">
                <a16:creationId xmlns:a16="http://schemas.microsoft.com/office/drawing/2014/main" id="{5CD5AFEC-9FF0-0C47-9D4B-3312498C76D8}"/>
              </a:ext>
            </a:extLst>
          </p:cNvPr>
          <p:cNvSpPr txBox="1"/>
          <p:nvPr/>
        </p:nvSpPr>
        <p:spPr>
          <a:xfrm>
            <a:off x="6206027" y="4421732"/>
            <a:ext cx="138938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 err="1">
                <a:latin typeface="Yanone Kaffeesatz Regular"/>
                <a:cs typeface="Yanone Kaffeesatz Regular"/>
              </a:rPr>
              <a:t>Notified</a:t>
            </a:r>
            <a:r>
              <a:rPr lang="de-DE" dirty="0">
                <a:latin typeface="Yanone Kaffeesatz Regular"/>
                <a:cs typeface="Yanone Kaffeesatz Regular"/>
              </a:rPr>
              <a:t> </a:t>
            </a:r>
            <a:r>
              <a:rPr lang="de-DE" dirty="0" err="1">
                <a:latin typeface="Yanone Kaffeesatz Regular"/>
                <a:cs typeface="Yanone Kaffeesatz Regular"/>
              </a:rPr>
              <a:t>Bodies</a:t>
            </a:r>
            <a:endParaRPr lang="de-DE" dirty="0">
              <a:latin typeface="Yanone Kaffeesatz Regular"/>
              <a:cs typeface="Yanone Kaffeesatz Regular"/>
            </a:endParaRPr>
          </a:p>
        </p:txBody>
      </p:sp>
      <p:pic>
        <p:nvPicPr>
          <p:cNvPr id="10" name="Bild 24">
            <a:extLst>
              <a:ext uri="{FF2B5EF4-FFF2-40B4-BE49-F238E27FC236}">
                <a16:creationId xmlns:a16="http://schemas.microsoft.com/office/drawing/2014/main" id="{2BE77D60-255F-2E42-A87F-02AB2658330B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67302" y="2812448"/>
            <a:ext cx="1430884" cy="1619043"/>
          </a:xfrm>
          <a:prstGeom prst="rect">
            <a:avLst/>
          </a:prstGeom>
        </p:spPr>
      </p:pic>
      <p:sp>
        <p:nvSpPr>
          <p:cNvPr id="11" name="Textfeld 10">
            <a:extLst>
              <a:ext uri="{FF2B5EF4-FFF2-40B4-BE49-F238E27FC236}">
                <a16:creationId xmlns:a16="http://schemas.microsoft.com/office/drawing/2014/main" id="{0775F765-AF87-8C4F-9FEE-1001765A64EA}"/>
              </a:ext>
            </a:extLst>
          </p:cNvPr>
          <p:cNvSpPr txBox="1"/>
          <p:nvPr/>
        </p:nvSpPr>
        <p:spPr>
          <a:xfrm>
            <a:off x="3417339" y="4421732"/>
            <a:ext cx="138938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>
                <a:latin typeface="Yanone Kaffeesatz Regular"/>
                <a:cs typeface="Yanone Kaffeesatz Regular"/>
              </a:rPr>
              <a:t>Quality Managers</a:t>
            </a:r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1A145B7C-3BD8-5941-A29A-4B1F250226C6}"/>
              </a:ext>
            </a:extLst>
          </p:cNvPr>
          <p:cNvSpPr/>
          <p:nvPr/>
        </p:nvSpPr>
        <p:spPr>
          <a:xfrm>
            <a:off x="4176537" y="4010137"/>
            <a:ext cx="446587" cy="322535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sz="675"/>
          </a:p>
        </p:txBody>
      </p:sp>
      <p:sp>
        <p:nvSpPr>
          <p:cNvPr id="13" name="Rechteck 12">
            <a:extLst>
              <a:ext uri="{FF2B5EF4-FFF2-40B4-BE49-F238E27FC236}">
                <a16:creationId xmlns:a16="http://schemas.microsoft.com/office/drawing/2014/main" id="{64478492-70A8-C847-A838-199DF9D37058}"/>
              </a:ext>
            </a:extLst>
          </p:cNvPr>
          <p:cNvSpPr/>
          <p:nvPr/>
        </p:nvSpPr>
        <p:spPr>
          <a:xfrm>
            <a:off x="1397772" y="4022542"/>
            <a:ext cx="446587" cy="322535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sz="675"/>
          </a:p>
        </p:txBody>
      </p:sp>
      <p:pic>
        <p:nvPicPr>
          <p:cNvPr id="14" name="Bild 25">
            <a:extLst>
              <a:ext uri="{FF2B5EF4-FFF2-40B4-BE49-F238E27FC236}">
                <a16:creationId xmlns:a16="http://schemas.microsoft.com/office/drawing/2014/main" id="{4B94EE4D-3425-A541-BB8A-AD9A3FC63D7F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769446" y="2856205"/>
            <a:ext cx="1422132" cy="1575285"/>
          </a:xfrm>
          <a:prstGeom prst="rect">
            <a:avLst/>
          </a:prstGeom>
        </p:spPr>
      </p:pic>
      <p:sp>
        <p:nvSpPr>
          <p:cNvPr id="15" name="Textfeld 14">
            <a:extLst>
              <a:ext uri="{FF2B5EF4-FFF2-40B4-BE49-F238E27FC236}">
                <a16:creationId xmlns:a16="http://schemas.microsoft.com/office/drawing/2014/main" id="{01C6A22B-B667-5742-B528-08480FFA52C3}"/>
              </a:ext>
            </a:extLst>
          </p:cNvPr>
          <p:cNvSpPr txBox="1"/>
          <p:nvPr/>
        </p:nvSpPr>
        <p:spPr>
          <a:xfrm>
            <a:off x="4811683" y="4421733"/>
            <a:ext cx="138938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>
                <a:latin typeface="Yanone Kaffeesatz Regular"/>
                <a:cs typeface="Yanone Kaffeesatz Regular"/>
              </a:rPr>
              <a:t>(Medical Professionals)</a:t>
            </a:r>
          </a:p>
        </p:txBody>
      </p:sp>
      <p:pic>
        <p:nvPicPr>
          <p:cNvPr id="16" name="Bild 5">
            <a:extLst>
              <a:ext uri="{FF2B5EF4-FFF2-40B4-BE49-F238E27FC236}">
                <a16:creationId xmlns:a16="http://schemas.microsoft.com/office/drawing/2014/main" id="{F0DF492C-7397-7447-B3E4-638334826253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523480" y="2794944"/>
            <a:ext cx="1605916" cy="1636547"/>
          </a:xfrm>
          <a:prstGeom prst="rect">
            <a:avLst/>
          </a:prstGeom>
        </p:spPr>
      </p:pic>
      <p:sp>
        <p:nvSpPr>
          <p:cNvPr id="17" name="Textfeld 16">
            <a:extLst>
              <a:ext uri="{FF2B5EF4-FFF2-40B4-BE49-F238E27FC236}">
                <a16:creationId xmlns:a16="http://schemas.microsoft.com/office/drawing/2014/main" id="{1D43CF2E-F599-6340-803C-83E026D868FC}"/>
              </a:ext>
            </a:extLst>
          </p:cNvPr>
          <p:cNvSpPr txBox="1"/>
          <p:nvPr/>
        </p:nvSpPr>
        <p:spPr>
          <a:xfrm>
            <a:off x="7600371" y="4421732"/>
            <a:ext cx="138938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dirty="0" err="1">
                <a:latin typeface="Yanone Kaffeesatz Regular"/>
                <a:cs typeface="Yanone Kaffeesatz Regular"/>
              </a:rPr>
              <a:t>Authorities</a:t>
            </a:r>
            <a:endParaRPr lang="de-DE" dirty="0">
              <a:latin typeface="Yanone Kaffeesatz Regular"/>
              <a:cs typeface="Yanone Kaffeesatz Regular"/>
            </a:endParaRPr>
          </a:p>
        </p:txBody>
      </p:sp>
      <p:pic>
        <p:nvPicPr>
          <p:cNvPr id="18" name="Grafik 17">
            <a:extLst>
              <a:ext uri="{FF2B5EF4-FFF2-40B4-BE49-F238E27FC236}">
                <a16:creationId xmlns:a16="http://schemas.microsoft.com/office/drawing/2014/main" id="{F0FB638D-828B-4042-80E0-8E84336EC618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31856" y="2860581"/>
            <a:ext cx="1411946" cy="1661978"/>
          </a:xfrm>
          <a:prstGeom prst="rect">
            <a:avLst/>
          </a:prstGeom>
        </p:spPr>
      </p:pic>
      <p:sp>
        <p:nvSpPr>
          <p:cNvPr id="19" name="Sehne 18">
            <a:extLst>
              <a:ext uri="{FF2B5EF4-FFF2-40B4-BE49-F238E27FC236}">
                <a16:creationId xmlns:a16="http://schemas.microsoft.com/office/drawing/2014/main" id="{C26530CC-770A-7347-9CF2-20EC2EC88CE1}"/>
              </a:ext>
            </a:extLst>
          </p:cNvPr>
          <p:cNvSpPr/>
          <p:nvPr/>
        </p:nvSpPr>
        <p:spPr>
          <a:xfrm rot="6719024">
            <a:off x="8009698" y="2735741"/>
            <a:ext cx="570728" cy="706052"/>
          </a:xfrm>
          <a:prstGeom prst="chord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  <p:sp>
        <p:nvSpPr>
          <p:cNvPr id="20" name="Rechteck 19">
            <a:extLst>
              <a:ext uri="{FF2B5EF4-FFF2-40B4-BE49-F238E27FC236}">
                <a16:creationId xmlns:a16="http://schemas.microsoft.com/office/drawing/2014/main" id="{4828319F-146F-8949-B5D6-534DA4260D97}"/>
              </a:ext>
            </a:extLst>
          </p:cNvPr>
          <p:cNvSpPr/>
          <p:nvPr/>
        </p:nvSpPr>
        <p:spPr>
          <a:xfrm>
            <a:off x="5640350" y="4134188"/>
            <a:ext cx="372156" cy="19848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  <p:sp>
        <p:nvSpPr>
          <p:cNvPr id="21" name="Rechteck 20">
            <a:extLst>
              <a:ext uri="{FF2B5EF4-FFF2-40B4-BE49-F238E27FC236}">
                <a16:creationId xmlns:a16="http://schemas.microsoft.com/office/drawing/2014/main" id="{08EEC276-A5B6-5C46-A83E-7F9D2D22CE79}"/>
              </a:ext>
            </a:extLst>
          </p:cNvPr>
          <p:cNvSpPr/>
          <p:nvPr/>
        </p:nvSpPr>
        <p:spPr>
          <a:xfrm>
            <a:off x="6937829" y="4072162"/>
            <a:ext cx="372156" cy="19848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860421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5" grpId="0"/>
      <p:bldP spid="17" grpId="0"/>
      <p:bldP spid="19" grpId="0" animBg="1"/>
      <p:bldP spid="20" grpId="0" animBg="1"/>
      <p:bldP spid="21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70D6DD2-FAA5-E14A-A278-49100B8523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858952"/>
            <a:ext cx="7886700" cy="994172"/>
          </a:xfrm>
        </p:spPr>
        <p:txBody>
          <a:bodyPr/>
          <a:lstStyle/>
          <a:p>
            <a:r>
              <a:rPr lang="en-US" noProof="0" dirty="0"/>
              <a:t>Structure, Example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684CE84-86F3-194E-8D69-538951A2BF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803400"/>
            <a:ext cx="9144000" cy="41973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668892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CECEFCC-B7D0-BA45-A25F-15ED82E510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dirty="0"/>
              <a:t>Included Regulations &amp; Best Practices</a:t>
            </a:r>
          </a:p>
        </p:txBody>
      </p:sp>
      <p:graphicFrame>
        <p:nvGraphicFramePr>
          <p:cNvPr id="3" name="Diagramm 2">
            <a:extLst>
              <a:ext uri="{FF2B5EF4-FFF2-40B4-BE49-F238E27FC236}">
                <a16:creationId xmlns:a16="http://schemas.microsoft.com/office/drawing/2014/main" id="{2520DD94-9486-C04A-97E4-0DF070090D44}"/>
              </a:ext>
            </a:extLst>
          </p:cNvPr>
          <p:cNvGraphicFramePr/>
          <p:nvPr/>
        </p:nvGraphicFramePr>
        <p:xfrm>
          <a:off x="929054" y="1862992"/>
          <a:ext cx="7285892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9062549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68074980-2CDF-9A47-B89D-840844A14926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6EBA4066-2764-0C47-A72B-4A71B15D218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7C1B69D-7909-7148-BED6-73112538A88E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09C763E-F36A-3145-BDB1-FE3441F3650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8200093-8C94-B241-B82F-5F5B7852AC57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034BBAC0-5940-2447-8F80-BEF0F3EA826A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F9309D77-153F-4C4F-BB26-D09F5013F35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798CF340-6890-3548-991C-227D43EF6F07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49DD5330-B730-D542-9E81-45DD0D323B77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D8A060EE-EEEF-394B-9F87-AECFDDDEE99B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0141B6A-6EA3-1742-8D5F-6781A01A48B7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0A4AE06F-C0AA-9141-8820-0A09E86563DC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5B8BA33-61EB-AE44-95BD-0269488F9FB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E1EDE22C-EFC3-CF4B-BB39-2DD422B0DD2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4FB32B6E-442F-C641-B238-57C29AA7F67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8BB0DC05-4ADA-6F46-A36C-BC35BEAB80E8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7AB8AEB5-3E1E-2946-9F75-ECC46AC87CBF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67E7CEEF-F7AF-EB42-B72A-FBF42A2643F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graphicEl>
                                              <a:dgm id="{C4801BEC-5913-D047-B638-9CC0F737E540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3" grpId="0">
        <p:bldSub>
          <a:bldDgm bld="lvlOne"/>
        </p:bldSub>
      </p:bldGraphic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>
            <a:extLst>
              <a:ext uri="{FF2B5EF4-FFF2-40B4-BE49-F238E27FC236}">
                <a16:creationId xmlns:a16="http://schemas.microsoft.com/office/drawing/2014/main" id="{5CA2B878-2C70-B149-B879-6337E8CD3DA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dirty="0"/>
              <a:t>And more…</a:t>
            </a:r>
          </a:p>
        </p:txBody>
      </p:sp>
      <p:sp>
        <p:nvSpPr>
          <p:cNvPr id="4" name="Inhaltsplatzhalter 3">
            <a:extLst>
              <a:ext uri="{FF2B5EF4-FFF2-40B4-BE49-F238E27FC236}">
                <a16:creationId xmlns:a16="http://schemas.microsoft.com/office/drawing/2014/main" id="{B3A8899C-2223-BE4B-8E9D-B6967BA25EB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US" dirty="0"/>
              <a:t>Chinese ICS 11.040.99 document requirements </a:t>
            </a:r>
          </a:p>
          <a:p>
            <a:r>
              <a:rPr lang="en-US" dirty="0"/>
              <a:t>Korea Big data English and AI Medical Device Registration and Evaluation guideline(Nov 2017)</a:t>
            </a:r>
          </a:p>
          <a:p>
            <a:r>
              <a:rPr lang="en-US" dirty="0"/>
              <a:t>Korea AI Medical </a:t>
            </a:r>
            <a:r>
              <a:rPr lang="en-US" dirty="0" err="1"/>
              <a:t>Device_Clinical</a:t>
            </a:r>
            <a:r>
              <a:rPr lang="en-US" dirty="0"/>
              <a:t> Evaluation assessment guideline (Dec 2017) (KOREAN language edition)</a:t>
            </a:r>
          </a:p>
          <a:p>
            <a:r>
              <a:rPr lang="en-US" dirty="0"/>
              <a:t>KSTOB &amp; CSTQB AI </a:t>
            </a:r>
            <a:r>
              <a:rPr lang="en-US" dirty="0" err="1"/>
              <a:t>Testing_Testing</a:t>
            </a:r>
            <a:r>
              <a:rPr lang="en-US" dirty="0"/>
              <a:t> AI-Based System Syllabus v1.3</a:t>
            </a:r>
          </a:p>
          <a:p>
            <a:r>
              <a:rPr lang="en-US" dirty="0"/>
              <a:t>Regulatory Frameworks for Development and Evaluation of Artificial Intelligence–Based Diagnostic Imaging Algorithms: Summary and Recommendations</a:t>
            </a:r>
          </a:p>
          <a:p>
            <a:r>
              <a:rPr lang="en-US" dirty="0"/>
              <a:t>Considerations for Evidence Generation in the use of AI-based SaMDs to augment Visual Inspection of the Cervix (VIA) in Global Cervical Cancer Screening </a:t>
            </a:r>
          </a:p>
          <a:p>
            <a:r>
              <a:rPr lang="en-US" dirty="0"/>
              <a:t>Connected Health Initiative's -Good machine learning practices (GMLP ) document</a:t>
            </a:r>
          </a:p>
          <a:p>
            <a:r>
              <a:rPr lang="en-US" noProof="0" dirty="0"/>
              <a:t>Alignment with guideline by German Notified Bodies (NBs)</a:t>
            </a:r>
          </a:p>
        </p:txBody>
      </p:sp>
    </p:spTree>
    <p:extLst>
      <p:ext uri="{BB962C8B-B14F-4D97-AF65-F5344CB8AC3E}">
        <p14:creationId xmlns:p14="http://schemas.microsoft.com/office/powerpoint/2010/main" val="2982450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haos, Ordnung, Chaostheorie, Wirrwarr, Tumult, Gewirr">
            <a:extLst>
              <a:ext uri="{FF2B5EF4-FFF2-40B4-BE49-F238E27FC236}">
                <a16:creationId xmlns:a16="http://schemas.microsoft.com/office/drawing/2014/main" id="{5316EAA4-D5A8-5848-9C56-293C56CAA8B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176" b="10176"/>
          <a:stretch/>
        </p:blipFill>
        <p:spPr bwMode="auto">
          <a:xfrm>
            <a:off x="0" y="857250"/>
            <a:ext cx="9144000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itel 3">
            <a:extLst>
              <a:ext uri="{FF2B5EF4-FFF2-40B4-BE49-F238E27FC236}">
                <a16:creationId xmlns:a16="http://schemas.microsoft.com/office/drawing/2014/main" id="{6DFB3CDD-2756-7445-BBAD-19A7D57E4E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Challenges with and inside topic groups</a:t>
            </a:r>
          </a:p>
        </p:txBody>
      </p:sp>
      <p:sp>
        <p:nvSpPr>
          <p:cNvPr id="6" name="Textfeld 5">
            <a:extLst>
              <a:ext uri="{FF2B5EF4-FFF2-40B4-BE49-F238E27FC236}">
                <a16:creationId xmlns:a16="http://schemas.microsoft.com/office/drawing/2014/main" id="{00B4B3F1-AF4F-3F4F-B405-CEFBF59D4131}"/>
              </a:ext>
            </a:extLst>
          </p:cNvPr>
          <p:cNvSpPr txBox="1"/>
          <p:nvPr/>
        </p:nvSpPr>
        <p:spPr>
          <a:xfrm>
            <a:off x="628651" y="2279221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Redundancy</a:t>
            </a:r>
          </a:p>
        </p:txBody>
      </p:sp>
      <p:sp>
        <p:nvSpPr>
          <p:cNvPr id="7" name="Textfeld 6">
            <a:extLst>
              <a:ext uri="{FF2B5EF4-FFF2-40B4-BE49-F238E27FC236}">
                <a16:creationId xmlns:a16="http://schemas.microsoft.com/office/drawing/2014/main" id="{E8DC29A8-317D-AC48-90F0-49A369B3FE5E}"/>
              </a:ext>
            </a:extLst>
          </p:cNvPr>
          <p:cNvSpPr txBox="1"/>
          <p:nvPr/>
        </p:nvSpPr>
        <p:spPr>
          <a:xfrm>
            <a:off x="628651" y="3672508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Inconsistent granularity and level of abstraction</a:t>
            </a:r>
          </a:p>
        </p:txBody>
      </p:sp>
      <p:sp>
        <p:nvSpPr>
          <p:cNvPr id="8" name="Textfeld 7">
            <a:extLst>
              <a:ext uri="{FF2B5EF4-FFF2-40B4-BE49-F238E27FC236}">
                <a16:creationId xmlns:a16="http://schemas.microsoft.com/office/drawing/2014/main" id="{7B280BB6-013D-C84E-861E-96F0D667873C}"/>
              </a:ext>
            </a:extLst>
          </p:cNvPr>
          <p:cNvSpPr txBox="1"/>
          <p:nvPr/>
        </p:nvSpPr>
        <p:spPr>
          <a:xfrm>
            <a:off x="628651" y="4369152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Inconsistent modeling of requirements </a:t>
            </a:r>
          </a:p>
        </p:txBody>
      </p:sp>
      <p:sp>
        <p:nvSpPr>
          <p:cNvPr id="9" name="Textfeld 8">
            <a:extLst>
              <a:ext uri="{FF2B5EF4-FFF2-40B4-BE49-F238E27FC236}">
                <a16:creationId xmlns:a16="http://schemas.microsoft.com/office/drawing/2014/main" id="{25E75A3F-75D8-4B4B-A115-73DCB1BF28E3}"/>
              </a:ext>
            </a:extLst>
          </p:cNvPr>
          <p:cNvSpPr txBox="1"/>
          <p:nvPr/>
        </p:nvSpPr>
        <p:spPr>
          <a:xfrm>
            <a:off x="628651" y="5065794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Lack of associations between concepts</a:t>
            </a:r>
          </a:p>
        </p:txBody>
      </p:sp>
      <p:sp>
        <p:nvSpPr>
          <p:cNvPr id="10" name="Textfeld 9">
            <a:extLst>
              <a:ext uri="{FF2B5EF4-FFF2-40B4-BE49-F238E27FC236}">
                <a16:creationId xmlns:a16="http://schemas.microsoft.com/office/drawing/2014/main" id="{9FA03A50-0540-9344-83A3-0A4C6DF07D7E}"/>
              </a:ext>
            </a:extLst>
          </p:cNvPr>
          <p:cNvSpPr txBox="1"/>
          <p:nvPr/>
        </p:nvSpPr>
        <p:spPr>
          <a:xfrm>
            <a:off x="628651" y="2975865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Inconsistent logic for grouping items</a:t>
            </a:r>
          </a:p>
        </p:txBody>
      </p:sp>
    </p:spTree>
    <p:extLst>
      <p:ext uri="{BB962C8B-B14F-4D97-AF65-F5344CB8AC3E}">
        <p14:creationId xmlns:p14="http://schemas.microsoft.com/office/powerpoint/2010/main" val="4199630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9" grpId="0" animBg="1"/>
      <p:bldP spid="10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3">
            <a:extLst>
              <a:ext uri="{FF2B5EF4-FFF2-40B4-BE49-F238E27FC236}">
                <a16:creationId xmlns:a16="http://schemas.microsoft.com/office/drawing/2014/main" id="{228960A0-CC06-5741-812C-35AD9B0B0C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Collaboration?</a:t>
            </a:r>
          </a:p>
        </p:txBody>
      </p:sp>
      <p:pic>
        <p:nvPicPr>
          <p:cNvPr id="7" name="Bild 54">
            <a:extLst>
              <a:ext uri="{FF2B5EF4-FFF2-40B4-BE49-F238E27FC236}">
                <a16:creationId xmlns:a16="http://schemas.microsoft.com/office/drawing/2014/main" id="{7EA0E471-49A7-6243-A042-92D470EF5A23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EFF"/>
              </a:clrFrom>
              <a:clrTo>
                <a:srgbClr val="FFFE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07563" y="2399933"/>
            <a:ext cx="1404629" cy="1549031"/>
          </a:xfrm>
          <a:prstGeom prst="rect">
            <a:avLst/>
          </a:prstGeom>
        </p:spPr>
      </p:pic>
      <p:sp>
        <p:nvSpPr>
          <p:cNvPr id="8" name="Textfeld 7">
            <a:extLst>
              <a:ext uri="{FF2B5EF4-FFF2-40B4-BE49-F238E27FC236}">
                <a16:creationId xmlns:a16="http://schemas.microsoft.com/office/drawing/2014/main" id="{CB697EBD-4C98-D647-B0BD-E26BC5B498A4}"/>
              </a:ext>
            </a:extLst>
          </p:cNvPr>
          <p:cNvSpPr txBox="1"/>
          <p:nvPr/>
        </p:nvSpPr>
        <p:spPr>
          <a:xfrm>
            <a:off x="107562" y="3939206"/>
            <a:ext cx="138938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Yanone Kaffeesatz Regular"/>
                <a:cs typeface="Yanone Kaffeesatz Regular"/>
              </a:rPr>
              <a:t>Manufacturers</a:t>
            </a:r>
          </a:p>
        </p:txBody>
      </p:sp>
      <p:sp>
        <p:nvSpPr>
          <p:cNvPr id="9" name="Textfeld 8">
            <a:extLst>
              <a:ext uri="{FF2B5EF4-FFF2-40B4-BE49-F238E27FC236}">
                <a16:creationId xmlns:a16="http://schemas.microsoft.com/office/drawing/2014/main" id="{5CD5AFEC-9FF0-0C47-9D4B-3312498C76D8}"/>
              </a:ext>
            </a:extLst>
          </p:cNvPr>
          <p:cNvSpPr txBox="1"/>
          <p:nvPr/>
        </p:nvSpPr>
        <p:spPr>
          <a:xfrm>
            <a:off x="5797175" y="3174449"/>
            <a:ext cx="138938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Yanone Kaffeesatz Regular"/>
                <a:cs typeface="Yanone Kaffeesatz Regular"/>
              </a:rPr>
              <a:t>Notified Bodies</a:t>
            </a:r>
          </a:p>
        </p:txBody>
      </p:sp>
      <p:sp>
        <p:nvSpPr>
          <p:cNvPr id="13" name="Rechteck 12">
            <a:extLst>
              <a:ext uri="{FF2B5EF4-FFF2-40B4-BE49-F238E27FC236}">
                <a16:creationId xmlns:a16="http://schemas.microsoft.com/office/drawing/2014/main" id="{64478492-70A8-C847-A838-199DF9D37058}"/>
              </a:ext>
            </a:extLst>
          </p:cNvPr>
          <p:cNvSpPr/>
          <p:nvPr/>
        </p:nvSpPr>
        <p:spPr>
          <a:xfrm>
            <a:off x="876684" y="3540015"/>
            <a:ext cx="446587" cy="322535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 dirty="0"/>
          </a:p>
        </p:txBody>
      </p:sp>
      <p:pic>
        <p:nvPicPr>
          <p:cNvPr id="14" name="Bild 25">
            <a:extLst>
              <a:ext uri="{FF2B5EF4-FFF2-40B4-BE49-F238E27FC236}">
                <a16:creationId xmlns:a16="http://schemas.microsoft.com/office/drawing/2014/main" id="{4B94EE4D-3425-A541-BB8A-AD9A3FC63D7F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053736" y="3750582"/>
            <a:ext cx="1422132" cy="1575285"/>
          </a:xfrm>
          <a:prstGeom prst="rect">
            <a:avLst/>
          </a:prstGeom>
        </p:spPr>
      </p:pic>
      <p:sp>
        <p:nvSpPr>
          <p:cNvPr id="15" name="Textfeld 14">
            <a:extLst>
              <a:ext uri="{FF2B5EF4-FFF2-40B4-BE49-F238E27FC236}">
                <a16:creationId xmlns:a16="http://schemas.microsoft.com/office/drawing/2014/main" id="{01C6A22B-B667-5742-B528-08480FFA52C3}"/>
              </a:ext>
            </a:extLst>
          </p:cNvPr>
          <p:cNvSpPr txBox="1"/>
          <p:nvPr/>
        </p:nvSpPr>
        <p:spPr>
          <a:xfrm>
            <a:off x="3095973" y="5316110"/>
            <a:ext cx="138938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Yanone Kaffeesatz Regular"/>
                <a:cs typeface="Yanone Kaffeesatz Regular"/>
              </a:rPr>
              <a:t>(Medical Professionals)</a:t>
            </a:r>
          </a:p>
        </p:txBody>
      </p:sp>
      <p:pic>
        <p:nvPicPr>
          <p:cNvPr id="16" name="Bild 5">
            <a:extLst>
              <a:ext uri="{FF2B5EF4-FFF2-40B4-BE49-F238E27FC236}">
                <a16:creationId xmlns:a16="http://schemas.microsoft.com/office/drawing/2014/main" id="{F0DF492C-7397-7447-B3E4-638334826253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57142" y="4022541"/>
            <a:ext cx="1605916" cy="1636547"/>
          </a:xfrm>
          <a:prstGeom prst="rect">
            <a:avLst/>
          </a:prstGeom>
        </p:spPr>
      </p:pic>
      <p:sp>
        <p:nvSpPr>
          <p:cNvPr id="17" name="Textfeld 16">
            <a:extLst>
              <a:ext uri="{FF2B5EF4-FFF2-40B4-BE49-F238E27FC236}">
                <a16:creationId xmlns:a16="http://schemas.microsoft.com/office/drawing/2014/main" id="{1D43CF2E-F599-6340-803C-83E026D868FC}"/>
              </a:ext>
            </a:extLst>
          </p:cNvPr>
          <p:cNvSpPr txBox="1"/>
          <p:nvPr/>
        </p:nvSpPr>
        <p:spPr>
          <a:xfrm>
            <a:off x="6334032" y="5649329"/>
            <a:ext cx="138938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Yanone Kaffeesatz Regular"/>
                <a:cs typeface="Yanone Kaffeesatz Regular"/>
              </a:rPr>
              <a:t>Authorities</a:t>
            </a:r>
          </a:p>
        </p:txBody>
      </p:sp>
      <p:pic>
        <p:nvPicPr>
          <p:cNvPr id="18" name="Grafik 17">
            <a:extLst>
              <a:ext uri="{FF2B5EF4-FFF2-40B4-BE49-F238E27FC236}">
                <a16:creationId xmlns:a16="http://schemas.microsoft.com/office/drawing/2014/main" id="{F0FB638D-828B-4042-80E0-8E84336EC618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823004" y="1613297"/>
            <a:ext cx="1411946" cy="1661978"/>
          </a:xfrm>
          <a:prstGeom prst="rect">
            <a:avLst/>
          </a:prstGeom>
        </p:spPr>
      </p:pic>
      <p:sp>
        <p:nvSpPr>
          <p:cNvPr id="19" name="Sehne 18">
            <a:extLst>
              <a:ext uri="{FF2B5EF4-FFF2-40B4-BE49-F238E27FC236}">
                <a16:creationId xmlns:a16="http://schemas.microsoft.com/office/drawing/2014/main" id="{C26530CC-770A-7347-9CF2-20EC2EC88CE1}"/>
              </a:ext>
            </a:extLst>
          </p:cNvPr>
          <p:cNvSpPr/>
          <p:nvPr/>
        </p:nvSpPr>
        <p:spPr>
          <a:xfrm rot="6719024">
            <a:off x="6774736" y="4018187"/>
            <a:ext cx="570728" cy="706052"/>
          </a:xfrm>
          <a:prstGeom prst="chord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  <p:sp>
        <p:nvSpPr>
          <p:cNvPr id="20" name="Rechteck 19">
            <a:extLst>
              <a:ext uri="{FF2B5EF4-FFF2-40B4-BE49-F238E27FC236}">
                <a16:creationId xmlns:a16="http://schemas.microsoft.com/office/drawing/2014/main" id="{4828319F-146F-8949-B5D6-534DA4260D97}"/>
              </a:ext>
            </a:extLst>
          </p:cNvPr>
          <p:cNvSpPr/>
          <p:nvPr/>
        </p:nvSpPr>
        <p:spPr>
          <a:xfrm>
            <a:off x="5640350" y="4134188"/>
            <a:ext cx="372156" cy="19848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  <p:sp>
        <p:nvSpPr>
          <p:cNvPr id="21" name="Rechteck 20">
            <a:extLst>
              <a:ext uri="{FF2B5EF4-FFF2-40B4-BE49-F238E27FC236}">
                <a16:creationId xmlns:a16="http://schemas.microsoft.com/office/drawing/2014/main" id="{08EEC276-A5B6-5C46-A83E-7F9D2D22CE79}"/>
              </a:ext>
            </a:extLst>
          </p:cNvPr>
          <p:cNvSpPr/>
          <p:nvPr/>
        </p:nvSpPr>
        <p:spPr>
          <a:xfrm>
            <a:off x="6527186" y="2827324"/>
            <a:ext cx="372156" cy="19848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700" dirty="0">
              <a:solidFill>
                <a:schemeClr val="bg1"/>
              </a:solidFill>
              <a:latin typeface="Yanone Kaffeesatz Regular" charset="0"/>
              <a:ea typeface="Yanone Kaffeesatz Regular" charset="0"/>
              <a:cs typeface="Yanone Kaffeesatz Regular" charset="0"/>
            </a:endParaRPr>
          </a:p>
        </p:txBody>
      </p:sp>
      <p:sp>
        <p:nvSpPr>
          <p:cNvPr id="2" name="Abgerundete rechteckige Legende 1">
            <a:extLst>
              <a:ext uri="{FF2B5EF4-FFF2-40B4-BE49-F238E27FC236}">
                <a16:creationId xmlns:a16="http://schemas.microsoft.com/office/drawing/2014/main" id="{D56A2C99-4C9D-9941-9543-1B9F4E3993BE}"/>
              </a:ext>
            </a:extLst>
          </p:cNvPr>
          <p:cNvSpPr/>
          <p:nvPr/>
        </p:nvSpPr>
        <p:spPr>
          <a:xfrm>
            <a:off x="1987420" y="2125266"/>
            <a:ext cx="1333576" cy="1011826"/>
          </a:xfrm>
          <a:prstGeom prst="wedgeRoundRectCallout">
            <a:avLst>
              <a:gd name="adj1" fmla="val -102851"/>
              <a:gd name="adj2" fmla="val 39230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I have a proposal</a:t>
            </a:r>
          </a:p>
        </p:txBody>
      </p:sp>
      <p:sp>
        <p:nvSpPr>
          <p:cNvPr id="23" name="Abgerundete rechteckige Legende 22">
            <a:extLst>
              <a:ext uri="{FF2B5EF4-FFF2-40B4-BE49-F238E27FC236}">
                <a16:creationId xmlns:a16="http://schemas.microsoft.com/office/drawing/2014/main" id="{48341E58-20DD-E14F-9A60-A38A5F8C7A98}"/>
              </a:ext>
            </a:extLst>
          </p:cNvPr>
          <p:cNvSpPr/>
          <p:nvPr/>
        </p:nvSpPr>
        <p:spPr>
          <a:xfrm>
            <a:off x="4306774" y="1176408"/>
            <a:ext cx="1333576" cy="1011826"/>
          </a:xfrm>
          <a:prstGeom prst="wedgeRoundRectCallout">
            <a:avLst>
              <a:gd name="adj1" fmla="val 73466"/>
              <a:gd name="adj2" fmla="val 58595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This is not compliant</a:t>
            </a:r>
          </a:p>
        </p:txBody>
      </p:sp>
      <p:sp>
        <p:nvSpPr>
          <p:cNvPr id="24" name="Abgerundete rechteckige Legende 23">
            <a:extLst>
              <a:ext uri="{FF2B5EF4-FFF2-40B4-BE49-F238E27FC236}">
                <a16:creationId xmlns:a16="http://schemas.microsoft.com/office/drawing/2014/main" id="{E76CEEB6-5178-3C4A-B3F2-20C9EBBE4CF4}"/>
              </a:ext>
            </a:extLst>
          </p:cNvPr>
          <p:cNvSpPr/>
          <p:nvPr/>
        </p:nvSpPr>
        <p:spPr>
          <a:xfrm>
            <a:off x="1420587" y="4647262"/>
            <a:ext cx="1333576" cy="1011826"/>
          </a:xfrm>
          <a:prstGeom prst="wedgeRoundRectCallout">
            <a:avLst>
              <a:gd name="adj1" fmla="val 89208"/>
              <a:gd name="adj2" fmla="val -61746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Did you think about…?</a:t>
            </a:r>
          </a:p>
        </p:txBody>
      </p:sp>
      <p:sp>
        <p:nvSpPr>
          <p:cNvPr id="25" name="Abgerundete rechteckige Legende 24">
            <a:extLst>
              <a:ext uri="{FF2B5EF4-FFF2-40B4-BE49-F238E27FC236}">
                <a16:creationId xmlns:a16="http://schemas.microsoft.com/office/drawing/2014/main" id="{8048FFC4-8DA2-174D-805A-F5CD5033D07B}"/>
              </a:ext>
            </a:extLst>
          </p:cNvPr>
          <p:cNvSpPr/>
          <p:nvPr/>
        </p:nvSpPr>
        <p:spPr>
          <a:xfrm>
            <a:off x="4632982" y="4100216"/>
            <a:ext cx="1333576" cy="1011826"/>
          </a:xfrm>
          <a:prstGeom prst="wedgeRoundRectCallout">
            <a:avLst>
              <a:gd name="adj1" fmla="val 91308"/>
              <a:gd name="adj2" fmla="val -18866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I must approve</a:t>
            </a:r>
          </a:p>
        </p:txBody>
      </p:sp>
      <p:sp>
        <p:nvSpPr>
          <p:cNvPr id="26" name="Abgerundete rechteckige Legende 25">
            <a:extLst>
              <a:ext uri="{FF2B5EF4-FFF2-40B4-BE49-F238E27FC236}">
                <a16:creationId xmlns:a16="http://schemas.microsoft.com/office/drawing/2014/main" id="{CA14E695-81DC-344F-80E9-D11C0DD31EB4}"/>
              </a:ext>
            </a:extLst>
          </p:cNvPr>
          <p:cNvSpPr/>
          <p:nvPr/>
        </p:nvSpPr>
        <p:spPr>
          <a:xfrm>
            <a:off x="7494282" y="1388108"/>
            <a:ext cx="1333576" cy="1011826"/>
          </a:xfrm>
          <a:prstGeom prst="wedgeRoundRectCallout">
            <a:avLst>
              <a:gd name="adj1" fmla="val -87108"/>
              <a:gd name="adj2" fmla="val 48912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We have our own ideas</a:t>
            </a:r>
          </a:p>
        </p:txBody>
      </p:sp>
      <p:sp>
        <p:nvSpPr>
          <p:cNvPr id="27" name="Abgerundete rechteckige Legende 26">
            <a:extLst>
              <a:ext uri="{FF2B5EF4-FFF2-40B4-BE49-F238E27FC236}">
                <a16:creationId xmlns:a16="http://schemas.microsoft.com/office/drawing/2014/main" id="{A36475A8-0B21-7E47-85CB-05D9C450775F}"/>
              </a:ext>
            </a:extLst>
          </p:cNvPr>
          <p:cNvSpPr/>
          <p:nvPr/>
        </p:nvSpPr>
        <p:spPr>
          <a:xfrm>
            <a:off x="1935155" y="3386264"/>
            <a:ext cx="1333576" cy="1011826"/>
          </a:xfrm>
          <a:prstGeom prst="wedgeRoundRectCallout">
            <a:avLst>
              <a:gd name="adj1" fmla="val -90256"/>
              <a:gd name="adj2" fmla="val -57597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/>
              <a:t>This doesn’t make any sense</a:t>
            </a:r>
          </a:p>
        </p:txBody>
      </p:sp>
    </p:spTree>
    <p:extLst>
      <p:ext uri="{BB962C8B-B14F-4D97-AF65-F5344CB8AC3E}">
        <p14:creationId xmlns:p14="http://schemas.microsoft.com/office/powerpoint/2010/main" val="9525984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23" grpId="0" animBg="1"/>
      <p:bldP spid="24" grpId="0" animBg="1"/>
      <p:bldP spid="25" grpId="0" animBg="1"/>
      <p:bldP spid="26" grpId="0" animBg="1"/>
      <p:bldP spid="27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>
            <a:extLst>
              <a:ext uri="{FF2B5EF4-FFF2-40B4-BE49-F238E27FC236}">
                <a16:creationId xmlns:a16="http://schemas.microsoft.com/office/drawing/2014/main" id="{14489807-FDB5-6448-8B9D-2D3F7ED29E1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07"/>
          <a:stretch/>
        </p:blipFill>
        <p:spPr bwMode="auto">
          <a:xfrm>
            <a:off x="6106887" y="2357923"/>
            <a:ext cx="3037114" cy="26732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itel 2">
            <a:extLst>
              <a:ext uri="{FF2B5EF4-FFF2-40B4-BE49-F238E27FC236}">
                <a16:creationId xmlns:a16="http://schemas.microsoft.com/office/drawing/2014/main" id="{CBA607F8-4C3D-1B43-8D49-5DB1B509A7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Modelling</a:t>
            </a:r>
          </a:p>
        </p:txBody>
      </p:sp>
      <p:sp>
        <p:nvSpPr>
          <p:cNvPr id="4" name="Inhaltsplatzhalter 3">
            <a:extLst>
              <a:ext uri="{FF2B5EF4-FFF2-40B4-BE49-F238E27FC236}">
                <a16:creationId xmlns:a16="http://schemas.microsoft.com/office/drawing/2014/main" id="{740AB353-EC65-C74B-978C-BAC2A2DCD8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Data model: </a:t>
            </a:r>
          </a:p>
          <a:p>
            <a:pPr lvl="1"/>
            <a:r>
              <a:rPr lang="en-US" dirty="0"/>
              <a:t>Requirements </a:t>
            </a:r>
          </a:p>
          <a:p>
            <a:pPr lvl="1"/>
            <a:r>
              <a:rPr lang="en-US" dirty="0"/>
              <a:t>Attributes such as priority, examples, references</a:t>
            </a:r>
          </a:p>
          <a:p>
            <a:pPr lvl="1"/>
            <a:r>
              <a:rPr lang="en-US" dirty="0"/>
              <a:t>Associations</a:t>
            </a:r>
          </a:p>
          <a:p>
            <a:r>
              <a:rPr lang="en-US" dirty="0"/>
              <a:t>Process Model:</a:t>
            </a:r>
          </a:p>
          <a:p>
            <a:pPr lvl="1"/>
            <a:r>
              <a:rPr lang="en-US" dirty="0"/>
              <a:t>Suggesting additions and improvements</a:t>
            </a:r>
          </a:p>
          <a:p>
            <a:pPr lvl="1"/>
            <a:r>
              <a:rPr lang="en-US" dirty="0"/>
              <a:t>Evaluating and approving these suggestions</a:t>
            </a:r>
          </a:p>
          <a:p>
            <a:pPr lvl="1"/>
            <a:r>
              <a:rPr lang="en-US" dirty="0"/>
              <a:t>Extracting sub-checklists specific e.g. to product, time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4993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0" name="Picture 4" descr="Millimeterpapier – Wikipedia">
            <a:extLst>
              <a:ext uri="{FF2B5EF4-FFF2-40B4-BE49-F238E27FC236}">
                <a16:creationId xmlns:a16="http://schemas.microsoft.com/office/drawing/2014/main" id="{E3D25E3C-3011-D544-90C3-0663A5068F8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51" t="18445" r="5306" b="10202"/>
          <a:stretch/>
        </p:blipFill>
        <p:spPr bwMode="auto">
          <a:xfrm>
            <a:off x="-1" y="857250"/>
            <a:ext cx="9144001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9986189C-107E-C444-9A24-64470BB84B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Our TODO list</a:t>
            </a:r>
          </a:p>
        </p:txBody>
      </p:sp>
      <p:sp>
        <p:nvSpPr>
          <p:cNvPr id="5" name="Textfeld 4">
            <a:extLst>
              <a:ext uri="{FF2B5EF4-FFF2-40B4-BE49-F238E27FC236}">
                <a16:creationId xmlns:a16="http://schemas.microsoft.com/office/drawing/2014/main" id="{7E65D74D-13B8-124F-9F85-492176AEBCB9}"/>
              </a:ext>
            </a:extLst>
          </p:cNvPr>
          <p:cNvSpPr txBox="1"/>
          <p:nvPr/>
        </p:nvSpPr>
        <p:spPr>
          <a:xfrm>
            <a:off x="628651" y="2279221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Model data and workflows</a:t>
            </a:r>
          </a:p>
        </p:txBody>
      </p:sp>
      <p:sp>
        <p:nvSpPr>
          <p:cNvPr id="6" name="Textfeld 5">
            <a:extLst>
              <a:ext uri="{FF2B5EF4-FFF2-40B4-BE49-F238E27FC236}">
                <a16:creationId xmlns:a16="http://schemas.microsoft.com/office/drawing/2014/main" id="{6A62637B-3C9F-A64B-A9AB-34A8AEB199DA}"/>
              </a:ext>
            </a:extLst>
          </p:cNvPr>
          <p:cNvSpPr txBox="1"/>
          <p:nvPr/>
        </p:nvSpPr>
        <p:spPr>
          <a:xfrm>
            <a:off x="628651" y="3672508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Derive product requirements</a:t>
            </a:r>
          </a:p>
        </p:txBody>
      </p:sp>
      <p:sp>
        <p:nvSpPr>
          <p:cNvPr id="7" name="Textfeld 6">
            <a:extLst>
              <a:ext uri="{FF2B5EF4-FFF2-40B4-BE49-F238E27FC236}">
                <a16:creationId xmlns:a16="http://schemas.microsoft.com/office/drawing/2014/main" id="{2284FEB8-FB71-E245-9420-1CDED7CE29D4}"/>
              </a:ext>
            </a:extLst>
          </p:cNvPr>
          <p:cNvSpPr txBox="1"/>
          <p:nvPr/>
        </p:nvSpPr>
        <p:spPr>
          <a:xfrm>
            <a:off x="628651" y="4369152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Select or develop a tool</a:t>
            </a:r>
          </a:p>
        </p:txBody>
      </p:sp>
      <p:sp>
        <p:nvSpPr>
          <p:cNvPr id="8" name="Textfeld 7">
            <a:extLst>
              <a:ext uri="{FF2B5EF4-FFF2-40B4-BE49-F238E27FC236}">
                <a16:creationId xmlns:a16="http://schemas.microsoft.com/office/drawing/2014/main" id="{01829BAE-C924-F043-9DB9-04304D2D4AE3}"/>
              </a:ext>
            </a:extLst>
          </p:cNvPr>
          <p:cNvSpPr txBox="1"/>
          <p:nvPr/>
        </p:nvSpPr>
        <p:spPr>
          <a:xfrm>
            <a:off x="628651" y="5065794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Validate tool and results iteratively and contiguously</a:t>
            </a:r>
          </a:p>
        </p:txBody>
      </p:sp>
      <p:sp>
        <p:nvSpPr>
          <p:cNvPr id="9" name="Textfeld 8">
            <a:extLst>
              <a:ext uri="{FF2B5EF4-FFF2-40B4-BE49-F238E27FC236}">
                <a16:creationId xmlns:a16="http://schemas.microsoft.com/office/drawing/2014/main" id="{56AC261D-5D5D-F84D-9CD0-244AA13DBCB1}"/>
              </a:ext>
            </a:extLst>
          </p:cNvPr>
          <p:cNvSpPr txBox="1"/>
          <p:nvPr/>
        </p:nvSpPr>
        <p:spPr>
          <a:xfrm>
            <a:off x="628651" y="2975865"/>
            <a:ext cx="8328738" cy="553998"/>
          </a:xfrm>
          <a:prstGeom prst="rect">
            <a:avLst/>
          </a:prstGeom>
          <a:solidFill>
            <a:srgbClr val="FFFFFF">
              <a:alpha val="81176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3000" dirty="0"/>
              <a:t>Identify stakeholder requirements</a:t>
            </a:r>
          </a:p>
        </p:txBody>
      </p:sp>
    </p:spTree>
    <p:extLst>
      <p:ext uri="{BB962C8B-B14F-4D97-AF65-F5344CB8AC3E}">
        <p14:creationId xmlns:p14="http://schemas.microsoft.com/office/powerpoint/2010/main" val="32958921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</p:bldLst>
  </p:timing>
</p:sld>
</file>

<file path=ppt/theme/theme1.xml><?xml version="1.0" encoding="utf-8"?>
<a:theme xmlns:a="http://schemas.openxmlformats.org/drawingml/2006/main" name="Office 主题​​">
  <a:themeElements>
    <a:clrScheme name="Office 主题​​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主题​​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主题​​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E62366E4-177E-40DB-A61E-3280674AC0C8}"/>
</file>

<file path=customXml/itemProps2.xml><?xml version="1.0" encoding="utf-8"?>
<ds:datastoreItem xmlns:ds="http://schemas.openxmlformats.org/officeDocument/2006/customXml" ds:itemID="{263EDF69-883F-4630-8D5D-47FF3AA110B2}"/>
</file>

<file path=customXml/itemProps3.xml><?xml version="1.0" encoding="utf-8"?>
<ds:datastoreItem xmlns:ds="http://schemas.openxmlformats.org/officeDocument/2006/customXml" ds:itemID="{8D757891-533E-4B08-9CC2-432445C0232A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1778</TotalTime>
  <Words>381</Words>
  <Application>Microsoft Office PowerPoint</Application>
  <PresentationFormat>On-screen Show (4:3)</PresentationFormat>
  <Paragraphs>102</Paragraphs>
  <Slides>12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8" baseType="lpstr">
      <vt:lpstr>等线</vt:lpstr>
      <vt:lpstr>Arial</vt:lpstr>
      <vt:lpstr>Calibri</vt:lpstr>
      <vt:lpstr>Calibri Light</vt:lpstr>
      <vt:lpstr>Yanone Kaffeesatz Regular</vt:lpstr>
      <vt:lpstr>Office 主题​​</vt:lpstr>
      <vt:lpstr>PowerPoint Presentation</vt:lpstr>
      <vt:lpstr>AI4H Guideline</vt:lpstr>
      <vt:lpstr>Current Trends</vt:lpstr>
      <vt:lpstr>Target</vt:lpstr>
      <vt:lpstr>Target Audience</vt:lpstr>
      <vt:lpstr>Structure, Example</vt:lpstr>
      <vt:lpstr>Included Regulations &amp; Best Practices</vt:lpstr>
      <vt:lpstr>And more…</vt:lpstr>
      <vt:lpstr>Challenges with and inside topic groups</vt:lpstr>
      <vt:lpstr>Collaboration?</vt:lpstr>
      <vt:lpstr>Modelling</vt:lpstr>
      <vt:lpstr>Our TODO list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Updated DEL2.2: Good practices for health applications of machine learning: Considerations for manufacturers and regulators - Att.1: Presentation</dc:title>
  <dc:creator>Campos, Simao</dc:creator>
  <cp:lastModifiedBy>Dabiri, Ayda</cp:lastModifiedBy>
  <cp:revision>72</cp:revision>
  <cp:lastPrinted>2019-04-04T08:49:31Z</cp:lastPrinted>
  <dcterms:created xsi:type="dcterms:W3CDTF">2019-03-31T15:53:06Z</dcterms:created>
  <dcterms:modified xsi:type="dcterms:W3CDTF">2021-01-27T10:22:14Z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