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1"/>
  </p:notesMasterIdLst>
  <p:sldIdLst>
    <p:sldId id="257" r:id="rId6"/>
    <p:sldId id="256" r:id="rId7"/>
    <p:sldId id="258" r:id="rId8"/>
    <p:sldId id="275" r:id="rId9"/>
    <p:sldId id="259" r:id="rId10"/>
    <p:sldId id="260" r:id="rId11"/>
    <p:sldId id="261" r:id="rId12"/>
    <p:sldId id="263" r:id="rId13"/>
    <p:sldId id="264" r:id="rId14"/>
    <p:sldId id="265" r:id="rId15"/>
    <p:sldId id="266" r:id="rId16"/>
    <p:sldId id="267" r:id="rId17"/>
    <p:sldId id="270" r:id="rId18"/>
    <p:sldId id="269" r:id="rId19"/>
    <p:sldId id="273" r:id="rId20"/>
  </p:sldIdLst>
  <p:sldSz cx="9144000" cy="6858000" type="screen4x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5694" autoAdjust="0"/>
  </p:normalViewPr>
  <p:slideViewPr>
    <p:cSldViewPr snapToGrid="0">
      <p:cViewPr varScale="1">
        <p:scale>
          <a:sx n="63" d="100"/>
          <a:sy n="63" d="100"/>
        </p:scale>
        <p:origin x="1404" y="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pos, Simao" userId="a1bf0726-548b-4db8-a746-2e19b5e24da4" providerId="ADAL" clId="{7DE5E68C-AA67-455C-8BE1-250E7F2BE365}"/>
    <pc:docChg chg="custSel modSld">
      <pc:chgData name="Campos, Simao" userId="a1bf0726-548b-4db8-a746-2e19b5e24da4" providerId="ADAL" clId="{7DE5E68C-AA67-455C-8BE1-250E7F2BE365}" dt="2020-07-31T13:07:17.796" v="14" actId="6549"/>
      <pc:docMkLst>
        <pc:docMk/>
      </pc:docMkLst>
      <pc:sldChg chg="addSp delSp modSp mod">
        <pc:chgData name="Campos, Simao" userId="a1bf0726-548b-4db8-a746-2e19b5e24da4" providerId="ADAL" clId="{7DE5E68C-AA67-455C-8BE1-250E7F2BE365}" dt="2020-07-31T13:07:17.796" v="14" actId="6549"/>
        <pc:sldMkLst>
          <pc:docMk/>
          <pc:sldMk cId="610094566" sldId="257"/>
        </pc:sldMkLst>
        <pc:spChg chg="add del">
          <ac:chgData name="Campos, Simao" userId="a1bf0726-548b-4db8-a746-2e19b5e24da4" providerId="ADAL" clId="{7DE5E68C-AA67-455C-8BE1-250E7F2BE365}" dt="2020-07-31T13:06:19.272" v="3" actId="478"/>
          <ac:spMkLst>
            <pc:docMk/>
            <pc:sldMk cId="610094566" sldId="257"/>
            <ac:spMk id="2" creationId="{746C99E3-4F60-4A4C-895C-62CF978FD49A}"/>
          </ac:spMkLst>
        </pc:spChg>
        <pc:spChg chg="add del mod">
          <ac:chgData name="Campos, Simao" userId="a1bf0726-548b-4db8-a746-2e19b5e24da4" providerId="ADAL" clId="{7DE5E68C-AA67-455C-8BE1-250E7F2BE365}" dt="2020-07-31T13:06:27.975" v="5" actId="478"/>
          <ac:spMkLst>
            <pc:docMk/>
            <pc:sldMk cId="610094566" sldId="257"/>
            <ac:spMk id="3" creationId="{D3F62636-5662-4BED-B120-4F93CEAD3758}"/>
          </ac:spMkLst>
        </pc:spChg>
        <pc:spChg chg="mod">
          <ac:chgData name="Campos, Simao" userId="a1bf0726-548b-4db8-a746-2e19b5e24da4" providerId="ADAL" clId="{7DE5E68C-AA67-455C-8BE1-250E7F2BE365}" dt="2020-07-31T13:07:17.796" v="14" actId="6549"/>
          <ac:spMkLst>
            <pc:docMk/>
            <pc:sldMk cId="610094566" sldId="257"/>
            <ac:spMk id="9" creationId="{8C7CA0D1-8B49-4675-8A5E-57C7F64475C1}"/>
          </ac:spMkLst>
        </pc:spChg>
        <pc:spChg chg="mod">
          <ac:chgData name="Campos, Simao" userId="a1bf0726-548b-4db8-a746-2e19b5e24da4" providerId="ADAL" clId="{7DE5E68C-AA67-455C-8BE1-250E7F2BE365}" dt="2020-07-31T13:06:44.946" v="10" actId="14100"/>
          <ac:spMkLst>
            <pc:docMk/>
            <pc:sldMk cId="610094566" sldId="257"/>
            <ac:spMk id="10" creationId="{D36F58C8-2F54-4864-94DC-A069EA8D2640}"/>
          </ac:spMkLst>
        </pc:spChg>
        <pc:graphicFrameChg chg="modGraphic">
          <ac:chgData name="Campos, Simao" userId="a1bf0726-548b-4db8-a746-2e19b5e24da4" providerId="ADAL" clId="{7DE5E68C-AA67-455C-8BE1-250E7F2BE365}" dt="2020-07-31T13:06:54.279" v="12" actId="6549"/>
          <ac:graphicFrameMkLst>
            <pc:docMk/>
            <pc:sldMk cId="610094566" sldId="257"/>
            <ac:graphicFrameMk id="8" creationId="{77EB9C60-79E2-4E8D-B95B-4EFA5ED6B17E}"/>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9378A75F-2924-419E-A2B9-0B6F81294D43}" type="datetimeFigureOut">
              <a:rPr lang="zh-CN" altLang="en-US" smtClean="0"/>
              <a:t>2021/1/27</a:t>
            </a:fld>
            <a:endParaRPr lang="zh-CN" altLang="en-US"/>
          </a:p>
        </p:txBody>
      </p:sp>
      <p:sp>
        <p:nvSpPr>
          <p:cNvPr id="4" name="幻灯片图像占位符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245FDEC2-DF3E-4D08-A694-69CAF3C42812}" type="slidenum">
              <a:rPr lang="zh-CN" altLang="en-US" smtClean="0"/>
              <a:t>‹#›</a:t>
            </a:fld>
            <a:endParaRPr lang="zh-CN" altLang="en-US"/>
          </a:p>
        </p:txBody>
      </p:sp>
    </p:spTree>
    <p:extLst>
      <p:ext uri="{BB962C8B-B14F-4D97-AF65-F5344CB8AC3E}">
        <p14:creationId xmlns:p14="http://schemas.microsoft.com/office/powerpoint/2010/main" val="17107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45FDEC2-DF3E-4D08-A694-69CAF3C42812}" type="slidenum">
              <a:rPr lang="zh-CN" altLang="en-US" smtClean="0"/>
              <a:t>1</a:t>
            </a:fld>
            <a:endParaRPr lang="zh-CN" altLang="en-US"/>
          </a:p>
        </p:txBody>
      </p:sp>
    </p:spTree>
    <p:extLst>
      <p:ext uri="{BB962C8B-B14F-4D97-AF65-F5344CB8AC3E}">
        <p14:creationId xmlns:p14="http://schemas.microsoft.com/office/powerpoint/2010/main" val="3534284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2021/1/27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668864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2021/1/27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297479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2021/1/27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684311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x-none"/>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dirty="0"/>
          </a:p>
        </p:txBody>
      </p:sp>
      <p:sp>
        <p:nvSpPr>
          <p:cNvPr id="7" name="Date Placeholder 6"/>
          <p:cNvSpPr>
            <a:spLocks noGrp="1"/>
          </p:cNvSpPr>
          <p:nvPr>
            <p:ph type="dt" sz="half" idx="10"/>
          </p:nvPr>
        </p:nvSpPr>
        <p:spPr/>
        <p:txBody>
          <a:bodyPr/>
          <a:lstStyle/>
          <a:p>
            <a:fld id="{2FE7D661-1836-44F7-8FAF-35E8F866ECD3}" type="datetime1">
              <a:rPr lang="en-US" smtClean="0"/>
              <a:pPr/>
              <a:t>1/27/2021</a:t>
            </a:fld>
            <a:endParaRPr lang="en-US"/>
          </a:p>
        </p:txBody>
      </p:sp>
      <p:sp>
        <p:nvSpPr>
          <p:cNvPr id="8" name="Slide Number Placeholder 7"/>
          <p:cNvSpPr>
            <a:spLocks noGrp="1"/>
          </p:cNvSpPr>
          <p:nvPr>
            <p:ph type="sldNum" sz="quarter" idx="11"/>
          </p:nvPr>
        </p:nvSpPr>
        <p:spPr/>
        <p:txBody>
          <a:bodyPr/>
          <a:lstStyle/>
          <a:p>
            <a:fld id="{CE8079A4-7AA8-4A4F-87E2-7781EC5097DD}" type="slidenum">
              <a:rPr lang="en-US" smtClean="0"/>
              <a:pPr/>
              <a:t>‹#›</a:t>
            </a:fld>
            <a:endParaRPr lang="en-US"/>
          </a:p>
        </p:txBody>
      </p:sp>
      <p:sp>
        <p:nvSpPr>
          <p:cNvPr id="9" name="Footer Placeholder 8"/>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180237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dirty="0"/>
          </a:p>
        </p:txBody>
      </p:sp>
      <p:sp>
        <p:nvSpPr>
          <p:cNvPr id="4" name="Date Placeholder 3"/>
          <p:cNvSpPr>
            <a:spLocks noGrp="1"/>
          </p:cNvSpPr>
          <p:nvPr>
            <p:ph type="dt" sz="half" idx="10"/>
          </p:nvPr>
        </p:nvSpPr>
        <p:spPr/>
        <p:txBody>
          <a:bodyPr/>
          <a:lstStyle/>
          <a:p>
            <a:fld id="{CAE6B357-51B9-47D2-A71D-0D06CB03185D}" type="datetime1">
              <a:rPr lang="en-US" smtClean="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extLst>
      <p:ext uri="{BB962C8B-B14F-4D97-AF65-F5344CB8AC3E}">
        <p14:creationId xmlns:p14="http://schemas.microsoft.com/office/powerpoint/2010/main" val="1919550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x-none"/>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058CB827-F132-4DF6-9FB9-4035A4C798EF}" type="datetime1">
              <a:rPr lang="en-US" smtClean="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extLst>
      <p:ext uri="{BB962C8B-B14F-4D97-AF65-F5344CB8AC3E}">
        <p14:creationId xmlns:p14="http://schemas.microsoft.com/office/powerpoint/2010/main" val="3194889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92A601-7D32-4ED7-AD1A-974B6DDBDCDC}" type="datetime1">
              <a:rPr lang="en-US" smtClean="0"/>
              <a:pPr/>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
        <p:nvSpPr>
          <p:cNvPr id="9" name="Title 8"/>
          <p:cNvSpPr>
            <a:spLocks noGrp="1"/>
          </p:cNvSpPr>
          <p:nvPr>
            <p:ph type="title"/>
          </p:nvPr>
        </p:nvSpPr>
        <p:spPr>
          <a:xfrm>
            <a:off x="914400" y="1544715"/>
            <a:ext cx="7315200" cy="1154097"/>
          </a:xfrm>
        </p:spPr>
        <p:txBody>
          <a:bodyPr/>
          <a:lstStyle/>
          <a:p>
            <a:r>
              <a:rPr lang="x-none"/>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2961652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7" name="Date Placeholder 6"/>
          <p:cNvSpPr>
            <a:spLocks noGrp="1"/>
          </p:cNvSpPr>
          <p:nvPr>
            <p:ph type="dt" sz="half" idx="10"/>
          </p:nvPr>
        </p:nvSpPr>
        <p:spPr/>
        <p:txBody>
          <a:bodyPr/>
          <a:lstStyle/>
          <a:p>
            <a:fld id="{63A17B41-4A0C-4639-A132-E5C8F99A4BE8}" type="datetime1">
              <a:rPr lang="en-US" smtClean="0"/>
              <a:pPr/>
              <a:t>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8079A4-7AA8-4A4F-87E2-7781EC5097DD}" type="slidenum">
              <a:rPr lang="en-US" smtClean="0"/>
              <a:pPr/>
              <a:t>‹#›</a:t>
            </a:fld>
            <a:endParaRPr lang="en-US"/>
          </a:p>
        </p:txBody>
      </p:sp>
      <p:sp>
        <p:nvSpPr>
          <p:cNvPr id="10" name="Title 9"/>
          <p:cNvSpPr>
            <a:spLocks noGrp="1"/>
          </p:cNvSpPr>
          <p:nvPr>
            <p:ph type="title"/>
          </p:nvPr>
        </p:nvSpPr>
        <p:spPr>
          <a:xfrm>
            <a:off x="914400" y="1544715"/>
            <a:ext cx="7315200" cy="1154097"/>
          </a:xfrm>
        </p:spPr>
        <p:txBody>
          <a:bodyPr/>
          <a:lstStyle/>
          <a:p>
            <a:r>
              <a:rPr lang="x-none"/>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dirty="0"/>
          </a:p>
        </p:txBody>
      </p:sp>
    </p:spTree>
    <p:extLst>
      <p:ext uri="{BB962C8B-B14F-4D97-AF65-F5344CB8AC3E}">
        <p14:creationId xmlns:p14="http://schemas.microsoft.com/office/powerpoint/2010/main" val="2736477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BE9967FD-6084-4075-993E-77EC8038773F}" type="datetime1">
              <a:rPr lang="en-US" smtClean="0"/>
              <a:pPr/>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8079A4-7AA8-4A4F-87E2-7781EC5097DD}" type="slidenum">
              <a:rPr lang="en-US" smtClean="0"/>
              <a:pPr/>
              <a:t>‹#›</a:t>
            </a:fld>
            <a:endParaRPr lang="en-US"/>
          </a:p>
        </p:txBody>
      </p:sp>
    </p:spTree>
    <p:extLst>
      <p:ext uri="{BB962C8B-B14F-4D97-AF65-F5344CB8AC3E}">
        <p14:creationId xmlns:p14="http://schemas.microsoft.com/office/powerpoint/2010/main" val="177771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88B47-74BA-4873-ADAE-EB0120124E83}" type="datetime1">
              <a:rPr lang="en-US" smtClean="0"/>
              <a:pPr/>
              <a:t>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8079A4-7AA8-4A4F-87E2-7781EC5097DD}" type="slidenum">
              <a:rPr lang="en-US" smtClean="0"/>
              <a:pPr/>
              <a:t>‹#›</a:t>
            </a:fld>
            <a:endParaRPr lang="en-US"/>
          </a:p>
        </p:txBody>
      </p:sp>
    </p:spTree>
    <p:extLst>
      <p:ext uri="{BB962C8B-B14F-4D97-AF65-F5344CB8AC3E}">
        <p14:creationId xmlns:p14="http://schemas.microsoft.com/office/powerpoint/2010/main" val="1106449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x-none"/>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93CF52C1-9A39-494C-9977-BBEFAB872C1F}" type="datetime1">
              <a:rPr lang="en-US" smtClean="0"/>
              <a:pPr/>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extLst>
      <p:ext uri="{BB962C8B-B14F-4D97-AF65-F5344CB8AC3E}">
        <p14:creationId xmlns:p14="http://schemas.microsoft.com/office/powerpoint/2010/main" val="4026699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2021/1/27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3691181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x-none"/>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a:t>Drag picture to placeholder or click icon to add</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CD1EACE2-EA00-4376-9A66-47ABB8B02CF5}" type="datetime1">
              <a:rPr lang="en-US" smtClean="0"/>
              <a:pPr/>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extLst>
      <p:ext uri="{BB962C8B-B14F-4D97-AF65-F5344CB8AC3E}">
        <p14:creationId xmlns:p14="http://schemas.microsoft.com/office/powerpoint/2010/main" val="3585632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B1FF71CE-B899-4B2B-848D-9F12F0C901B6}"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7606D-E5C4-4C2F-8241-EC2663EF1CD4}" type="slidenum">
              <a:rPr lang="en-US" smtClean="0"/>
              <a:t>‹#›</a:t>
            </a:fld>
            <a:endParaRPr lang="en-US"/>
          </a:p>
        </p:txBody>
      </p:sp>
    </p:spTree>
    <p:extLst>
      <p:ext uri="{BB962C8B-B14F-4D97-AF65-F5344CB8AC3E}">
        <p14:creationId xmlns:p14="http://schemas.microsoft.com/office/powerpoint/2010/main" val="344964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102CF1CA-F464-4B29-B867-EAF8A9B936E3}" type="datetime1">
              <a:rPr lang="en-US" smtClean="0"/>
              <a:pPr/>
              <a:t>1/27/2021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extLst>
      <p:ext uri="{BB962C8B-B14F-4D97-AF65-F5344CB8AC3E}">
        <p14:creationId xmlns:p14="http://schemas.microsoft.com/office/powerpoint/2010/main" val="387757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D524E67A-AF0E-4819-AC53-2E46C7DFBD72}" type="datetimeFigureOut">
              <a:rPr lang="zh-CN" altLang="en-US" smtClean="0"/>
              <a:t>2021/1/27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37690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D524E67A-AF0E-4819-AC53-2E46C7DFBD72}" type="datetimeFigureOut">
              <a:rPr lang="zh-CN" altLang="en-US" smtClean="0"/>
              <a:t>2021/1/27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985548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D524E67A-AF0E-4819-AC53-2E46C7DFBD72}" type="datetimeFigureOut">
              <a:rPr lang="zh-CN" altLang="en-US" smtClean="0"/>
              <a:t>2021/1/27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055964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524E67A-AF0E-4819-AC53-2E46C7DFBD72}" type="datetimeFigureOut">
              <a:rPr lang="zh-CN" altLang="en-US" smtClean="0"/>
              <a:t>2021/1/27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134630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4E67A-AF0E-4819-AC53-2E46C7DFBD72}" type="datetimeFigureOut">
              <a:rPr lang="zh-CN" altLang="en-US" smtClean="0"/>
              <a:t>2021/1/27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305048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2021/1/27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555716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2021/1/27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06221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4E67A-AF0E-4819-AC53-2E46C7DFBD72}" type="datetimeFigureOut">
              <a:rPr lang="zh-CN" altLang="en-US" smtClean="0"/>
              <a:t>2021/1/27</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105595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x-none"/>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dirty="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DA47DADC-55EA-4839-91C8-5BCC0EC06F5C}" type="datetime1">
              <a:rPr lang="en-US" smtClean="0"/>
              <a:pPr/>
              <a:t>1/27/2021</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CE8079A4-7AA8-4A4F-87E2-7781EC5097DD}" type="slidenum">
              <a:rPr lang="en-US" smtClean="0"/>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extLst>
      <p:ext uri="{BB962C8B-B14F-4D97-AF65-F5344CB8AC3E}">
        <p14:creationId xmlns:p14="http://schemas.microsoft.com/office/powerpoint/2010/main" val="103458408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ibree.org/chair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weps.org/company/romaoli-international-management-consultancy"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8C7CA0D1-8B49-4675-8A5E-57C7F64475C1}"/>
              </a:ext>
            </a:extLst>
          </p:cNvPr>
          <p:cNvSpPr/>
          <p:nvPr/>
        </p:nvSpPr>
        <p:spPr>
          <a:xfrm>
            <a:off x="5617030" y="844428"/>
            <a:ext cx="2500748" cy="369332"/>
          </a:xfrm>
          <a:prstGeom prst="rect">
            <a:avLst/>
          </a:prstGeom>
        </p:spPr>
        <p:txBody>
          <a:bodyPr wrap="square">
            <a:spAutoFit/>
          </a:bodyPr>
          <a:lstStyle/>
          <a:p>
            <a:pPr algn="r"/>
            <a:r>
              <a:rPr lang="en-GB" b="1" dirty="0"/>
              <a:t>FGAI4H-K-035-A01-R02</a:t>
            </a:r>
          </a:p>
        </p:txBody>
      </p:sp>
      <p:sp>
        <p:nvSpPr>
          <p:cNvPr id="10" name="Rectangle 9">
            <a:extLst>
              <a:ext uri="{FF2B5EF4-FFF2-40B4-BE49-F238E27FC236}">
                <a16:creationId xmlns:a16="http://schemas.microsoft.com/office/drawing/2014/main" id="{D36F58C8-2F54-4864-94DC-A069EA8D2640}"/>
              </a:ext>
            </a:extLst>
          </p:cNvPr>
          <p:cNvSpPr/>
          <p:nvPr/>
        </p:nvSpPr>
        <p:spPr>
          <a:xfrm>
            <a:off x="3883231" y="1209419"/>
            <a:ext cx="4234548" cy="369332"/>
          </a:xfrm>
          <a:prstGeom prst="rect">
            <a:avLst/>
          </a:prstGeom>
        </p:spPr>
        <p:txBody>
          <a:bodyPr wrap="square">
            <a:spAutoFit/>
          </a:bodyPr>
          <a:lstStyle/>
          <a:p>
            <a:pPr algn="r"/>
            <a:r>
              <a:rPr lang="en-US" dirty="0"/>
              <a:t>E-meeting, 27-29 January 2021</a:t>
            </a:r>
            <a:endParaRPr lang="en-GB" dirty="0"/>
          </a:p>
        </p:txBody>
      </p:sp>
      <p:graphicFrame>
        <p:nvGraphicFramePr>
          <p:cNvPr id="8" name="Table 2">
            <a:extLst>
              <a:ext uri="{FF2B5EF4-FFF2-40B4-BE49-F238E27FC236}">
                <a16:creationId xmlns:a16="http://schemas.microsoft.com/office/drawing/2014/main" id="{77EB9C60-79E2-4E8D-B95B-4EFA5ED6B17E}"/>
              </a:ext>
            </a:extLst>
          </p:cNvPr>
          <p:cNvGraphicFramePr>
            <a:graphicFrameLocks noGrp="1"/>
          </p:cNvGraphicFramePr>
          <p:nvPr>
            <p:extLst>
              <p:ext uri="{D42A27DB-BD31-4B8C-83A1-F6EECF244321}">
                <p14:modId xmlns:p14="http://schemas.microsoft.com/office/powerpoint/2010/main" val="464031451"/>
              </p:ext>
            </p:extLst>
          </p:nvPr>
        </p:nvGraphicFramePr>
        <p:xfrm>
          <a:off x="710722" y="2401692"/>
          <a:ext cx="7556978" cy="3962400"/>
        </p:xfrm>
        <a:graphic>
          <a:graphicData uri="http://schemas.openxmlformats.org/drawingml/2006/table">
            <a:tbl>
              <a:tblPr firstRow="1" bandRow="1">
                <a:tableStyleId>{2D5ABB26-0587-4C30-8999-92F81FD0307C}</a:tableStyleId>
              </a:tblPr>
              <a:tblGrid>
                <a:gridCol w="1211078">
                  <a:extLst>
                    <a:ext uri="{9D8B030D-6E8A-4147-A177-3AD203B41FA5}">
                      <a16:colId xmlns:a16="http://schemas.microsoft.com/office/drawing/2014/main" val="3760236376"/>
                    </a:ext>
                  </a:extLst>
                </a:gridCol>
                <a:gridCol w="3245774">
                  <a:extLst>
                    <a:ext uri="{9D8B030D-6E8A-4147-A177-3AD203B41FA5}">
                      <a16:colId xmlns:a16="http://schemas.microsoft.com/office/drawing/2014/main" val="4118390399"/>
                    </a:ext>
                  </a:extLst>
                </a:gridCol>
                <a:gridCol w="3100126">
                  <a:extLst>
                    <a:ext uri="{9D8B030D-6E8A-4147-A177-3AD203B41FA5}">
                      <a16:colId xmlns:a16="http://schemas.microsoft.com/office/drawing/2014/main" val="3689152469"/>
                    </a:ext>
                  </a:extLst>
                </a:gridCol>
              </a:tblGrid>
              <a:tr h="365760">
                <a:tc>
                  <a:txBody>
                    <a:bodyPr/>
                    <a:lstStyle/>
                    <a:p>
                      <a:r>
                        <a:rPr lang="en-US" sz="1800" b="1" dirty="0">
                          <a:solidFill>
                            <a:schemeClr val="tx1"/>
                          </a:solidFill>
                        </a:rPr>
                        <a:t>Source:</a:t>
                      </a:r>
                      <a:endParaRPr lang="en-GB" sz="1800" b="1" dirty="0">
                        <a:solidFill>
                          <a:schemeClr val="tx1"/>
                        </a:solidFill>
                      </a:endParaRPr>
                    </a:p>
                  </a:txBody>
                  <a:tcPr marL="68580" marR="68580" marT="34290" marB="34290"/>
                </a:tc>
                <a:tc gridSpan="2">
                  <a:txBody>
                    <a:bodyPr/>
                    <a:lstStyle/>
                    <a:p>
                      <a:r>
                        <a:rPr lang="en-US" sz="1800" b="0" i="0" kern="1200" dirty="0">
                          <a:solidFill>
                            <a:schemeClr val="tx1"/>
                          </a:solidFill>
                          <a:effectLst/>
                          <a:latin typeface="+mn-lt"/>
                          <a:ea typeface="+mn-ea"/>
                          <a:cs typeface="+mn-cs"/>
                        </a:rPr>
                        <a:t>FIBREE Foundation</a:t>
                      </a:r>
                      <a:endParaRPr lang="en-GB" sz="1800" dirty="0">
                        <a:solidFill>
                          <a:schemeClr val="tx1"/>
                        </a:solidFill>
                      </a:endParaRPr>
                    </a:p>
                  </a:txBody>
                  <a:tcPr marL="68580" marR="68580" marT="34290" marB="34290"/>
                </a:tc>
                <a:tc hMerge="1">
                  <a:txBody>
                    <a:bodyPr/>
                    <a:lstStyle/>
                    <a:p>
                      <a:endParaRPr lang="en-GB"/>
                    </a:p>
                  </a:txBody>
                  <a:tcPr/>
                </a:tc>
                <a:extLst>
                  <a:ext uri="{0D108BD9-81ED-4DB2-BD59-A6C34878D82A}">
                    <a16:rowId xmlns:a16="http://schemas.microsoft.com/office/drawing/2014/main" val="3920436266"/>
                  </a:ext>
                </a:extLst>
              </a:tr>
              <a:tr h="365760">
                <a:tc>
                  <a:txBody>
                    <a:bodyPr/>
                    <a:lstStyle/>
                    <a:p>
                      <a:r>
                        <a:rPr lang="en-US" sz="1800" b="1" dirty="0">
                          <a:solidFill>
                            <a:schemeClr val="tx1"/>
                          </a:solidFill>
                        </a:rPr>
                        <a:t>Title:</a:t>
                      </a:r>
                      <a:endParaRPr lang="en-GB" sz="1800" b="1" dirty="0">
                        <a:solidFill>
                          <a:schemeClr val="tx1"/>
                        </a:solidFill>
                      </a:endParaRPr>
                    </a:p>
                  </a:txBody>
                  <a:tcPr marL="68580" marR="68580" marT="34290" marB="34290"/>
                </a:tc>
                <a:tc gridSpan="2">
                  <a:txBody>
                    <a:bodyPr/>
                    <a:lstStyle/>
                    <a:p>
                      <a:r>
                        <a:rPr lang="en-GB" sz="1800" b="0" i="0" kern="1200" dirty="0">
                          <a:solidFill>
                            <a:schemeClr val="tx1"/>
                          </a:solidFill>
                          <a:effectLst/>
                          <a:latin typeface="+mn-lt"/>
                          <a:ea typeface="+mn-ea"/>
                          <a:cs typeface="+mn-cs"/>
                        </a:rPr>
                        <a:t>AI4H Open Code Project - Data Storage Package (DS): AI design's processes and digital data governance by the cover of fundamental rights - Att.1 - Presentation</a:t>
                      </a:r>
                      <a:endParaRPr lang="en-GB" sz="1800" dirty="0">
                        <a:solidFill>
                          <a:schemeClr val="tx1"/>
                        </a:solidFill>
                      </a:endParaRPr>
                    </a:p>
                  </a:txBody>
                  <a:tcPr marL="68580" marR="68580" marT="34290" marB="34290"/>
                </a:tc>
                <a:tc hMerge="1">
                  <a:txBody>
                    <a:bodyPr/>
                    <a:lstStyle/>
                    <a:p>
                      <a:endParaRPr lang="en-GB"/>
                    </a:p>
                  </a:txBody>
                  <a:tcPr/>
                </a:tc>
                <a:extLst>
                  <a:ext uri="{0D108BD9-81ED-4DB2-BD59-A6C34878D82A}">
                    <a16:rowId xmlns:a16="http://schemas.microsoft.com/office/drawing/2014/main" val="994681210"/>
                  </a:ext>
                </a:extLst>
              </a:tr>
              <a:tr h="365760">
                <a:tc>
                  <a:txBody>
                    <a:bodyPr/>
                    <a:lstStyle/>
                    <a:p>
                      <a:r>
                        <a:rPr lang="en-US" sz="1800" b="1" dirty="0">
                          <a:solidFill>
                            <a:schemeClr val="tx1"/>
                          </a:solidFill>
                        </a:rPr>
                        <a:t>Purpose:</a:t>
                      </a:r>
                      <a:endParaRPr lang="en-GB" sz="1800" b="1" dirty="0">
                        <a:solidFill>
                          <a:schemeClr val="tx1"/>
                        </a:solidFill>
                      </a:endParaRPr>
                    </a:p>
                  </a:txBody>
                  <a:tcPr marL="68580" marR="68580" marT="34290" marB="34290">
                    <a:lnB w="19050" cap="flat" cmpd="sng" algn="ctr">
                      <a:solidFill>
                        <a:schemeClr val="tx1"/>
                      </a:solidFill>
                      <a:prstDash val="solid"/>
                      <a:round/>
                      <a:headEnd type="none" w="med" len="med"/>
                      <a:tailEnd type="none" w="med" len="med"/>
                    </a:lnB>
                  </a:tcPr>
                </a:tc>
                <a:tc gridSpan="2">
                  <a:txBody>
                    <a:bodyPr/>
                    <a:lstStyle/>
                    <a:p>
                      <a:r>
                        <a:rPr lang="en-US" sz="1800" dirty="0">
                          <a:solidFill>
                            <a:schemeClr val="tx1"/>
                          </a:solidFill>
                        </a:rPr>
                        <a:t>Discussion</a:t>
                      </a:r>
                      <a:endParaRPr lang="en-GB" sz="1800" dirty="0">
                        <a:solidFill>
                          <a:schemeClr val="tx1"/>
                        </a:solidFill>
                      </a:endParaRPr>
                    </a:p>
                  </a:txBody>
                  <a:tcPr marL="68580" marR="68580" marT="34290" marB="34290">
                    <a:lnB w="19050" cap="flat" cmpd="sng" algn="ctr">
                      <a:solidFill>
                        <a:schemeClr val="tx1"/>
                      </a:solidFill>
                      <a:prstDash val="solid"/>
                      <a:round/>
                      <a:headEnd type="none" w="med" len="med"/>
                      <a:tailEnd type="none" w="med" len="med"/>
                    </a:lnB>
                  </a:tcPr>
                </a:tc>
                <a:tc hMerge="1">
                  <a:txBody>
                    <a:bodyPr/>
                    <a:lstStyle/>
                    <a:p>
                      <a:endParaRPr lang="en-GB" dirty="0"/>
                    </a:p>
                  </a:txBody>
                  <a:tcPr/>
                </a:tc>
                <a:extLst>
                  <a:ext uri="{0D108BD9-81ED-4DB2-BD59-A6C34878D82A}">
                    <a16:rowId xmlns:a16="http://schemas.microsoft.com/office/drawing/2014/main" val="987445829"/>
                  </a:ext>
                </a:extLst>
              </a:tr>
              <a:tr h="365760">
                <a:tc>
                  <a:txBody>
                    <a:bodyPr/>
                    <a:lstStyle/>
                    <a:p>
                      <a:r>
                        <a:rPr lang="en-US" sz="1800" b="1" dirty="0">
                          <a:solidFill>
                            <a:schemeClr val="tx1"/>
                          </a:solidFill>
                        </a:rPr>
                        <a:t>Contact:</a:t>
                      </a:r>
                      <a:endParaRPr lang="en-GB" sz="1800" b="1" dirty="0">
                        <a:solidFill>
                          <a:schemeClr val="tx1"/>
                        </a:solidFill>
                      </a:endParaRPr>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spcBef>
                          <a:spcPts val="600"/>
                        </a:spcBef>
                        <a:spcAft>
                          <a:spcPts val="0"/>
                        </a:spcAft>
                      </a:pPr>
                      <a:r>
                        <a:rPr lang="en-US" sz="1800" dirty="0">
                          <a:effectLst/>
                          <a:latin typeface="+mn-lt"/>
                          <a:ea typeface="Calibri" panose="020F0502020204030204" pitchFamily="34" charset="0"/>
                        </a:rPr>
                        <a:t>Andrea Romaoli</a:t>
                      </a:r>
                    </a:p>
                    <a:p>
                      <a:pPr marL="0" marR="0">
                        <a:spcBef>
                          <a:spcPts val="600"/>
                        </a:spcBef>
                        <a:spcAft>
                          <a:spcPts val="0"/>
                        </a:spcAft>
                      </a:pPr>
                      <a:r>
                        <a:rPr lang="en-US" sz="1800" dirty="0">
                          <a:effectLst/>
                          <a:latin typeface="+mn-lt"/>
                          <a:ea typeface="Calibri" panose="020F0502020204030204" pitchFamily="34" charset="0"/>
                        </a:rPr>
                        <a:t>Data Storage Package - Lead</a:t>
                      </a:r>
                      <a:br>
                        <a:rPr lang="en-US" sz="1800" dirty="0">
                          <a:effectLst/>
                          <a:latin typeface="+mn-lt"/>
                          <a:ea typeface="Calibri" panose="020F0502020204030204" pitchFamily="34" charset="0"/>
                        </a:rPr>
                      </a:br>
                      <a:r>
                        <a:rPr lang="en-US" sz="1800" dirty="0">
                          <a:effectLst/>
                          <a:latin typeface="+mn-lt"/>
                          <a:ea typeface="Calibri" panose="020F0502020204030204" pitchFamily="34" charset="0"/>
                        </a:rPr>
                        <a:t>1. </a:t>
                      </a:r>
                      <a:r>
                        <a:rPr lang="en-US" sz="1800" u="sng" dirty="0">
                          <a:solidFill>
                            <a:srgbClr val="0000FF"/>
                          </a:solidFill>
                          <a:effectLst/>
                          <a:latin typeface="+mn-lt"/>
                          <a:ea typeface="Calibri" panose="020F0502020204030204" pitchFamily="34" charset="0"/>
                          <a:hlinkClick r:id="rId3"/>
                        </a:rPr>
                        <a:t>FIBREE Foundation</a:t>
                      </a:r>
                      <a:r>
                        <a:rPr lang="en-US" sz="1800" dirty="0">
                          <a:effectLst/>
                          <a:latin typeface="+mn-lt"/>
                          <a:ea typeface="Calibri" panose="020F0502020204030204" pitchFamily="34" charset="0"/>
                        </a:rPr>
                        <a:t> - Regional CHAIR</a:t>
                      </a:r>
                      <a:br>
                        <a:rPr lang="en-US" sz="1800" dirty="0">
                          <a:effectLst/>
                          <a:latin typeface="+mn-lt"/>
                          <a:ea typeface="Calibri" panose="020F0502020204030204" pitchFamily="34" charset="0"/>
                        </a:rPr>
                      </a:br>
                      <a:r>
                        <a:rPr lang="en-US" sz="1800" dirty="0">
                          <a:effectLst/>
                          <a:latin typeface="+mn-lt"/>
                          <a:ea typeface="Calibri" panose="020F0502020204030204" pitchFamily="34" charset="0"/>
                        </a:rPr>
                        <a:t>2. </a:t>
                      </a:r>
                      <a:r>
                        <a:rPr lang="pt-BR" sz="1800" dirty="0">
                          <a:effectLst/>
                          <a:latin typeface="+mn-lt"/>
                          <a:ea typeface="Calibri" panose="020F0502020204030204" pitchFamily="34" charset="0"/>
                        </a:rPr>
                        <a:t>Leader of Global Compact for WEPs by </a:t>
                      </a:r>
                      <a:r>
                        <a:rPr lang="pt-BR" sz="1800" u="sng" dirty="0">
                          <a:solidFill>
                            <a:srgbClr val="0000FF"/>
                          </a:solidFill>
                          <a:effectLst/>
                          <a:latin typeface="+mn-lt"/>
                          <a:ea typeface="Calibri" panose="020F0502020204030204" pitchFamily="34" charset="0"/>
                          <a:hlinkClick r:id="rId4"/>
                        </a:rPr>
                        <a:t>UN WOMEN</a:t>
                      </a:r>
                      <a:r>
                        <a:rPr lang="en-US" sz="1800" dirty="0">
                          <a:effectLst/>
                          <a:latin typeface="+mn-lt"/>
                          <a:ea typeface="Calibri" panose="020F0502020204030204" pitchFamily="34" charset="0"/>
                        </a:rPr>
                        <a:t> </a:t>
                      </a:r>
                    </a:p>
                  </a:txBody>
                  <a:tcPr marL="36195" marR="36195" marT="0" marB="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spcBef>
                          <a:spcPts val="600"/>
                        </a:spcBef>
                        <a:spcAft>
                          <a:spcPts val="0"/>
                        </a:spcAft>
                      </a:pPr>
                      <a:r>
                        <a:rPr lang="en-US" sz="1800" dirty="0">
                          <a:effectLst/>
                          <a:latin typeface="+mn-lt"/>
                          <a:ea typeface="Calibri" panose="020F0502020204030204" pitchFamily="34" charset="0"/>
                        </a:rPr>
                        <a:t>Email: andgarciar@gmail.com</a:t>
                      </a:r>
                      <a:br>
                        <a:rPr lang="en-US" sz="1800" dirty="0">
                          <a:effectLst/>
                          <a:latin typeface="+mn-lt"/>
                          <a:ea typeface="Calibri" panose="020F0502020204030204" pitchFamily="34" charset="0"/>
                        </a:rPr>
                      </a:br>
                      <a:br>
                        <a:rPr lang="en-US" sz="1800" dirty="0">
                          <a:effectLst/>
                          <a:latin typeface="+mn-lt"/>
                          <a:ea typeface="Calibri" panose="020F0502020204030204" pitchFamily="34" charset="0"/>
                        </a:rPr>
                      </a:br>
                      <a:r>
                        <a:rPr lang="en-US" sz="1800" dirty="0">
                          <a:effectLst/>
                          <a:latin typeface="+mn-lt"/>
                          <a:ea typeface="Calibri" panose="020F0502020204030204" pitchFamily="34" charset="0"/>
                        </a:rPr>
                        <a:t>Email: andrea.garcia@fibree.org</a:t>
                      </a:r>
                    </a:p>
                  </a:txBody>
                  <a:tcPr marL="36195" marR="36195" marT="0" marB="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741495"/>
                  </a:ext>
                </a:extLst>
              </a:tr>
              <a:tr h="365760">
                <a:tc>
                  <a:txBody>
                    <a:bodyPr/>
                    <a:lstStyle/>
                    <a:p>
                      <a:r>
                        <a:rPr lang="en-US" sz="1800" b="1" dirty="0">
                          <a:solidFill>
                            <a:schemeClr val="tx1"/>
                          </a:solidFill>
                        </a:rPr>
                        <a:t>Abstract:</a:t>
                      </a:r>
                      <a:endParaRPr lang="en-GB" sz="1800" b="1" dirty="0">
                        <a:solidFill>
                          <a:schemeClr val="tx1"/>
                        </a:solidFill>
                      </a:endParaRPr>
                    </a:p>
                  </a:txBody>
                  <a:tcPr marL="68580" marR="68580" marT="34290" marB="34290">
                    <a:lnT w="19050" cap="flat" cmpd="sng" algn="ctr">
                      <a:solidFill>
                        <a:schemeClr val="tx1"/>
                      </a:solidFill>
                      <a:prstDash val="solid"/>
                      <a:round/>
                      <a:headEnd type="none" w="med" len="med"/>
                      <a:tailEnd type="none" w="med" len="med"/>
                    </a:lnT>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This PPT summarizes the content of K-035 for presentation and discussion during the meeting.</a:t>
                      </a:r>
                      <a:endParaRPr lang="en-GB" sz="1800" dirty="0">
                        <a:solidFill>
                          <a:schemeClr val="tx1"/>
                        </a:solidFill>
                      </a:endParaRPr>
                    </a:p>
                  </a:txBody>
                  <a:tcPr marL="68580" marR="68580" marT="34290" marB="34290">
                    <a:lnT w="19050" cap="flat" cmpd="sng" algn="ctr">
                      <a:solidFill>
                        <a:schemeClr val="tx1"/>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297947478"/>
                  </a:ext>
                </a:extLst>
              </a:tr>
            </a:tbl>
          </a:graphicData>
        </a:graphic>
      </p:graphicFrame>
    </p:spTree>
    <p:extLst>
      <p:ext uri="{BB962C8B-B14F-4D97-AF65-F5344CB8AC3E}">
        <p14:creationId xmlns:p14="http://schemas.microsoft.com/office/powerpoint/2010/main" val="610094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87157" y="3034994"/>
            <a:ext cx="7614653" cy="4170585"/>
          </a:xfrm>
          <a:prstGeom prst="rect">
            <a:avLst/>
          </a:prstGeom>
        </p:spPr>
        <p:txBody>
          <a:bodyPr vert="horz" lIns="91440" tIns="45720" rIns="91440" bIns="45720" rtlCol="0">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marR="0" lvl="0" indent="0" algn="l" defTabSz="914400" rtl="0" eaLnBrk="1" fontAlgn="auto" latinLnBrk="0" hangingPunct="1">
              <a:lnSpc>
                <a:spcPct val="100000"/>
              </a:lnSpc>
              <a:spcBef>
                <a:spcPct val="20000"/>
              </a:spcBef>
              <a:spcAft>
                <a:spcPts val="0"/>
              </a:spcAft>
              <a:buClr>
                <a:srgbClr val="FF8600"/>
              </a:buClr>
              <a:buSzTx/>
              <a:buFont typeface="Wingdings" charset="2"/>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187157" y="42832"/>
            <a:ext cx="7805376" cy="886946"/>
          </a:xfrm>
        </p:spPr>
        <p:txBody>
          <a:bodyPr>
            <a:normAutofit/>
          </a:bodyPr>
          <a:lstStyle/>
          <a:p>
            <a:r>
              <a:rPr lang="en-GB" sz="1800" b="1" noProof="0" dirty="0"/>
              <a:t>REASON D'ÊTRE FOR ESTABLISHING A GOVERNANCE MECHANISM INSIDE ARCHITECTURE STEPS</a:t>
            </a:r>
          </a:p>
        </p:txBody>
      </p:sp>
      <p:pic>
        <p:nvPicPr>
          <p:cNvPr id="6" name="Picture 5" descr="Bitu.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1" y="454019"/>
            <a:ext cx="914400" cy="914400"/>
          </a:xfrm>
          <a:prstGeom prst="rect">
            <a:avLst/>
          </a:prstGeom>
        </p:spPr>
      </p:pic>
      <p:sp>
        <p:nvSpPr>
          <p:cNvPr id="8" name="TextBox 7"/>
          <p:cNvSpPr txBox="1"/>
          <p:nvPr/>
        </p:nvSpPr>
        <p:spPr>
          <a:xfrm>
            <a:off x="8229601" y="486305"/>
            <a:ext cx="5249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2AB26"/>
                </a:solidFill>
                <a:effectLst/>
                <a:uLnTx/>
                <a:uFillTx/>
                <a:latin typeface="Arial"/>
                <a:ea typeface="+mn-ea"/>
                <a:cs typeface="+mn-cs"/>
              </a:rPr>
              <a:t>10</a:t>
            </a:r>
          </a:p>
        </p:txBody>
      </p:sp>
      <p:sp>
        <p:nvSpPr>
          <p:cNvPr id="3" name="TextBox 2"/>
          <p:cNvSpPr txBox="1"/>
          <p:nvPr/>
        </p:nvSpPr>
        <p:spPr>
          <a:xfrm>
            <a:off x="457200" y="1742332"/>
            <a:ext cx="8432800" cy="514499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FF8600"/>
                </a:solidFill>
                <a:effectLst/>
                <a:uLnTx/>
                <a:uFillTx/>
                <a:latin typeface="Arial"/>
                <a:ea typeface="+mn-ea"/>
                <a:cs typeface="+mn-cs"/>
              </a:rPr>
              <a:t>GDPR, Chapter 3, from Article 12 to 23 </a:t>
            </a:r>
            <a:r>
              <a:rPr kumimoji="0" lang="en-US" sz="2000" b="0" i="0" u="none" strike="noStrike" kern="1200" cap="none" spc="0" normalizeH="0" baseline="0" noProof="0" dirty="0">
                <a:ln>
                  <a:noFill/>
                </a:ln>
                <a:solidFill>
                  <a:prstClr val="white"/>
                </a:solidFill>
                <a:effectLst/>
                <a:uLnTx/>
                <a:uFillTx/>
                <a:latin typeface="Arial"/>
                <a:ea typeface="+mn-ea"/>
                <a:cs typeface="+mn-cs"/>
              </a:rPr>
              <a:t>on Rights of data subject establishes rights for the user that must be made available to prevent CASES OF VIOLATION OF THE PROTECTIONS:</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a:p>
            <a:pPr marL="457200" marR="0" lvl="0" indent="-4572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white"/>
                </a:solidFill>
                <a:effectLst/>
                <a:uLnTx/>
                <a:uFillTx/>
                <a:latin typeface="Arial"/>
                <a:ea typeface="+mn-ea"/>
                <a:cs typeface="+mn-cs"/>
              </a:rPr>
              <a:t>INFORMATION, RECTIFICATION AND ERASURE</a:t>
            </a:r>
          </a:p>
          <a:p>
            <a:pPr marL="457200" marR="0" lvl="0" indent="-4572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white"/>
                </a:solidFill>
                <a:effectLst/>
                <a:uLnTx/>
                <a:uFillTx/>
                <a:latin typeface="Arial"/>
                <a:ea typeface="+mn-ea"/>
                <a:cs typeface="+mn-cs"/>
              </a:rPr>
              <a:t>IOT DEVICES PROTECTION </a:t>
            </a:r>
          </a:p>
          <a:p>
            <a:pPr marL="457200" marR="0" lvl="0" indent="-4572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white"/>
                </a:solidFill>
                <a:effectLst/>
                <a:uLnTx/>
                <a:uFillTx/>
                <a:latin typeface="Arial"/>
                <a:ea typeface="+mn-ea"/>
                <a:cs typeface="+mn-cs"/>
              </a:rPr>
              <a:t>TO MITIGATE THE RISK OF ATTACKS</a:t>
            </a:r>
          </a:p>
          <a:p>
            <a:pPr marL="457200" marR="0" lvl="0" indent="-4572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white"/>
                </a:solidFill>
                <a:effectLst/>
                <a:uLnTx/>
                <a:uFillTx/>
                <a:latin typeface="Arial"/>
                <a:ea typeface="+mn-ea"/>
                <a:cs typeface="+mn-cs"/>
              </a:rPr>
              <a:t>RESPONSIBILITY on PRIVACY POLICIES + TERMS &amp; CONDICTIONS in AI Systems</a:t>
            </a:r>
          </a:p>
          <a:p>
            <a:pPr marL="457200" marR="0" lvl="0" indent="-4572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white"/>
                </a:solidFill>
                <a:effectLst/>
                <a:uLnTx/>
                <a:uFillTx/>
                <a:latin typeface="Arial"/>
                <a:ea typeface="+mn-ea"/>
                <a:cs typeface="+mn-cs"/>
              </a:rPr>
              <a:t>PROCEDURES FOR TECHNICAL INCLUSION / EXCLUSION CRITERIA</a:t>
            </a:r>
          </a:p>
        </p:txBody>
      </p:sp>
    </p:spTree>
    <p:extLst>
      <p:ext uri="{BB962C8B-B14F-4D97-AF65-F5344CB8AC3E}">
        <p14:creationId xmlns:p14="http://schemas.microsoft.com/office/powerpoint/2010/main" val="1038942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87157" y="3034994"/>
            <a:ext cx="7614653" cy="4170585"/>
          </a:xfrm>
          <a:prstGeom prst="rect">
            <a:avLst/>
          </a:prstGeom>
        </p:spPr>
        <p:txBody>
          <a:bodyPr vert="horz" lIns="91440" tIns="45720" rIns="91440" bIns="45720" rtlCol="0">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marR="0" lvl="0" indent="0" algn="l" defTabSz="914400" rtl="0" eaLnBrk="1" fontAlgn="auto" latinLnBrk="0" hangingPunct="1">
              <a:lnSpc>
                <a:spcPct val="100000"/>
              </a:lnSpc>
              <a:spcBef>
                <a:spcPct val="20000"/>
              </a:spcBef>
              <a:spcAft>
                <a:spcPts val="0"/>
              </a:spcAft>
              <a:buClr>
                <a:srgbClr val="FF8600"/>
              </a:buClr>
              <a:buSzTx/>
              <a:buFont typeface="Wingdings" charset="2"/>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170223" y="152400"/>
            <a:ext cx="8042444" cy="483104"/>
          </a:xfrm>
        </p:spPr>
        <p:txBody>
          <a:bodyPr>
            <a:noAutofit/>
          </a:bodyPr>
          <a:lstStyle/>
          <a:p>
            <a:br>
              <a:rPr lang="en-GB" sz="2000" b="1" noProof="0" dirty="0"/>
            </a:br>
            <a:r>
              <a:rPr lang="en-GB" sz="2000" b="1" noProof="0" dirty="0"/>
              <a:t>TANGIBLE ACCOUNTABILITY AND FAIR MARKET</a:t>
            </a:r>
          </a:p>
        </p:txBody>
      </p:sp>
      <p:pic>
        <p:nvPicPr>
          <p:cNvPr id="6" name="Picture 5" descr="Bitu.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1" y="454019"/>
            <a:ext cx="914400" cy="914400"/>
          </a:xfrm>
          <a:prstGeom prst="rect">
            <a:avLst/>
          </a:prstGeom>
        </p:spPr>
      </p:pic>
      <p:sp>
        <p:nvSpPr>
          <p:cNvPr id="8" name="TextBox 7"/>
          <p:cNvSpPr txBox="1"/>
          <p:nvPr/>
        </p:nvSpPr>
        <p:spPr>
          <a:xfrm>
            <a:off x="8229601" y="486305"/>
            <a:ext cx="5249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2AB26"/>
                </a:solidFill>
                <a:effectLst/>
                <a:uLnTx/>
                <a:uFillTx/>
                <a:latin typeface="Arial"/>
                <a:ea typeface="+mn-ea"/>
                <a:cs typeface="+mn-cs"/>
              </a:rPr>
              <a:t>11</a:t>
            </a:r>
          </a:p>
        </p:txBody>
      </p:sp>
      <p:sp>
        <p:nvSpPr>
          <p:cNvPr id="3" name="TextBox 2"/>
          <p:cNvSpPr txBox="1"/>
          <p:nvPr/>
        </p:nvSpPr>
        <p:spPr>
          <a:xfrm>
            <a:off x="187157" y="1114419"/>
            <a:ext cx="54864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a:ea typeface="+mn-ea"/>
                <a:cs typeface="+mn-cs"/>
              </a:rPr>
              <a:t>The European Union requires a detailed explanation of how AI algorithms are built and the entire architectural process to prevent damage of AI Bias.</a:t>
            </a:r>
          </a:p>
        </p:txBody>
      </p:sp>
      <p:sp>
        <p:nvSpPr>
          <p:cNvPr id="9" name="Oval 8"/>
          <p:cNvSpPr/>
          <p:nvPr/>
        </p:nvSpPr>
        <p:spPr>
          <a:xfrm>
            <a:off x="6112933" y="5692956"/>
            <a:ext cx="3031067" cy="1126066"/>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p:cNvSpPr/>
          <p:nvPr/>
        </p:nvSpPr>
        <p:spPr>
          <a:xfrm>
            <a:off x="0" y="5639782"/>
            <a:ext cx="2302934" cy="965200"/>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Oval 11"/>
          <p:cNvSpPr/>
          <p:nvPr/>
        </p:nvSpPr>
        <p:spPr>
          <a:xfrm>
            <a:off x="453190" y="3437529"/>
            <a:ext cx="2845690" cy="1128931"/>
          </a:xfrm>
          <a:prstGeom prst="ellipse">
            <a:avLst/>
          </a:prstGeom>
          <a:solidFill>
            <a:schemeClr val="tx1">
              <a:lumMod val="50000"/>
            </a:scheme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Oval 12"/>
          <p:cNvSpPr/>
          <p:nvPr/>
        </p:nvSpPr>
        <p:spPr>
          <a:xfrm>
            <a:off x="1337732" y="5639782"/>
            <a:ext cx="3279720" cy="1266073"/>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Oval 13"/>
          <p:cNvSpPr/>
          <p:nvPr/>
        </p:nvSpPr>
        <p:spPr>
          <a:xfrm>
            <a:off x="3654925" y="5080982"/>
            <a:ext cx="3454401" cy="1117599"/>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Oval 14"/>
          <p:cNvSpPr/>
          <p:nvPr/>
        </p:nvSpPr>
        <p:spPr>
          <a:xfrm>
            <a:off x="4038154" y="2323252"/>
            <a:ext cx="3270806" cy="1718268"/>
          </a:xfrm>
          <a:prstGeom prst="ellipse">
            <a:avLst/>
          </a:prstGeom>
          <a:solidFill>
            <a:schemeClr val="tx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white"/>
                </a:solidFill>
                <a:effectLst/>
                <a:uLnTx/>
                <a:uFillTx/>
                <a:latin typeface="Arial"/>
                <a:ea typeface="+mn-ea"/>
                <a:cs typeface="+mn-cs"/>
              </a:rPr>
              <a:t>DIGITAL SERVICES ACT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white"/>
                </a:solidFill>
                <a:effectLst/>
                <a:uLnTx/>
                <a:uFillTx/>
                <a:latin typeface="Arial"/>
                <a:ea typeface="+mn-ea"/>
                <a:cs typeface="+mn-cs"/>
              </a:rPr>
              <a:t>DIGITAL MARKETS ACT</a:t>
            </a:r>
            <a:endParaRPr kumimoji="0" lang="en-US"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TextBox 15"/>
          <p:cNvSpPr txBox="1"/>
          <p:nvPr/>
        </p:nvSpPr>
        <p:spPr>
          <a:xfrm>
            <a:off x="253998" y="5886657"/>
            <a:ext cx="12022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AI Bias</a:t>
            </a:r>
          </a:p>
        </p:txBody>
      </p:sp>
      <p:sp>
        <p:nvSpPr>
          <p:cNvPr id="17" name="TextBox 16"/>
          <p:cNvSpPr txBox="1"/>
          <p:nvPr/>
        </p:nvSpPr>
        <p:spPr>
          <a:xfrm>
            <a:off x="4416926" y="5178117"/>
            <a:ext cx="221826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penalties: 10% of the European turnover</a:t>
            </a:r>
          </a:p>
        </p:txBody>
      </p:sp>
      <p:sp>
        <p:nvSpPr>
          <p:cNvPr id="18" name="TextBox 17"/>
          <p:cNvSpPr txBox="1"/>
          <p:nvPr/>
        </p:nvSpPr>
        <p:spPr>
          <a:xfrm>
            <a:off x="1738786" y="5886657"/>
            <a:ext cx="28448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illegal and harmful data management</a:t>
            </a:r>
          </a:p>
        </p:txBody>
      </p:sp>
      <p:sp>
        <p:nvSpPr>
          <p:cNvPr id="19" name="TextBox 18"/>
          <p:cNvSpPr txBox="1"/>
          <p:nvPr/>
        </p:nvSpPr>
        <p:spPr>
          <a:xfrm>
            <a:off x="986590" y="3666191"/>
            <a:ext cx="17788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Data Protection Officer (DPO) </a:t>
            </a:r>
          </a:p>
        </p:txBody>
      </p:sp>
      <p:sp>
        <p:nvSpPr>
          <p:cNvPr id="20" name="TextBox 19"/>
          <p:cNvSpPr txBox="1"/>
          <p:nvPr/>
        </p:nvSpPr>
        <p:spPr>
          <a:xfrm>
            <a:off x="6726990" y="5873080"/>
            <a:ext cx="202754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six dimensions of human rights </a:t>
            </a:r>
          </a:p>
        </p:txBody>
      </p:sp>
      <p:cxnSp>
        <p:nvCxnSpPr>
          <p:cNvPr id="34" name="Straight Arrow Connector 33"/>
          <p:cNvCxnSpPr/>
          <p:nvPr/>
        </p:nvCxnSpPr>
        <p:spPr>
          <a:xfrm flipH="1">
            <a:off x="986590" y="4312522"/>
            <a:ext cx="588210" cy="13804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1574800" y="4312522"/>
            <a:ext cx="728134" cy="13272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1574800" y="4312522"/>
            <a:ext cx="2463354" cy="8655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1574800" y="4312522"/>
            <a:ext cx="6045200" cy="13272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2928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87157" y="3034994"/>
            <a:ext cx="7614653" cy="4170585"/>
          </a:xfrm>
          <a:prstGeom prst="rect">
            <a:avLst/>
          </a:prstGeom>
        </p:spPr>
        <p:txBody>
          <a:bodyPr vert="horz" lIns="91440" tIns="45720" rIns="91440" bIns="45720" rtlCol="0">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marR="0" lvl="0" indent="0" algn="l" defTabSz="914400" rtl="0" eaLnBrk="1" fontAlgn="auto" latinLnBrk="0" hangingPunct="1">
              <a:lnSpc>
                <a:spcPct val="100000"/>
              </a:lnSpc>
              <a:spcBef>
                <a:spcPct val="20000"/>
              </a:spcBef>
              <a:spcAft>
                <a:spcPts val="0"/>
              </a:spcAft>
              <a:buClr>
                <a:srgbClr val="FF8600"/>
              </a:buClr>
              <a:buSzTx/>
              <a:buFont typeface="Wingdings" charset="2"/>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descr="Bitu.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3333" y="267751"/>
            <a:ext cx="1100668" cy="1100668"/>
          </a:xfrm>
          <a:prstGeom prst="rect">
            <a:avLst/>
          </a:prstGeom>
        </p:spPr>
      </p:pic>
      <p:sp>
        <p:nvSpPr>
          <p:cNvPr id="8" name="TextBox 7"/>
          <p:cNvSpPr txBox="1"/>
          <p:nvPr/>
        </p:nvSpPr>
        <p:spPr>
          <a:xfrm>
            <a:off x="8077201" y="350839"/>
            <a:ext cx="5249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2AB26"/>
                </a:solidFill>
                <a:effectLst/>
                <a:uLnTx/>
                <a:uFillTx/>
                <a:latin typeface="Arial"/>
                <a:ea typeface="+mn-ea"/>
                <a:cs typeface="+mn-cs"/>
              </a:rPr>
              <a:t>12</a:t>
            </a:r>
          </a:p>
        </p:txBody>
      </p:sp>
      <p:sp>
        <p:nvSpPr>
          <p:cNvPr id="10" name="Title 3"/>
          <p:cNvSpPr>
            <a:spLocks noGrp="1"/>
          </p:cNvSpPr>
          <p:nvPr>
            <p:ph type="title"/>
          </p:nvPr>
        </p:nvSpPr>
        <p:spPr>
          <a:xfrm>
            <a:off x="0" y="0"/>
            <a:ext cx="7992533" cy="1120775"/>
          </a:xfrm>
        </p:spPr>
        <p:txBody>
          <a:bodyPr>
            <a:noAutofit/>
          </a:bodyPr>
          <a:lstStyle/>
          <a:p>
            <a:r>
              <a:rPr lang="en-US" sz="3200" dirty="0"/>
              <a:t>AI DESIGN &amp; ARCHITECTURE by </a:t>
            </a:r>
            <a:br>
              <a:rPr lang="en-US" sz="3200" dirty="0"/>
            </a:br>
            <a:r>
              <a:rPr lang="en-US" sz="3200" dirty="0"/>
              <a:t>HUMAN- CENTRIC PRINCIPLE</a:t>
            </a:r>
          </a:p>
        </p:txBody>
      </p:sp>
      <p:pic>
        <p:nvPicPr>
          <p:cNvPr id="11" name="Picture 10" descr="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1" y="1254120"/>
            <a:ext cx="7332132" cy="5603880"/>
          </a:xfrm>
          <a:prstGeom prst="rect">
            <a:avLst/>
          </a:prstGeom>
        </p:spPr>
      </p:pic>
    </p:spTree>
    <p:extLst>
      <p:ext uri="{BB962C8B-B14F-4D97-AF65-F5344CB8AC3E}">
        <p14:creationId xmlns:p14="http://schemas.microsoft.com/office/powerpoint/2010/main" val="1581903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87157" y="3034994"/>
            <a:ext cx="7614653" cy="4170585"/>
          </a:xfrm>
          <a:prstGeom prst="rect">
            <a:avLst/>
          </a:prstGeom>
        </p:spPr>
        <p:txBody>
          <a:bodyPr vert="horz" lIns="91440" tIns="45720" rIns="91440" bIns="45720" rtlCol="0">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marR="0" lvl="0" indent="0" algn="l" defTabSz="914400" rtl="0" eaLnBrk="1" fontAlgn="auto" latinLnBrk="0" hangingPunct="1">
              <a:lnSpc>
                <a:spcPct val="100000"/>
              </a:lnSpc>
              <a:spcBef>
                <a:spcPct val="20000"/>
              </a:spcBef>
              <a:spcAft>
                <a:spcPts val="0"/>
              </a:spcAft>
              <a:buClr>
                <a:srgbClr val="FF8600"/>
              </a:buClr>
              <a:buSzTx/>
              <a:buFont typeface="Wingdings" charset="2"/>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descr="Bitu.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301618"/>
            <a:ext cx="1066801" cy="1066801"/>
          </a:xfrm>
          <a:prstGeom prst="rect">
            <a:avLst/>
          </a:prstGeom>
        </p:spPr>
      </p:pic>
      <p:sp>
        <p:nvSpPr>
          <p:cNvPr id="8" name="TextBox 7"/>
          <p:cNvSpPr txBox="1"/>
          <p:nvPr/>
        </p:nvSpPr>
        <p:spPr>
          <a:xfrm>
            <a:off x="8111067" y="418572"/>
            <a:ext cx="5249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2AB26"/>
                </a:solidFill>
                <a:effectLst/>
                <a:uLnTx/>
                <a:uFillTx/>
                <a:latin typeface="Arial"/>
                <a:ea typeface="+mn-ea"/>
                <a:cs typeface="+mn-cs"/>
              </a:rPr>
              <a:t>13</a:t>
            </a:r>
          </a:p>
        </p:txBody>
      </p:sp>
      <p:pic>
        <p:nvPicPr>
          <p:cNvPr id="10" name="Picture 9" descr="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68419"/>
            <a:ext cx="9144000" cy="5143500"/>
          </a:xfrm>
          <a:prstGeom prst="rect">
            <a:avLst/>
          </a:prstGeom>
        </p:spPr>
      </p:pic>
    </p:spTree>
    <p:extLst>
      <p:ext uri="{BB962C8B-B14F-4D97-AF65-F5344CB8AC3E}">
        <p14:creationId xmlns:p14="http://schemas.microsoft.com/office/powerpoint/2010/main" val="1691193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87157" y="3034994"/>
            <a:ext cx="7614653" cy="4170585"/>
          </a:xfrm>
          <a:prstGeom prst="rect">
            <a:avLst/>
          </a:prstGeom>
        </p:spPr>
        <p:txBody>
          <a:bodyPr vert="horz" lIns="91440" tIns="45720" rIns="91440" bIns="45720" rtlCol="0">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marR="0" lvl="0" indent="0" algn="l" defTabSz="914400" rtl="0" eaLnBrk="1" fontAlgn="auto" latinLnBrk="0" hangingPunct="1">
              <a:lnSpc>
                <a:spcPct val="100000"/>
              </a:lnSpc>
              <a:spcBef>
                <a:spcPct val="20000"/>
              </a:spcBef>
              <a:spcAft>
                <a:spcPts val="0"/>
              </a:spcAft>
              <a:buClr>
                <a:srgbClr val="FF8600"/>
              </a:buClr>
              <a:buSzTx/>
              <a:buFont typeface="Wingdings" charset="2"/>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486610" y="249484"/>
            <a:ext cx="7315200" cy="921953"/>
          </a:xfrm>
        </p:spPr>
        <p:txBody>
          <a:bodyPr/>
          <a:lstStyle/>
          <a:p>
            <a:r>
              <a:rPr lang="en-GB" noProof="0" dirty="0"/>
              <a:t>AI FOR HEALTH</a:t>
            </a:r>
          </a:p>
        </p:txBody>
      </p:sp>
      <p:sp>
        <p:nvSpPr>
          <p:cNvPr id="8" name="Title 1"/>
          <p:cNvSpPr txBox="1">
            <a:spLocks/>
          </p:cNvSpPr>
          <p:nvPr/>
        </p:nvSpPr>
        <p:spPr>
          <a:xfrm>
            <a:off x="0" y="2032001"/>
            <a:ext cx="9069360" cy="3645908"/>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FF8600"/>
                </a:solidFill>
                <a:effectLst/>
                <a:uLnTx/>
                <a:uFillTx/>
                <a:latin typeface="Arial"/>
                <a:ea typeface="+mj-ea"/>
                <a:cs typeface="+mj-cs"/>
              </a:rPr>
              <a:t>The focus toward to Sustainability on assure the human evolution for a safe and healthy future generation that considers the </a:t>
            </a:r>
            <a:r>
              <a:rPr kumimoji="0" lang="en-US" sz="2000" b="1" i="0" u="sng" strike="noStrike" kern="1200" cap="none" spc="0" normalizeH="0" baseline="0" noProof="0" dirty="0">
                <a:ln>
                  <a:noFill/>
                </a:ln>
                <a:solidFill>
                  <a:srgbClr val="FF8600"/>
                </a:solidFill>
                <a:effectLst/>
                <a:uLnTx/>
                <a:uFillTx/>
                <a:latin typeface="Arial"/>
                <a:ea typeface="+mj-ea"/>
                <a:cs typeface="+mj-cs"/>
              </a:rPr>
              <a:t>RECONCILIATION BETWEEN HUMANITY AND CLIMATE</a:t>
            </a:r>
            <a:r>
              <a:rPr kumimoji="0" lang="en-US" sz="2000" b="0" i="0" u="none" strike="noStrike" kern="1200" cap="none" spc="0" normalizeH="0" baseline="0" noProof="0" dirty="0">
                <a:ln>
                  <a:noFill/>
                </a:ln>
                <a:solidFill>
                  <a:srgbClr val="FF8600"/>
                </a:solidFill>
                <a:effectLst/>
                <a:uLnTx/>
                <a:uFillTx/>
                <a:latin typeface="Arial"/>
                <a:ea typeface="+mj-ea"/>
                <a:cs typeface="+mj-cs"/>
              </a:rPr>
              <a:t> are urgent issues that require financial, technological and human resources.</a:t>
            </a:r>
          </a:p>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rgbClr val="FF8600"/>
              </a:solidFill>
              <a:effectLst/>
              <a:uLnTx/>
              <a:uFillTx/>
              <a:latin typeface="Arial"/>
              <a:ea typeface="+mj-ea"/>
              <a:cs typeface="+mj-cs"/>
            </a:endParaRPr>
          </a:p>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rgbClr val="FF8600"/>
              </a:solidFill>
              <a:effectLst/>
              <a:uLnTx/>
              <a:uFillTx/>
              <a:latin typeface="Arial"/>
              <a:ea typeface="+mj-ea"/>
              <a:cs typeface="+mj-cs"/>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FF8600"/>
                </a:solidFill>
                <a:effectLst/>
                <a:uLnTx/>
                <a:uFillTx/>
                <a:latin typeface="Arial"/>
                <a:ea typeface="+mj-ea"/>
                <a:cs typeface="+mj-cs"/>
              </a:rPr>
              <a:t>Health involves international cooperation because it is global interest also includes strategies to management of data and A.I. algorithm.</a:t>
            </a:r>
          </a:p>
        </p:txBody>
      </p:sp>
      <p:pic>
        <p:nvPicPr>
          <p:cNvPr id="9" name="Picture 8" descr="Bitu.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1" y="454019"/>
            <a:ext cx="914400" cy="731314"/>
          </a:xfrm>
          <a:prstGeom prst="rect">
            <a:avLst/>
          </a:prstGeom>
        </p:spPr>
      </p:pic>
      <p:sp>
        <p:nvSpPr>
          <p:cNvPr id="10" name="TextBox 9"/>
          <p:cNvSpPr txBox="1"/>
          <p:nvPr/>
        </p:nvSpPr>
        <p:spPr>
          <a:xfrm>
            <a:off x="8195735" y="454019"/>
            <a:ext cx="5249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2AB26"/>
                </a:solidFill>
                <a:effectLst/>
                <a:uLnTx/>
                <a:uFillTx/>
                <a:latin typeface="Arial"/>
                <a:ea typeface="+mn-ea"/>
                <a:cs typeface="+mn-cs"/>
              </a:rPr>
              <a:t>14</a:t>
            </a:r>
          </a:p>
        </p:txBody>
      </p:sp>
    </p:spTree>
    <p:extLst>
      <p:ext uri="{BB962C8B-B14F-4D97-AF65-F5344CB8AC3E}">
        <p14:creationId xmlns:p14="http://schemas.microsoft.com/office/powerpoint/2010/main" val="1218627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87157" y="3034994"/>
            <a:ext cx="7614653" cy="4170585"/>
          </a:xfrm>
          <a:prstGeom prst="rect">
            <a:avLst/>
          </a:prstGeom>
        </p:spPr>
        <p:txBody>
          <a:bodyPr vert="horz" lIns="91440" tIns="45720" rIns="91440" bIns="45720" rtlCol="0">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marR="0" lvl="0" indent="0" algn="l" defTabSz="914400" rtl="0" eaLnBrk="1" fontAlgn="auto" latinLnBrk="0" hangingPunct="1">
              <a:lnSpc>
                <a:spcPct val="100000"/>
              </a:lnSpc>
              <a:spcBef>
                <a:spcPct val="20000"/>
              </a:spcBef>
              <a:spcAft>
                <a:spcPts val="0"/>
              </a:spcAft>
              <a:buClr>
                <a:srgbClr val="FF8600"/>
              </a:buClr>
              <a:buSzTx/>
              <a:buFont typeface="Wingdings" charset="2"/>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TextBox 9"/>
          <p:cNvSpPr txBox="1"/>
          <p:nvPr/>
        </p:nvSpPr>
        <p:spPr>
          <a:xfrm>
            <a:off x="8195735" y="454019"/>
            <a:ext cx="5249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2AB26"/>
                </a:solidFill>
                <a:effectLst/>
                <a:uLnTx/>
                <a:uFillTx/>
                <a:latin typeface="Arial"/>
                <a:ea typeface="+mn-ea"/>
                <a:cs typeface="+mn-cs"/>
              </a:rPr>
              <a:t>16</a:t>
            </a:r>
          </a:p>
        </p:txBody>
      </p:sp>
      <p:pic>
        <p:nvPicPr>
          <p:cNvPr id="3" name="Picture 2" descr="Bitu.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4019"/>
            <a:ext cx="9144000" cy="5980648"/>
          </a:xfrm>
          <a:prstGeom prst="rect">
            <a:avLst/>
          </a:prstGeom>
        </p:spPr>
      </p:pic>
      <p:sp>
        <p:nvSpPr>
          <p:cNvPr id="4" name="TextBox 3"/>
          <p:cNvSpPr txBox="1"/>
          <p:nvPr/>
        </p:nvSpPr>
        <p:spPr>
          <a:xfrm>
            <a:off x="694268" y="1676400"/>
            <a:ext cx="750146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Arial"/>
                <a:ea typeface="+mn-ea"/>
                <a:cs typeface="+mn-cs"/>
              </a:rPr>
              <a:t>THANK  YOU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FF"/>
              </a:solidFill>
              <a:effectLst/>
              <a:uLnTx/>
              <a:uFillTx/>
              <a:latin typeface="Arial"/>
              <a:ea typeface="+mn-ea"/>
              <a:cs typeface="+mn-cs"/>
            </a:endParaRPr>
          </a:p>
        </p:txBody>
      </p:sp>
      <p:sp>
        <p:nvSpPr>
          <p:cNvPr id="5" name="TextBox 4"/>
          <p:cNvSpPr txBox="1"/>
          <p:nvPr/>
        </p:nvSpPr>
        <p:spPr>
          <a:xfrm>
            <a:off x="4284133" y="5113867"/>
            <a:ext cx="46736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Arial"/>
                <a:ea typeface="+mn-ea"/>
                <a:cs typeface="+mn-cs"/>
              </a:rPr>
              <a:t>ANDREA ROMAOLI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00FF"/>
                </a:solidFill>
                <a:effectLst/>
                <a:uLnTx/>
                <a:uFillTx/>
                <a:latin typeface="Arial"/>
                <a:ea typeface="+mn-ea"/>
                <a:cs typeface="+mn-cs"/>
              </a:rPr>
              <a:t>andrea.garcia@fibree.org</a:t>
            </a:r>
            <a:endParaRPr kumimoji="0" lang="en-US" sz="1800" b="1" i="0" u="none" strike="noStrike" kern="1200" cap="none" spc="0" normalizeH="0" baseline="0" noProof="0" dirty="0">
              <a:ln>
                <a:noFill/>
              </a:ln>
              <a:solidFill>
                <a:srgbClr val="0000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TextBox 5"/>
          <p:cNvSpPr txBox="1"/>
          <p:nvPr/>
        </p:nvSpPr>
        <p:spPr>
          <a:xfrm>
            <a:off x="7801810" y="5943600"/>
            <a:ext cx="14607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8600"/>
                </a:solidFill>
                <a:effectLst/>
                <a:uLnTx/>
                <a:uFillTx/>
                <a:latin typeface="Arial"/>
                <a:ea typeface="+mn-ea"/>
                <a:cs typeface="+mn-cs"/>
              </a:rPr>
              <a:t>Jan 2021</a:t>
            </a:r>
          </a:p>
        </p:txBody>
      </p:sp>
    </p:spTree>
    <p:extLst>
      <p:ext uri="{BB962C8B-B14F-4D97-AF65-F5344CB8AC3E}">
        <p14:creationId xmlns:p14="http://schemas.microsoft.com/office/powerpoint/2010/main" val="4008538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15045"/>
            <a:ext cx="7315200" cy="2595025"/>
          </a:xfrm>
        </p:spPr>
        <p:txBody>
          <a:bodyPr>
            <a:normAutofit/>
          </a:bodyPr>
          <a:lstStyle/>
          <a:p>
            <a:r>
              <a:rPr lang="en-GB" noProof="0" dirty="0"/>
              <a:t>ITU -WHO AI FOR HEALTH  OPEN CODE</a:t>
            </a:r>
            <a:br>
              <a:rPr lang="en-GB" noProof="0" dirty="0"/>
            </a:br>
            <a:r>
              <a:rPr lang="en-GB" sz="1600" b="1" noProof="0" dirty="0"/>
              <a:t>DATA STORAGE PACKAGE</a:t>
            </a:r>
            <a:br>
              <a:rPr lang="en-GB" sz="1600" noProof="0" dirty="0"/>
            </a:br>
            <a:endParaRPr lang="en-GB" sz="1600" noProof="0" dirty="0"/>
          </a:p>
        </p:txBody>
      </p:sp>
      <p:sp>
        <p:nvSpPr>
          <p:cNvPr id="3" name="Subtitle 2"/>
          <p:cNvSpPr>
            <a:spLocks noGrp="1"/>
          </p:cNvSpPr>
          <p:nvPr>
            <p:ph type="subTitle" idx="1"/>
          </p:nvPr>
        </p:nvSpPr>
        <p:spPr>
          <a:xfrm>
            <a:off x="914400" y="4617696"/>
            <a:ext cx="7315200" cy="621996"/>
          </a:xfrm>
        </p:spPr>
        <p:txBody>
          <a:bodyPr>
            <a:normAutofit/>
          </a:bodyPr>
          <a:lstStyle/>
          <a:p>
            <a:r>
              <a:rPr lang="en-GB" noProof="0" dirty="0"/>
              <a:t>A.I. DIGITAL GOVERNANCE</a:t>
            </a:r>
          </a:p>
        </p:txBody>
      </p:sp>
      <p:sp>
        <p:nvSpPr>
          <p:cNvPr id="5" name="Subtitle 2"/>
          <p:cNvSpPr txBox="1">
            <a:spLocks/>
          </p:cNvSpPr>
          <p:nvPr/>
        </p:nvSpPr>
        <p:spPr>
          <a:xfrm>
            <a:off x="1780897" y="5226322"/>
            <a:ext cx="7315200" cy="1631678"/>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tx2"/>
              </a:buClr>
              <a:buFont typeface="Wingdings" charset="2"/>
              <a:buNone/>
              <a:defRPr sz="2200" kern="1200">
                <a:solidFill>
                  <a:schemeClr val="tx1"/>
                </a:solidFill>
                <a:latin typeface="+mn-lt"/>
                <a:ea typeface="+mn-ea"/>
                <a:cs typeface="+mn-cs"/>
              </a:defRPr>
            </a:lvl1pPr>
            <a:lvl2pPr marL="457200" indent="0" algn="ctr" defTabSz="914400" rtl="0" eaLnBrk="1" latinLnBrk="0" hangingPunct="1">
              <a:spcBef>
                <a:spcPct val="20000"/>
              </a:spcBef>
              <a:buClr>
                <a:schemeClr val="tx2"/>
              </a:buClr>
              <a:buFont typeface="Wingdings" charset="2"/>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Wingdings"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Wingdings"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Wingdings" charset="2"/>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Wingdings" pitchFamily="2" charset="2"/>
              <a:buNone/>
              <a:defRPr sz="1400" kern="1200">
                <a:solidFill>
                  <a:schemeClr val="tx1">
                    <a:tint val="75000"/>
                  </a:schemeClr>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
                <a:srgbClr val="FF8600"/>
              </a:buClr>
              <a:buSzTx/>
              <a:buFont typeface="Wingdings" charset="2"/>
              <a:buNone/>
              <a:tabLst/>
              <a:defRPr/>
            </a:pPr>
            <a:r>
              <a:rPr kumimoji="0" lang="en-GB" sz="1400" b="1" i="0" u="none" strike="noStrike" kern="1200" cap="none" spc="0" normalizeH="0" baseline="0" noProof="0">
                <a:ln>
                  <a:noFill/>
                </a:ln>
                <a:solidFill>
                  <a:prstClr val="white"/>
                </a:solidFill>
                <a:effectLst/>
                <a:uLnTx/>
                <a:uFillTx/>
                <a:latin typeface="Arial"/>
                <a:ea typeface="+mn-ea"/>
                <a:cs typeface="+mn-cs"/>
              </a:rPr>
              <a:t>ANDREA ROMAOLI</a:t>
            </a:r>
          </a:p>
          <a:p>
            <a:pPr marL="0" marR="0" lvl="0" indent="0" algn="r" defTabSz="914400" rtl="0" eaLnBrk="1" fontAlgn="auto" latinLnBrk="0" hangingPunct="1">
              <a:lnSpc>
                <a:spcPct val="100000"/>
              </a:lnSpc>
              <a:spcBef>
                <a:spcPct val="20000"/>
              </a:spcBef>
              <a:spcAft>
                <a:spcPts val="0"/>
              </a:spcAft>
              <a:buClr>
                <a:srgbClr val="FF8600"/>
              </a:buClr>
              <a:buSzTx/>
              <a:buFont typeface="Wingdings" charset="2"/>
              <a:buNone/>
              <a:tabLst/>
              <a:defRPr/>
            </a:pPr>
            <a:r>
              <a:rPr kumimoji="0" lang="en-GB" sz="1400" b="0" i="0" u="none" strike="noStrike" kern="1200" cap="none" spc="0" normalizeH="0" baseline="0" noProof="0">
                <a:ln>
                  <a:noFill/>
                </a:ln>
                <a:solidFill>
                  <a:prstClr val="white"/>
                </a:solidFill>
                <a:effectLst/>
                <a:uLnTx/>
                <a:uFillTx/>
                <a:latin typeface="Arial"/>
                <a:ea typeface="+mn-ea"/>
                <a:cs typeface="+mn-cs"/>
              </a:rPr>
              <a:t>International lawyer expert in technologies</a:t>
            </a:r>
          </a:p>
          <a:p>
            <a:pPr marL="0" marR="0" lvl="0" indent="0" algn="r" defTabSz="914400" rtl="0" eaLnBrk="1" fontAlgn="auto" latinLnBrk="0" hangingPunct="1">
              <a:lnSpc>
                <a:spcPct val="100000"/>
              </a:lnSpc>
              <a:spcBef>
                <a:spcPct val="20000"/>
              </a:spcBef>
              <a:spcAft>
                <a:spcPts val="0"/>
              </a:spcAft>
              <a:buClr>
                <a:srgbClr val="FF8600"/>
              </a:buClr>
              <a:buSzTx/>
              <a:buFont typeface="Wingdings" charset="2"/>
              <a:buNone/>
              <a:tabLst/>
              <a:defRPr/>
            </a:pPr>
            <a:r>
              <a:rPr kumimoji="0" lang="en-GB" sz="1400" b="0" i="0" u="none" strike="noStrike" kern="1200" cap="none" spc="0" normalizeH="0" baseline="0" noProof="0">
                <a:ln>
                  <a:noFill/>
                </a:ln>
                <a:solidFill>
                  <a:prstClr val="white"/>
                </a:solidFill>
                <a:effectLst/>
                <a:uLnTx/>
                <a:uFillTx/>
                <a:latin typeface="Arial"/>
                <a:ea typeface="+mn-ea"/>
                <a:cs typeface="+mn-cs"/>
              </a:rPr>
              <a:t>Chair FIBREE Foundation – Malta</a:t>
            </a:r>
          </a:p>
          <a:p>
            <a:pPr marL="0" marR="0" lvl="0" indent="0" algn="r" defTabSz="914400" rtl="0" eaLnBrk="1" fontAlgn="auto" latinLnBrk="0" hangingPunct="1">
              <a:lnSpc>
                <a:spcPct val="100000"/>
              </a:lnSpc>
              <a:spcBef>
                <a:spcPct val="20000"/>
              </a:spcBef>
              <a:spcAft>
                <a:spcPts val="0"/>
              </a:spcAft>
              <a:buClr>
                <a:srgbClr val="FF8600"/>
              </a:buClr>
              <a:buSzTx/>
              <a:buFont typeface="Wingdings" charset="2"/>
              <a:buNone/>
              <a:tabLst/>
              <a:defRPr/>
            </a:pPr>
            <a:r>
              <a:rPr kumimoji="0" lang="en-GB" sz="1400" b="0" i="0" u="none" strike="noStrike" kern="1200" cap="none" spc="0" normalizeH="0" baseline="0" noProof="0">
                <a:ln>
                  <a:noFill/>
                </a:ln>
                <a:solidFill>
                  <a:prstClr val="white"/>
                </a:solidFill>
                <a:effectLst/>
                <a:uLnTx/>
                <a:uFillTx/>
                <a:latin typeface="Arial"/>
                <a:ea typeface="+mn-ea"/>
                <a:cs typeface="+mn-cs"/>
              </a:rPr>
              <a:t>Leader of Global Compat for WEPs by UNW – Malta</a:t>
            </a:r>
          </a:p>
          <a:p>
            <a:pPr marL="0" marR="0" lvl="0" indent="0" algn="r" defTabSz="914400" rtl="0" eaLnBrk="1" fontAlgn="auto" latinLnBrk="0" hangingPunct="1">
              <a:lnSpc>
                <a:spcPct val="100000"/>
              </a:lnSpc>
              <a:spcBef>
                <a:spcPct val="20000"/>
              </a:spcBef>
              <a:spcAft>
                <a:spcPts val="0"/>
              </a:spcAft>
              <a:buClr>
                <a:srgbClr val="FF8600"/>
              </a:buClr>
              <a:buSzTx/>
              <a:buFont typeface="Wingdings" charset="2"/>
              <a:buNone/>
              <a:tabLst/>
              <a:defRPr/>
            </a:pPr>
            <a:r>
              <a:rPr kumimoji="0" lang="en-GB" sz="1400" b="1" i="0" u="sng" strike="noStrike" kern="1200" cap="none" spc="0" normalizeH="0" baseline="0" noProof="0">
                <a:ln>
                  <a:noFill/>
                </a:ln>
                <a:solidFill>
                  <a:srgbClr val="339FFF"/>
                </a:solidFill>
                <a:effectLst/>
                <a:uLnTx/>
                <a:uFillTx/>
                <a:latin typeface="Arial"/>
                <a:ea typeface="+mn-ea"/>
                <a:cs typeface="+mn-cs"/>
              </a:rPr>
              <a:t>andrea.garcia@fibree.org</a:t>
            </a:r>
          </a:p>
          <a:p>
            <a:pPr marL="0" marR="0" lvl="0" indent="0" algn="l" defTabSz="914400" rtl="0" eaLnBrk="1" fontAlgn="auto" latinLnBrk="0" hangingPunct="1">
              <a:lnSpc>
                <a:spcPct val="100000"/>
              </a:lnSpc>
              <a:spcBef>
                <a:spcPct val="20000"/>
              </a:spcBef>
              <a:spcAft>
                <a:spcPts val="0"/>
              </a:spcAft>
              <a:buClr>
                <a:srgbClr val="FF8600"/>
              </a:buClr>
              <a:buSzTx/>
              <a:buFont typeface="Wingdings" charset="2"/>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ct val="20000"/>
              </a:spcBef>
              <a:spcAft>
                <a:spcPts val="0"/>
              </a:spcAft>
              <a:buClr>
                <a:srgbClr val="FF8600"/>
              </a:buClr>
              <a:buSzTx/>
              <a:buFont typeface="Wingdings" charset="2"/>
              <a:buNone/>
              <a:tabLst/>
              <a:defRPr/>
            </a:pPr>
            <a:endParaRPr kumimoji="0" lang="en-GB" sz="2200" b="0" i="0" u="none" strike="noStrike" kern="1200" cap="none" spc="0" normalizeH="0" baseline="0" noProof="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ct val="20000"/>
              </a:spcBef>
              <a:spcAft>
                <a:spcPts val="0"/>
              </a:spcAft>
              <a:buClr>
                <a:srgbClr val="FF8600"/>
              </a:buClr>
              <a:buSzTx/>
              <a:buFont typeface="Wingdings" charset="2"/>
              <a:buNone/>
              <a:tabLst/>
              <a:defRPr/>
            </a:pPr>
            <a:endParaRPr kumimoji="0" lang="en-GB" sz="2200" b="0" i="0" u="none" strike="noStrike" kern="1200" cap="none" spc="0" normalizeH="0" baseline="0" noProof="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ct val="20000"/>
              </a:spcBef>
              <a:spcAft>
                <a:spcPts val="0"/>
              </a:spcAft>
              <a:buClr>
                <a:srgbClr val="FF8600"/>
              </a:buClr>
              <a:buSzTx/>
              <a:buFont typeface="Wingdings" charset="2"/>
              <a:buNone/>
              <a:tabLst/>
              <a:defRPr/>
            </a:pPr>
            <a:endParaRPr kumimoji="0" lang="en-GB" sz="2200" b="0" i="0" u="none" strike="noStrike" kern="1200" cap="none" spc="0" normalizeH="0" baseline="0" noProof="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ct val="20000"/>
              </a:spcBef>
              <a:spcAft>
                <a:spcPts val="0"/>
              </a:spcAft>
              <a:buClr>
                <a:srgbClr val="FF8600"/>
              </a:buClr>
              <a:buSzTx/>
              <a:buFont typeface="Wingdings" charset="2"/>
              <a:buNone/>
              <a:tabLst/>
              <a:defRPr/>
            </a:pPr>
            <a:endParaRPr kumimoji="0" lang="en-GB" sz="2200" b="0" i="0" u="none" strike="noStrike" kern="1200" cap="none" spc="0" normalizeH="0" baseline="0" noProof="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ct val="20000"/>
              </a:spcBef>
              <a:spcAft>
                <a:spcPts val="0"/>
              </a:spcAft>
              <a:buClr>
                <a:srgbClr val="FF8600"/>
              </a:buClr>
              <a:buSzTx/>
              <a:buFont typeface="Wingdings" charset="2"/>
              <a:buNone/>
              <a:tabLst/>
              <a:defRPr/>
            </a:pPr>
            <a:endParaRPr kumimoji="0" lang="en-GB" sz="2200" b="0" i="0" u="none" strike="noStrike" kern="1200" cap="none" spc="0" normalizeH="0" baseline="0" noProof="0">
              <a:ln>
                <a:noFill/>
              </a:ln>
              <a:solidFill>
                <a:prstClr val="white"/>
              </a:solidFill>
              <a:effectLst/>
              <a:uLnTx/>
              <a:uFillTx/>
              <a:latin typeface="Arial"/>
              <a:ea typeface="+mn-ea"/>
              <a:cs typeface="+mn-cs"/>
            </a:endParaRPr>
          </a:p>
        </p:txBody>
      </p:sp>
      <p:pic>
        <p:nvPicPr>
          <p:cNvPr id="8" name="Picture 7" descr="Bitu.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7684" y="543122"/>
            <a:ext cx="1149684" cy="1149684"/>
          </a:xfrm>
          <a:prstGeom prst="rect">
            <a:avLst/>
          </a:prstGeom>
        </p:spPr>
      </p:pic>
    </p:spTree>
    <p:extLst>
      <p:ext uri="{BB962C8B-B14F-4D97-AF65-F5344CB8AC3E}">
        <p14:creationId xmlns:p14="http://schemas.microsoft.com/office/powerpoint/2010/main" val="1758695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610" y="57444"/>
            <a:ext cx="7315200" cy="1098417"/>
          </a:xfrm>
        </p:spPr>
        <p:txBody>
          <a:bodyPr>
            <a:normAutofit/>
          </a:bodyPr>
          <a:lstStyle/>
          <a:p>
            <a:r>
              <a:rPr lang="en-GB" sz="2200" b="1" u="sng" noProof="0" dirty="0"/>
              <a:t>OPEN CODE AND GLOBAL HEALTH</a:t>
            </a:r>
            <a:br>
              <a:rPr lang="en-GB" noProof="0" dirty="0"/>
            </a:br>
            <a:endParaRPr lang="en-GB" noProof="0" dirty="0"/>
          </a:p>
        </p:txBody>
      </p:sp>
      <p:sp>
        <p:nvSpPr>
          <p:cNvPr id="3" name="Content Placeholder 2"/>
          <p:cNvSpPr>
            <a:spLocks noGrp="1"/>
          </p:cNvSpPr>
          <p:nvPr>
            <p:ph idx="1"/>
          </p:nvPr>
        </p:nvSpPr>
        <p:spPr>
          <a:xfrm>
            <a:off x="486610" y="802105"/>
            <a:ext cx="7315200" cy="1270000"/>
          </a:xfrm>
        </p:spPr>
        <p:txBody>
          <a:bodyPr>
            <a:normAutofit/>
          </a:bodyPr>
          <a:lstStyle/>
          <a:p>
            <a:r>
              <a:rPr lang="en-GB" noProof="0" dirty="0"/>
              <a:t>Terminology, Principles and Values</a:t>
            </a:r>
          </a:p>
          <a:p>
            <a:r>
              <a:rPr lang="en-GB" noProof="0" dirty="0"/>
              <a:t>Licenses</a:t>
            </a:r>
          </a:p>
          <a:p>
            <a:r>
              <a:rPr lang="en-GB" noProof="0" dirty="0"/>
              <a:t>Governance</a:t>
            </a:r>
          </a:p>
        </p:txBody>
      </p:sp>
      <p:sp>
        <p:nvSpPr>
          <p:cNvPr id="7" name="Content Placeholder 2"/>
          <p:cNvSpPr txBox="1">
            <a:spLocks/>
          </p:cNvSpPr>
          <p:nvPr/>
        </p:nvSpPr>
        <p:spPr>
          <a:xfrm>
            <a:off x="187157" y="3034994"/>
            <a:ext cx="7614653" cy="4170585"/>
          </a:xfrm>
          <a:prstGeom prst="rect">
            <a:avLst/>
          </a:prstGeom>
        </p:spPr>
        <p:txBody>
          <a:bodyPr vert="horz" lIns="91440" tIns="45720" rIns="91440" bIns="45720" rtlCol="0">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marR="0" lvl="0" indent="0" algn="l" defTabSz="914400" rtl="0" eaLnBrk="1" fontAlgn="auto" latinLnBrk="0" hangingPunct="1">
              <a:lnSpc>
                <a:spcPct val="100000"/>
              </a:lnSpc>
              <a:spcBef>
                <a:spcPct val="20000"/>
              </a:spcBef>
              <a:spcAft>
                <a:spcPts val="0"/>
              </a:spcAft>
              <a:buClr>
                <a:srgbClr val="FF8600"/>
              </a:buClr>
              <a:buSzTx/>
              <a:buFont typeface="Wingdings" charset="2"/>
              <a:buNone/>
              <a:tabLst/>
              <a:defRPr/>
            </a:pPr>
            <a:r>
              <a:rPr kumimoji="0" lang="en-GB" sz="2400" b="0" i="0" u="none" strike="noStrike" kern="1200" cap="none" spc="0" normalizeH="0" baseline="0" noProof="0" dirty="0">
                <a:ln>
                  <a:noFill/>
                </a:ln>
                <a:solidFill>
                  <a:prstClr val="white"/>
                </a:solidFill>
                <a:effectLst/>
                <a:uLnTx/>
                <a:uFillTx/>
                <a:latin typeface="Arial"/>
                <a:ea typeface="+mn-ea"/>
                <a:cs typeface="+mn-cs"/>
              </a:rPr>
              <a:t>As per the ITU "open source" definition:</a:t>
            </a:r>
          </a:p>
          <a:p>
            <a:pPr marL="45720" marR="0" lvl="0" indent="0" algn="l" defTabSz="914400" rtl="0" eaLnBrk="1" fontAlgn="auto" latinLnBrk="0" hangingPunct="1">
              <a:lnSpc>
                <a:spcPct val="100000"/>
              </a:lnSpc>
              <a:spcBef>
                <a:spcPct val="20000"/>
              </a:spcBef>
              <a:spcAft>
                <a:spcPts val="0"/>
              </a:spcAft>
              <a:buClr>
                <a:srgbClr val="FF8600"/>
              </a:buClr>
              <a:buSzTx/>
              <a:buFont typeface="Wingdings" charset="2"/>
              <a:buNone/>
              <a:tabLst/>
              <a:defRPr/>
            </a:pP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a:p>
            <a:pPr marL="45720" marR="0" lvl="0" indent="0" algn="l" defTabSz="914400" rtl="0" eaLnBrk="1" fontAlgn="auto" latinLnBrk="0" hangingPunct="1">
              <a:lnSpc>
                <a:spcPct val="100000"/>
              </a:lnSpc>
              <a:spcBef>
                <a:spcPct val="20000"/>
              </a:spcBef>
              <a:spcAft>
                <a:spcPts val="0"/>
              </a:spcAft>
              <a:buClr>
                <a:srgbClr val="FF8600"/>
              </a:buClr>
              <a:buSzTx/>
              <a:buFont typeface="Wingdings" charset="2"/>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"A common definition of open source software is that it (and any</a:t>
            </a:r>
            <a:r>
              <a:rPr kumimoji="0" lang="en-GB" sz="2400" b="0" i="0" u="none" strike="noStrike" kern="1200" cap="none" spc="0" normalizeH="0" baseline="0" noProof="0" dirty="0">
                <a:ln>
                  <a:noFill/>
                </a:ln>
                <a:solidFill>
                  <a:prstClr val="white"/>
                </a:solidFill>
                <a:effectLst/>
                <a:uLnTx/>
                <a:uFillTx/>
                <a:latin typeface="Arial"/>
                <a:ea typeface="+mn-ea"/>
                <a:cs typeface="+mn-cs"/>
              </a:rPr>
              <a:t> </a:t>
            </a:r>
            <a:r>
              <a:rPr kumimoji="0" lang="en-GB" sz="2400" b="1" i="0" u="none" strike="noStrike" kern="1200" cap="none" spc="0" normalizeH="0" baseline="0" noProof="0" dirty="0">
                <a:ln>
                  <a:noFill/>
                </a:ln>
                <a:solidFill>
                  <a:prstClr val="white"/>
                </a:solidFill>
                <a:effectLst/>
                <a:uLnTx/>
                <a:uFillTx/>
                <a:latin typeface="Arial"/>
                <a:ea typeface="+mn-ea"/>
                <a:cs typeface="+mn-cs"/>
              </a:rPr>
              <a:t>modified versions) must be shared freely, and that source code must be easily available to allow users to modify it or correct faults. Also, no additional licences should be required for shared copies. It implies to a truly </a:t>
            </a:r>
            <a:r>
              <a:rPr kumimoji="0" lang="en-GB" sz="2000" b="1" i="0" u="sng" strike="noStrike" kern="1200" cap="none" spc="0" normalizeH="0" baseline="0" noProof="0" dirty="0">
                <a:ln>
                  <a:noFill/>
                </a:ln>
                <a:solidFill>
                  <a:prstClr val="white"/>
                </a:solidFill>
                <a:effectLst/>
                <a:uLnTx/>
                <a:uFillTx/>
                <a:latin typeface="Arial"/>
                <a:ea typeface="+mn-ea"/>
                <a:cs typeface="+mn-cs"/>
              </a:rPr>
              <a:t>INCLUSIVE SOCIETY </a:t>
            </a:r>
            <a:r>
              <a:rPr kumimoji="0" lang="en-GB" sz="2400" b="1" i="0" u="none" strike="noStrike" kern="1200" cap="none" spc="0" normalizeH="0" baseline="0" noProof="0" dirty="0">
                <a:ln>
                  <a:noFill/>
                </a:ln>
                <a:solidFill>
                  <a:prstClr val="white"/>
                </a:solidFill>
                <a:effectLst/>
                <a:uLnTx/>
                <a:uFillTx/>
                <a:latin typeface="Arial"/>
                <a:ea typeface="+mn-ea"/>
                <a:cs typeface="+mn-cs"/>
              </a:rPr>
              <a:t>”</a:t>
            </a:r>
          </a:p>
          <a:p>
            <a:pPr marL="45720" marR="0" lvl="0" indent="0" algn="r" defTabSz="914400" rtl="0" eaLnBrk="1" fontAlgn="auto" latinLnBrk="0" hangingPunct="1">
              <a:lnSpc>
                <a:spcPct val="100000"/>
              </a:lnSpc>
              <a:spcBef>
                <a:spcPct val="20000"/>
              </a:spcBef>
              <a:spcAft>
                <a:spcPts val="0"/>
              </a:spcAft>
              <a:buClr>
                <a:srgbClr val="FF8600"/>
              </a:buClr>
              <a:buSzTx/>
              <a:buFont typeface="Wingdings" charset="2"/>
              <a:buNone/>
              <a:tabLst/>
              <a:defRPr/>
            </a:pPr>
            <a:r>
              <a:rPr kumimoji="0" lang="en-GB" sz="1100" b="1" i="0" u="none" strike="noStrike" kern="1200" cap="none" spc="0" normalizeH="0" baseline="0" noProof="0" dirty="0">
                <a:ln>
                  <a:noFill/>
                </a:ln>
                <a:solidFill>
                  <a:srgbClr val="FF8600">
                    <a:lumMod val="60000"/>
                    <a:lumOff val="40000"/>
                  </a:srgbClr>
                </a:solidFill>
                <a:effectLst/>
                <a:uLnTx/>
                <a:uFillTx/>
                <a:latin typeface="Arial"/>
                <a:ea typeface="+mn-ea"/>
                <a:cs typeface="+mn-cs"/>
              </a:rPr>
              <a:t>ITU NEWS MAGAZINE. Open Source Software. Accessed at: January 17, 2021.</a:t>
            </a:r>
          </a:p>
          <a:p>
            <a:pPr marL="45720" marR="0" lvl="0" indent="0" algn="l" defTabSz="914400" rtl="0" eaLnBrk="1" fontAlgn="auto" latinLnBrk="0" hangingPunct="1">
              <a:lnSpc>
                <a:spcPct val="100000"/>
              </a:lnSpc>
              <a:spcBef>
                <a:spcPct val="20000"/>
              </a:spcBef>
              <a:spcAft>
                <a:spcPts val="0"/>
              </a:spcAft>
              <a:buClr>
                <a:srgbClr val="FF8600"/>
              </a:buClr>
              <a:buSzTx/>
              <a:buFont typeface="Wingdings" charset="2"/>
              <a:buNone/>
              <a:tabLst/>
              <a:defRPr/>
            </a:pP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TextBox 7"/>
          <p:cNvSpPr txBox="1"/>
          <p:nvPr/>
        </p:nvSpPr>
        <p:spPr>
          <a:xfrm>
            <a:off x="1417053" y="2459789"/>
            <a:ext cx="5213684" cy="369332"/>
          </a:xfrm>
          <a:prstGeom prst="rect">
            <a:avLst/>
          </a:prstGeom>
          <a:solidFill>
            <a:schemeClr val="accent2">
              <a:lumMod val="60000"/>
              <a:lumOff val="40000"/>
            </a:schemeClr>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TERMINOLOGY, PRINCIPLES and VALUES</a:t>
            </a:r>
          </a:p>
        </p:txBody>
      </p:sp>
      <p:pic>
        <p:nvPicPr>
          <p:cNvPr id="9" name="Picture 8" descr="Bitu.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1" y="454019"/>
            <a:ext cx="761999" cy="761999"/>
          </a:xfrm>
          <a:prstGeom prst="rect">
            <a:avLst/>
          </a:prstGeom>
        </p:spPr>
      </p:pic>
      <p:sp>
        <p:nvSpPr>
          <p:cNvPr id="10" name="TextBox 9"/>
          <p:cNvSpPr txBox="1"/>
          <p:nvPr/>
        </p:nvSpPr>
        <p:spPr>
          <a:xfrm>
            <a:off x="8382001" y="454019"/>
            <a:ext cx="3074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2AB26"/>
                </a:solidFill>
                <a:effectLst/>
                <a:uLnTx/>
                <a:uFillTx/>
                <a:latin typeface="Arial"/>
                <a:ea typeface="+mn-ea"/>
                <a:cs typeface="+mn-cs"/>
              </a:rPr>
              <a:t>3</a:t>
            </a:r>
          </a:p>
        </p:txBody>
      </p:sp>
    </p:spTree>
    <p:extLst>
      <p:ext uri="{BB962C8B-B14F-4D97-AF65-F5344CB8AC3E}">
        <p14:creationId xmlns:p14="http://schemas.microsoft.com/office/powerpoint/2010/main" val="373410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610" y="57444"/>
            <a:ext cx="7315200" cy="1098417"/>
          </a:xfrm>
        </p:spPr>
        <p:txBody>
          <a:bodyPr>
            <a:normAutofit/>
          </a:bodyPr>
          <a:lstStyle/>
          <a:p>
            <a:r>
              <a:rPr lang="en-GB" sz="2400" b="1" noProof="0" dirty="0"/>
              <a:t>Principles and Values</a:t>
            </a:r>
            <a:br>
              <a:rPr lang="en-GB" sz="2400" b="1" noProof="0" dirty="0"/>
            </a:br>
            <a:endParaRPr lang="en-GB" sz="2400" b="1" noProof="0" dirty="0"/>
          </a:p>
        </p:txBody>
      </p:sp>
      <p:sp>
        <p:nvSpPr>
          <p:cNvPr id="3" name="Content Placeholder 2"/>
          <p:cNvSpPr>
            <a:spLocks noGrp="1"/>
          </p:cNvSpPr>
          <p:nvPr>
            <p:ph idx="1"/>
          </p:nvPr>
        </p:nvSpPr>
        <p:spPr>
          <a:xfrm>
            <a:off x="0" y="4582350"/>
            <a:ext cx="5732465" cy="2275650"/>
          </a:xfrm>
        </p:spPr>
        <p:txBody>
          <a:bodyPr>
            <a:normAutofit fontScale="25000" lnSpcReduction="20000"/>
          </a:bodyPr>
          <a:lstStyle/>
          <a:p>
            <a:pPr lvl="0"/>
            <a:r>
              <a:rPr lang="en-GB" sz="6400" noProof="0" dirty="0"/>
              <a:t>fair competition </a:t>
            </a:r>
          </a:p>
          <a:p>
            <a:pPr lvl="0"/>
            <a:r>
              <a:rPr lang="en-GB" sz="6400" noProof="0" dirty="0"/>
              <a:t>cognitive empathy and emotional empathy</a:t>
            </a:r>
          </a:p>
          <a:p>
            <a:pPr lvl="0"/>
            <a:r>
              <a:rPr lang="en-GB" sz="6400" noProof="0" dirty="0"/>
              <a:t>iterative design for continuous learning and real outcomes</a:t>
            </a:r>
          </a:p>
          <a:p>
            <a:pPr lvl="0"/>
            <a:r>
              <a:rPr lang="en-GB" sz="6400" noProof="0" dirty="0"/>
              <a:t>Equitable Justice</a:t>
            </a:r>
          </a:p>
          <a:p>
            <a:pPr lvl="0"/>
            <a:r>
              <a:rPr lang="en-GB" sz="6400" noProof="0" dirty="0"/>
              <a:t>Inclusion</a:t>
            </a:r>
          </a:p>
          <a:p>
            <a:pPr lvl="0"/>
            <a:r>
              <a:rPr lang="en-GB" sz="6400" noProof="0" dirty="0"/>
              <a:t>Rights of Freedom</a:t>
            </a:r>
          </a:p>
          <a:p>
            <a:pPr lvl="0"/>
            <a:r>
              <a:rPr lang="en-GB" sz="6400" noProof="0" dirty="0"/>
              <a:t>Participative Democracy</a:t>
            </a:r>
          </a:p>
          <a:p>
            <a:pPr lvl="0"/>
            <a:r>
              <a:rPr lang="en-GB" sz="6400" noProof="0" dirty="0"/>
              <a:t>The Rights of to live in a healthy planet</a:t>
            </a:r>
          </a:p>
          <a:p>
            <a:endParaRPr lang="en-GB" noProof="0" dirty="0"/>
          </a:p>
        </p:txBody>
      </p:sp>
      <p:sp>
        <p:nvSpPr>
          <p:cNvPr id="7" name="Content Placeholder 2"/>
          <p:cNvSpPr txBox="1">
            <a:spLocks/>
          </p:cNvSpPr>
          <p:nvPr/>
        </p:nvSpPr>
        <p:spPr>
          <a:xfrm>
            <a:off x="187157" y="3034994"/>
            <a:ext cx="7614653" cy="4170585"/>
          </a:xfrm>
          <a:prstGeom prst="rect">
            <a:avLst/>
          </a:prstGeom>
        </p:spPr>
        <p:txBody>
          <a:bodyPr vert="horz" lIns="91440" tIns="45720" rIns="91440" bIns="45720" rtlCol="0">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marR="0" lvl="0" indent="0" algn="l" defTabSz="914400" rtl="0" eaLnBrk="1" fontAlgn="auto" latinLnBrk="0" hangingPunct="1">
              <a:lnSpc>
                <a:spcPct val="100000"/>
              </a:lnSpc>
              <a:spcBef>
                <a:spcPct val="20000"/>
              </a:spcBef>
              <a:spcAft>
                <a:spcPts val="0"/>
              </a:spcAft>
              <a:buClr>
                <a:srgbClr val="FF8600"/>
              </a:buClr>
              <a:buSzTx/>
              <a:buFont typeface="Wingdings" charset="2"/>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TextBox 9"/>
          <p:cNvSpPr txBox="1"/>
          <p:nvPr/>
        </p:nvSpPr>
        <p:spPr>
          <a:xfrm>
            <a:off x="3115960" y="1211055"/>
            <a:ext cx="3582736" cy="2677656"/>
          </a:xfrm>
          <a:prstGeom prst="rect">
            <a:avLst/>
          </a:prstGeom>
          <a:solidFill>
            <a:srgbClr val="339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FF0000"/>
                </a:solidFill>
                <a:effectLst/>
                <a:uLnTx/>
                <a:uFillTx/>
                <a:latin typeface="Arial"/>
                <a:ea typeface="+mn-ea"/>
                <a:cs typeface="+mn-cs"/>
              </a:rPr>
              <a:t>Human- Centric isn't  mechanism!!!!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srgbClr val="FF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6439A2"/>
                </a:solidFill>
                <a:effectLst/>
                <a:uLnTx/>
                <a:uFillTx/>
                <a:latin typeface="Arial"/>
                <a:ea typeface="+mn-ea"/>
                <a:cs typeface="+mn-cs"/>
              </a:rPr>
              <a:t>Human- Centric is Ethical Standand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srgbClr val="6439A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srgbClr val="6439A2"/>
              </a:solidFill>
              <a:effectLst/>
              <a:uLnTx/>
              <a:uFillTx/>
              <a:latin typeface="Arial"/>
              <a:ea typeface="+mn-ea"/>
              <a:cs typeface="+mn-cs"/>
            </a:endParaRPr>
          </a:p>
        </p:txBody>
      </p:sp>
      <p:pic>
        <p:nvPicPr>
          <p:cNvPr id="12" name="Picture 11" descr="Bitu.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1" y="454019"/>
            <a:ext cx="761999" cy="761999"/>
          </a:xfrm>
          <a:prstGeom prst="rect">
            <a:avLst/>
          </a:prstGeom>
        </p:spPr>
      </p:pic>
      <p:sp>
        <p:nvSpPr>
          <p:cNvPr id="13" name="TextBox 12"/>
          <p:cNvSpPr txBox="1"/>
          <p:nvPr/>
        </p:nvSpPr>
        <p:spPr>
          <a:xfrm>
            <a:off x="8382001" y="454019"/>
            <a:ext cx="3074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2AB26"/>
                </a:solidFill>
                <a:effectLst/>
                <a:uLnTx/>
                <a:uFillTx/>
                <a:latin typeface="Arial"/>
                <a:ea typeface="+mn-ea"/>
                <a:cs typeface="+mn-cs"/>
              </a:rPr>
              <a:t>4</a:t>
            </a:r>
          </a:p>
        </p:txBody>
      </p:sp>
      <p:pic>
        <p:nvPicPr>
          <p:cNvPr id="4" name="Picture 3" descr="m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9229" y="5520267"/>
            <a:ext cx="1399475" cy="1337733"/>
          </a:xfrm>
          <a:prstGeom prst="rect">
            <a:avLst/>
          </a:prstGeom>
        </p:spPr>
      </p:pic>
      <p:sp>
        <p:nvSpPr>
          <p:cNvPr id="5" name="Oval Callout 4"/>
          <p:cNvSpPr/>
          <p:nvPr/>
        </p:nvSpPr>
        <p:spPr>
          <a:xfrm>
            <a:off x="6438704" y="4773821"/>
            <a:ext cx="2569829" cy="1745511"/>
          </a:xfrm>
          <a:prstGeom prst="wedgeEllipseCallou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TextBox 7"/>
          <p:cNvSpPr txBox="1"/>
          <p:nvPr/>
        </p:nvSpPr>
        <p:spPr>
          <a:xfrm>
            <a:off x="6688667" y="5198533"/>
            <a:ext cx="215053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IS IT RELEVANT ?? </a:t>
            </a:r>
          </a:p>
        </p:txBody>
      </p:sp>
      <p:pic>
        <p:nvPicPr>
          <p:cNvPr id="9" name="Picture 8" descr="me 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6667" y="1216018"/>
            <a:ext cx="1349293" cy="2677656"/>
          </a:xfrm>
          <a:prstGeom prst="rect">
            <a:avLst/>
          </a:prstGeom>
        </p:spPr>
      </p:pic>
    </p:spTree>
    <p:extLst>
      <p:ext uri="{BB962C8B-B14F-4D97-AF65-F5344CB8AC3E}">
        <p14:creationId xmlns:p14="http://schemas.microsoft.com/office/powerpoint/2010/main" val="1714336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084" y="0"/>
            <a:ext cx="6245726" cy="674598"/>
          </a:xfrm>
        </p:spPr>
        <p:txBody>
          <a:bodyPr>
            <a:normAutofit/>
          </a:bodyPr>
          <a:lstStyle/>
          <a:p>
            <a:r>
              <a:rPr lang="en-GB" sz="2400" b="1" noProof="0" dirty="0"/>
              <a:t>A.I. OPEN CODE LICENSES</a:t>
            </a:r>
          </a:p>
        </p:txBody>
      </p:sp>
      <p:sp>
        <p:nvSpPr>
          <p:cNvPr id="7" name="Content Placeholder 2"/>
          <p:cNvSpPr txBox="1">
            <a:spLocks/>
          </p:cNvSpPr>
          <p:nvPr/>
        </p:nvSpPr>
        <p:spPr>
          <a:xfrm>
            <a:off x="187157" y="3034994"/>
            <a:ext cx="7614653" cy="4170585"/>
          </a:xfrm>
          <a:prstGeom prst="rect">
            <a:avLst/>
          </a:prstGeom>
        </p:spPr>
        <p:txBody>
          <a:bodyPr vert="horz" lIns="91440" tIns="45720" rIns="91440" bIns="45720" rtlCol="0">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marR="0" lvl="0" indent="0" algn="l" defTabSz="914400" rtl="0" eaLnBrk="1" fontAlgn="auto" latinLnBrk="0" hangingPunct="1">
              <a:lnSpc>
                <a:spcPct val="100000"/>
              </a:lnSpc>
              <a:spcBef>
                <a:spcPct val="20000"/>
              </a:spcBef>
              <a:spcAft>
                <a:spcPts val="0"/>
              </a:spcAft>
              <a:buClr>
                <a:srgbClr val="FF8600"/>
              </a:buClr>
              <a:buSzTx/>
              <a:buFont typeface="Wingdings" charset="2"/>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TextBox 14"/>
          <p:cNvSpPr txBox="1"/>
          <p:nvPr/>
        </p:nvSpPr>
        <p:spPr>
          <a:xfrm>
            <a:off x="2081901" y="1670924"/>
            <a:ext cx="6521004" cy="369332"/>
          </a:xfrm>
          <a:prstGeom prst="rect">
            <a:avLst/>
          </a:prstGeom>
          <a:solidFill>
            <a:schemeClr val="tx2"/>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FREE SOFTWARE – THE  ETHICAL  BEHAVIOR</a:t>
            </a:r>
          </a:p>
        </p:txBody>
      </p:sp>
      <p:pic>
        <p:nvPicPr>
          <p:cNvPr id="16" name="Picture 15" descr="Bitu.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1" y="427283"/>
            <a:ext cx="761999" cy="761999"/>
          </a:xfrm>
          <a:prstGeom prst="rect">
            <a:avLst/>
          </a:prstGeom>
        </p:spPr>
      </p:pic>
      <p:sp>
        <p:nvSpPr>
          <p:cNvPr id="17" name="TextBox 16"/>
          <p:cNvSpPr txBox="1"/>
          <p:nvPr/>
        </p:nvSpPr>
        <p:spPr>
          <a:xfrm>
            <a:off x="8602905" y="548105"/>
            <a:ext cx="2603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4</a:t>
            </a:r>
            <a:endParaRPr kumimoji="0" lang="en-US" sz="1800" b="1" i="0" u="none" strike="noStrike" kern="1200" cap="none" spc="0" normalizeH="0" baseline="0" noProof="0" dirty="0">
              <a:ln>
                <a:noFill/>
              </a:ln>
              <a:solidFill>
                <a:srgbClr val="FF8600"/>
              </a:solidFill>
              <a:effectLst/>
              <a:uLnTx/>
              <a:uFillTx/>
              <a:latin typeface="Arial"/>
              <a:ea typeface="+mn-ea"/>
              <a:cs typeface="+mn-cs"/>
            </a:endParaRPr>
          </a:p>
        </p:txBody>
      </p:sp>
      <p:sp>
        <p:nvSpPr>
          <p:cNvPr id="18" name="TextBox 17"/>
          <p:cNvSpPr txBox="1"/>
          <p:nvPr/>
        </p:nvSpPr>
        <p:spPr>
          <a:xfrm>
            <a:off x="8382001" y="454019"/>
            <a:ext cx="3074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2AB26"/>
                </a:solidFill>
                <a:effectLst/>
                <a:uLnTx/>
                <a:uFillTx/>
                <a:latin typeface="Arial"/>
                <a:ea typeface="+mn-ea"/>
                <a:cs typeface="+mn-cs"/>
              </a:rPr>
              <a:t>5</a:t>
            </a:r>
          </a:p>
        </p:txBody>
      </p:sp>
      <p:sp>
        <p:nvSpPr>
          <p:cNvPr id="11" name="TextBox 10"/>
          <p:cNvSpPr txBox="1"/>
          <p:nvPr/>
        </p:nvSpPr>
        <p:spPr>
          <a:xfrm>
            <a:off x="346655" y="2100601"/>
            <a:ext cx="8256250" cy="3385542"/>
          </a:xfrm>
          <a:prstGeom prst="rect">
            <a:avLst/>
          </a:prstGeom>
          <a:solidFill>
            <a:schemeClr val="bg1"/>
          </a:solidFill>
          <a:ln>
            <a:solidFill>
              <a:schemeClr val="bg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white"/>
                </a:solidFill>
                <a:effectLst/>
                <a:uLnTx/>
                <a:uFillTx/>
                <a:latin typeface="Arial"/>
                <a:ea typeface="+mn-ea"/>
                <a:cs typeface="+mn-cs"/>
              </a:rPr>
              <a:t>Open </a:t>
            </a:r>
            <a:r>
              <a:rPr kumimoji="0" lang="pt-BR" sz="3200" b="1" i="0" u="none" strike="noStrike" kern="1200" cap="none" spc="0" normalizeH="0" baseline="0" noProof="0" dirty="0" err="1">
                <a:ln>
                  <a:noFill/>
                </a:ln>
                <a:solidFill>
                  <a:prstClr val="white"/>
                </a:solidFill>
                <a:effectLst/>
                <a:uLnTx/>
                <a:uFillTx/>
                <a:latin typeface="Arial"/>
                <a:ea typeface="+mn-ea"/>
                <a:cs typeface="+mn-cs"/>
              </a:rPr>
              <a:t>Code</a:t>
            </a:r>
            <a:r>
              <a:rPr kumimoji="0" lang="pt-BR" sz="3200" b="1" i="0" u="none" strike="noStrike" kern="1200" cap="none" spc="0" normalizeH="0" baseline="0" noProof="0" dirty="0">
                <a:ln>
                  <a:noFill/>
                </a:ln>
                <a:solidFill>
                  <a:prstClr val="white"/>
                </a:solidFill>
                <a:effectLst/>
                <a:uLnTx/>
                <a:uFillTx/>
                <a:latin typeface="Arial"/>
                <a:ea typeface="+mn-ea"/>
                <a:cs typeface="+mn-cs"/>
              </a:rPr>
              <a:t> </a:t>
            </a:r>
            <a:r>
              <a:rPr kumimoji="0" lang="pt-BR" sz="3200" b="1" i="0" u="none" strike="noStrike" kern="1200" cap="none" spc="0" normalizeH="0" baseline="0" noProof="0" dirty="0" err="1">
                <a:ln>
                  <a:noFill/>
                </a:ln>
                <a:solidFill>
                  <a:prstClr val="white"/>
                </a:solidFill>
                <a:effectLst/>
                <a:uLnTx/>
                <a:uFillTx/>
                <a:latin typeface="Arial"/>
                <a:ea typeface="+mn-ea"/>
                <a:cs typeface="+mn-cs"/>
              </a:rPr>
              <a:t>licenses</a:t>
            </a:r>
            <a:r>
              <a:rPr kumimoji="0" lang="pt-BR" sz="3200" b="1" i="0" u="none" strike="noStrike" kern="1200" cap="none" spc="0" normalizeH="0" baseline="0" noProof="0" dirty="0">
                <a:ln>
                  <a:noFill/>
                </a:ln>
                <a:solidFill>
                  <a:prstClr val="white"/>
                </a:solidFill>
                <a:effectLst/>
                <a:uLnTx/>
                <a:uFillTx/>
                <a:latin typeface="Arial"/>
                <a:ea typeface="+mn-ea"/>
                <a:cs typeface="+mn-cs"/>
              </a:rPr>
              <a:t> </a:t>
            </a:r>
            <a:r>
              <a:rPr kumimoji="0" lang="pt-BR" sz="3200" b="1" i="0" u="none" strike="noStrike" kern="1200" cap="none" spc="0" normalizeH="0" baseline="0" noProof="0" dirty="0" err="1">
                <a:ln>
                  <a:noFill/>
                </a:ln>
                <a:solidFill>
                  <a:prstClr val="white"/>
                </a:solidFill>
                <a:effectLst/>
                <a:uLnTx/>
                <a:uFillTx/>
                <a:latin typeface="Arial"/>
                <a:ea typeface="+mn-ea"/>
                <a:cs typeface="+mn-cs"/>
              </a:rPr>
              <a:t>means</a:t>
            </a:r>
            <a:r>
              <a:rPr kumimoji="0" lang="pt-BR" sz="3200" b="1" i="0" u="none" strike="noStrike" kern="1200" cap="none" spc="0" normalizeH="0" baseline="0" noProof="0" dirty="0">
                <a:ln>
                  <a:noFill/>
                </a:ln>
                <a:solidFill>
                  <a:prstClr val="white"/>
                </a:solidFill>
                <a:effectLst/>
                <a:uLnTx/>
                <a:uFillTx/>
                <a:latin typeface="Arial"/>
                <a:ea typeface="+mn-ea"/>
                <a:cs typeface="+mn-cs"/>
              </a:rPr>
              <a:t> a </a:t>
            </a:r>
            <a:r>
              <a:rPr kumimoji="0" lang="pt-BR" sz="3200" b="1" i="0" u="none" strike="noStrike" kern="1200" cap="none" spc="0" normalizeH="0" baseline="0" noProof="0" dirty="0" err="1">
                <a:ln>
                  <a:noFill/>
                </a:ln>
                <a:solidFill>
                  <a:prstClr val="white"/>
                </a:solidFill>
                <a:effectLst/>
                <a:uLnTx/>
                <a:uFillTx/>
                <a:latin typeface="Arial"/>
                <a:ea typeface="+mn-ea"/>
                <a:cs typeface="+mn-cs"/>
              </a:rPr>
              <a:t>huge</a:t>
            </a:r>
            <a:r>
              <a:rPr kumimoji="0" lang="pt-BR" sz="3200" b="1" i="0" u="none" strike="noStrike" kern="1200" cap="none" spc="0" normalizeH="0" baseline="0" noProof="0" dirty="0">
                <a:ln>
                  <a:noFill/>
                </a:ln>
                <a:solidFill>
                  <a:prstClr val="white"/>
                </a:solidFill>
                <a:effectLst/>
                <a:uLnTx/>
                <a:uFillTx/>
                <a:latin typeface="Arial"/>
                <a:ea typeface="+mn-ea"/>
                <a:cs typeface="+mn-cs"/>
              </a:rPr>
              <a:t> </a:t>
            </a:r>
            <a:r>
              <a:rPr kumimoji="0" lang="pt-BR" sz="3200" b="1" i="0" u="none" strike="noStrike" kern="1200" cap="none" spc="0" normalizeH="0" baseline="0" noProof="0" dirty="0" err="1">
                <a:ln>
                  <a:noFill/>
                </a:ln>
                <a:solidFill>
                  <a:prstClr val="white"/>
                </a:solidFill>
                <a:effectLst/>
                <a:uLnTx/>
                <a:uFillTx/>
                <a:latin typeface="Arial"/>
                <a:ea typeface="+mn-ea"/>
                <a:cs typeface="+mn-cs"/>
              </a:rPr>
              <a:t>difference</a:t>
            </a:r>
            <a:r>
              <a:rPr kumimoji="0" lang="pt-BR" sz="3200" b="1" i="0" u="none" strike="noStrike" kern="1200" cap="none" spc="0" normalizeH="0" baseline="0" noProof="0" dirty="0">
                <a:ln>
                  <a:noFill/>
                </a:ln>
                <a:solidFill>
                  <a:prstClr val="white"/>
                </a:solidFill>
                <a:effectLst/>
                <a:uLnTx/>
                <a:uFillTx/>
                <a:latin typeface="Arial"/>
                <a:ea typeface="+mn-ea"/>
                <a:cs typeface="+mn-cs"/>
              </a:rPr>
              <a:t> from </a:t>
            </a:r>
            <a:r>
              <a:rPr kumimoji="0" lang="pt-BR" sz="3200" b="1" i="0" u="none" strike="noStrike" kern="1200" cap="none" spc="0" normalizeH="0" baseline="0" noProof="0" dirty="0" err="1">
                <a:ln>
                  <a:noFill/>
                </a:ln>
                <a:solidFill>
                  <a:prstClr val="white"/>
                </a:solidFill>
                <a:effectLst/>
                <a:uLnTx/>
                <a:uFillTx/>
                <a:latin typeface="Arial"/>
                <a:ea typeface="+mn-ea"/>
                <a:cs typeface="+mn-cs"/>
              </a:rPr>
              <a:t>those</a:t>
            </a:r>
            <a:r>
              <a:rPr kumimoji="0" lang="pt-BR" sz="3200" b="1" i="0" u="none" strike="noStrike" kern="1200" cap="none" spc="0" normalizeH="0" baseline="0" noProof="0" dirty="0">
                <a:ln>
                  <a:noFill/>
                </a:ln>
                <a:solidFill>
                  <a:prstClr val="white"/>
                </a:solidFill>
                <a:effectLst/>
                <a:uLnTx/>
                <a:uFillTx/>
                <a:latin typeface="Arial"/>
                <a:ea typeface="+mn-ea"/>
                <a:cs typeface="+mn-cs"/>
              </a:rPr>
              <a:t> of </a:t>
            </a:r>
            <a:r>
              <a:rPr kumimoji="0" lang="pt-BR" sz="3200" b="1" i="0" u="none" strike="noStrike" kern="1200" cap="none" spc="0" normalizeH="0" baseline="0" noProof="0" dirty="0" err="1">
                <a:ln>
                  <a:noFill/>
                </a:ln>
                <a:solidFill>
                  <a:prstClr val="white"/>
                </a:solidFill>
                <a:effectLst/>
                <a:uLnTx/>
                <a:uFillTx/>
                <a:latin typeface="Arial"/>
                <a:ea typeface="+mn-ea"/>
                <a:cs typeface="+mn-cs"/>
              </a:rPr>
              <a:t>proprietary</a:t>
            </a:r>
            <a:r>
              <a:rPr kumimoji="0" lang="pt-BR" sz="3200" b="1" i="0" u="none" strike="noStrike" kern="1200" cap="none" spc="0" normalizeH="0" baseline="0" noProof="0" dirty="0">
                <a:ln>
                  <a:noFill/>
                </a:ln>
                <a:solidFill>
                  <a:prstClr val="white"/>
                </a:solidFill>
                <a:effectLst/>
                <a:uLnTx/>
                <a:uFillTx/>
                <a:latin typeface="Arial"/>
                <a:ea typeface="+mn-ea"/>
                <a:cs typeface="+mn-cs"/>
              </a:rPr>
              <a:t> </a:t>
            </a:r>
            <a:r>
              <a:rPr kumimoji="0" lang="pt-BR" sz="3200" b="1" i="0" u="none" strike="noStrike" kern="1200" cap="none" spc="0" normalizeH="0" baseline="0" noProof="0" dirty="0" err="1">
                <a:ln>
                  <a:noFill/>
                </a:ln>
                <a:solidFill>
                  <a:prstClr val="white"/>
                </a:solidFill>
                <a:effectLst/>
                <a:uLnTx/>
                <a:uFillTx/>
                <a:latin typeface="Arial"/>
                <a:ea typeface="+mn-ea"/>
                <a:cs typeface="+mn-cs"/>
              </a:rPr>
              <a:t>licenses</a:t>
            </a:r>
            <a:r>
              <a:rPr kumimoji="0" lang="pt-BR" sz="3200" b="1" i="0" u="none" strike="noStrike" kern="1200" cap="none" spc="0" normalizeH="0" baseline="0" noProof="0" dirty="0">
                <a:ln>
                  <a:noFill/>
                </a:ln>
                <a:solidFill>
                  <a:prstClr val="white"/>
                </a:solidFill>
                <a:effectLst/>
                <a:uLnTx/>
                <a:uFillTx/>
                <a:latin typeface="Arial"/>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20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20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20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20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20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2" name="Content Placeholder 7" descr="11111.png"/>
          <p:cNvPicPr>
            <a:picLocks noChangeAspect="1"/>
          </p:cNvPicPr>
          <p:nvPr/>
        </p:nvPicPr>
        <p:blipFill>
          <a:blip r:embed="rId3">
            <a:extLst>
              <a:ext uri="{28A0092B-C50C-407E-A947-70E740481C1C}">
                <a14:useLocalDpi xmlns:a14="http://schemas.microsoft.com/office/drawing/2010/main" val="0"/>
              </a:ext>
            </a:extLst>
          </a:blip>
          <a:srcRect l="958" r="958"/>
          <a:stretch>
            <a:fillRect/>
          </a:stretch>
        </p:blipFill>
        <p:spPr>
          <a:xfrm>
            <a:off x="2946400" y="4480732"/>
            <a:ext cx="2079744" cy="1349763"/>
          </a:xfrm>
          <a:prstGeom prst="rect">
            <a:avLst/>
          </a:prstGeom>
        </p:spPr>
      </p:pic>
    </p:spTree>
    <p:extLst>
      <p:ext uri="{BB962C8B-B14F-4D97-AF65-F5344CB8AC3E}">
        <p14:creationId xmlns:p14="http://schemas.microsoft.com/office/powerpoint/2010/main" val="2585224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tu.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1" y="454019"/>
            <a:ext cx="761999" cy="761999"/>
          </a:xfrm>
          <a:prstGeom prst="rect">
            <a:avLst/>
          </a:prstGeom>
        </p:spPr>
      </p:pic>
      <p:sp>
        <p:nvSpPr>
          <p:cNvPr id="7" name="Content Placeholder 2"/>
          <p:cNvSpPr txBox="1">
            <a:spLocks/>
          </p:cNvSpPr>
          <p:nvPr/>
        </p:nvSpPr>
        <p:spPr>
          <a:xfrm>
            <a:off x="187157" y="3034994"/>
            <a:ext cx="7614653" cy="4170585"/>
          </a:xfrm>
          <a:prstGeom prst="rect">
            <a:avLst/>
          </a:prstGeom>
        </p:spPr>
        <p:txBody>
          <a:bodyPr vert="horz" lIns="91440" tIns="45720" rIns="91440" bIns="45720" rtlCol="0">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marR="0" lvl="0" indent="0" algn="l" defTabSz="914400" rtl="0" eaLnBrk="1" fontAlgn="auto" latinLnBrk="0" hangingPunct="1">
              <a:lnSpc>
                <a:spcPct val="100000"/>
              </a:lnSpc>
              <a:spcBef>
                <a:spcPct val="20000"/>
              </a:spcBef>
              <a:spcAft>
                <a:spcPts val="0"/>
              </a:spcAft>
              <a:buClr>
                <a:srgbClr val="FF8600"/>
              </a:buClr>
              <a:buSzTx/>
              <a:buFont typeface="Wingdings" charset="2"/>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TextBox 7"/>
          <p:cNvSpPr txBox="1"/>
          <p:nvPr/>
        </p:nvSpPr>
        <p:spPr>
          <a:xfrm>
            <a:off x="716547" y="1497263"/>
            <a:ext cx="7085263" cy="17543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the Open Code AI4H Assessment Platform  is released under a </a:t>
            </a:r>
            <a:r>
              <a:rPr kumimoji="0" lang="en-GB" sz="1800" b="1" i="0" u="sng" strike="noStrike" kern="1200" cap="none" spc="0" normalizeH="0" baseline="0" noProof="0">
                <a:ln>
                  <a:noFill/>
                </a:ln>
                <a:solidFill>
                  <a:srgbClr val="FF0000"/>
                </a:solidFill>
                <a:effectLst/>
                <a:uLnTx/>
                <a:uFillTx/>
                <a:latin typeface="Arial"/>
                <a:ea typeface="+mn-ea"/>
                <a:cs typeface="+mn-cs"/>
              </a:rPr>
              <a:t>MODIFIED BSD LICENSE</a:t>
            </a:r>
            <a:r>
              <a:rPr kumimoji="0" lang="en-GB" sz="1800" b="1" i="0" u="none" strike="noStrike" kern="1200" cap="none" spc="0" normalizeH="0" baseline="0" noProof="0">
                <a:ln>
                  <a:noFill/>
                </a:ln>
                <a:solidFill>
                  <a:prstClr val="white"/>
                </a:solidFill>
                <a:effectLst/>
                <a:uLnTx/>
                <a:uFillTx/>
                <a:latin typeface="Arial"/>
                <a:ea typeface="+mn-ea"/>
                <a:cs typeface="+mn-cs"/>
              </a:rPr>
              <a:t>: a permissive software license that allows a broad implementation and redistributing software under soft rules filling the </a:t>
            </a:r>
            <a:r>
              <a:rPr kumimoji="0" lang="en-GB" sz="1800" b="1" i="0" u="sng" strike="noStrike" kern="1200" cap="none" spc="0" normalizeH="0" baseline="0" noProof="0">
                <a:ln>
                  <a:noFill/>
                </a:ln>
                <a:solidFill>
                  <a:srgbClr val="FF0000"/>
                </a:solidFill>
                <a:effectLst/>
                <a:uLnTx/>
                <a:uFillTx/>
                <a:latin typeface="Arial"/>
                <a:ea typeface="+mn-ea"/>
                <a:cs typeface="+mn-cs"/>
              </a:rPr>
              <a:t>INTEREST PUBLIC PRINCIPLE </a:t>
            </a:r>
            <a:r>
              <a:rPr kumimoji="0" lang="en-GB" sz="1800" b="1" i="0" u="none" strike="noStrike" kern="1200" cap="none" spc="0" normalizeH="0" baseline="0" noProof="0">
                <a:ln>
                  <a:noFill/>
                </a:ln>
                <a:solidFill>
                  <a:prstClr val="white"/>
                </a:solidFill>
                <a:effectLst/>
                <a:uLnTx/>
                <a:uFillTx/>
                <a:latin typeface="Arial"/>
                <a:ea typeface="+mn-ea"/>
                <a:cs typeface="+mn-cs"/>
              </a:rPr>
              <a:t>by the Governance.</a:t>
            </a:r>
            <a:endParaRPr kumimoji="0" lang="en-GB" sz="1800" b="0" i="0" u="none" strike="noStrike" kern="1200" cap="none" spc="0" normalizeH="0" baseline="0" noProof="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Title 1"/>
          <p:cNvSpPr>
            <a:spLocks noGrp="1"/>
          </p:cNvSpPr>
          <p:nvPr>
            <p:ph type="title"/>
          </p:nvPr>
        </p:nvSpPr>
        <p:spPr>
          <a:xfrm>
            <a:off x="1007978" y="160421"/>
            <a:ext cx="6245726" cy="674598"/>
          </a:xfrm>
        </p:spPr>
        <p:txBody>
          <a:bodyPr>
            <a:normAutofit/>
          </a:bodyPr>
          <a:lstStyle/>
          <a:p>
            <a:r>
              <a:rPr lang="en-GB" sz="2400" b="1" noProof="0" dirty="0"/>
              <a:t>MODIFIED BSD LICENSE</a:t>
            </a:r>
          </a:p>
        </p:txBody>
      </p:sp>
      <p:pic>
        <p:nvPicPr>
          <p:cNvPr id="10" name="Picture 9" descr="AA03919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474" y="3464076"/>
            <a:ext cx="4478421" cy="3393924"/>
          </a:xfrm>
          <a:prstGeom prst="rect">
            <a:avLst/>
          </a:prstGeom>
        </p:spPr>
      </p:pic>
      <p:sp>
        <p:nvSpPr>
          <p:cNvPr id="11" name="TextBox 10"/>
          <p:cNvSpPr txBox="1"/>
          <p:nvPr/>
        </p:nvSpPr>
        <p:spPr>
          <a:xfrm>
            <a:off x="2847474" y="4074694"/>
            <a:ext cx="350252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COPYRIGHTS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X</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 COPYLEFT</a:t>
            </a:r>
            <a:r>
              <a:rPr kumimoji="0" lang="pt-BR" sz="2400" b="1" i="0" u="none" strike="noStrike" kern="1200" cap="none" spc="0" normalizeH="0" baseline="0" noProof="0" dirty="0">
                <a:ln>
                  <a:noFill/>
                </a:ln>
                <a:solidFill>
                  <a:prstClr val="black"/>
                </a:solidFill>
                <a:effectLst/>
                <a:uLnTx/>
                <a:uFillTx/>
                <a:latin typeface="Arial"/>
                <a:ea typeface="+mn-ea"/>
                <a:cs typeface="+mn-cs"/>
              </a:rPr>
              <a:t> </a:t>
            </a:r>
            <a:endParaRPr kumimoji="0" lang="en-US" sz="2400" b="1" i="0" u="none" strike="noStrike" kern="1200" cap="none" spc="0" normalizeH="0" baseline="0" noProof="0" dirty="0">
              <a:ln>
                <a:noFill/>
              </a:ln>
              <a:solidFill>
                <a:prstClr val="black"/>
              </a:solidFill>
              <a:effectLst/>
              <a:uLnTx/>
              <a:uFillTx/>
              <a:latin typeface="Arial"/>
              <a:ea typeface="+mn-ea"/>
              <a:cs typeface="+mn-cs"/>
            </a:endParaRPr>
          </a:p>
        </p:txBody>
      </p:sp>
      <p:sp>
        <p:nvSpPr>
          <p:cNvPr id="12" name="TextBox 11"/>
          <p:cNvSpPr txBox="1"/>
          <p:nvPr/>
        </p:nvSpPr>
        <p:spPr>
          <a:xfrm>
            <a:off x="8382001" y="454019"/>
            <a:ext cx="3074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2AB26"/>
                </a:solidFill>
                <a:effectLst/>
                <a:uLnTx/>
                <a:uFillTx/>
                <a:latin typeface="Arial"/>
                <a:ea typeface="+mn-ea"/>
                <a:cs typeface="+mn-cs"/>
              </a:rPr>
              <a:t>6</a:t>
            </a:r>
          </a:p>
        </p:txBody>
      </p:sp>
    </p:spTree>
    <p:extLst>
      <p:ext uri="{BB962C8B-B14F-4D97-AF65-F5344CB8AC3E}">
        <p14:creationId xmlns:p14="http://schemas.microsoft.com/office/powerpoint/2010/main" val="333528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87157" y="3034994"/>
            <a:ext cx="7614653" cy="4170585"/>
          </a:xfrm>
          <a:prstGeom prst="rect">
            <a:avLst/>
          </a:prstGeom>
        </p:spPr>
        <p:txBody>
          <a:bodyPr vert="horz" lIns="91440" tIns="45720" rIns="91440" bIns="45720" rtlCol="0">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marR="0" lvl="0" indent="0" algn="l" defTabSz="914400" rtl="0" eaLnBrk="1" fontAlgn="auto" latinLnBrk="0" hangingPunct="1">
              <a:lnSpc>
                <a:spcPct val="100000"/>
              </a:lnSpc>
              <a:spcBef>
                <a:spcPct val="20000"/>
              </a:spcBef>
              <a:spcAft>
                <a:spcPts val="0"/>
              </a:spcAft>
              <a:buClr>
                <a:srgbClr val="FF8600"/>
              </a:buClr>
              <a:buSzTx/>
              <a:buFont typeface="Wingdings" charset="2"/>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0" y="54618"/>
            <a:ext cx="9291053" cy="560901"/>
          </a:xfrm>
        </p:spPr>
        <p:txBody>
          <a:bodyPr>
            <a:normAutofit fontScale="90000"/>
          </a:bodyPr>
          <a:lstStyle/>
          <a:p>
            <a:br>
              <a:rPr lang="en-GB" sz="2000" b="1" noProof="0" dirty="0"/>
            </a:br>
            <a:r>
              <a:rPr lang="en-GB" sz="2700" b="1" noProof="0" dirty="0"/>
              <a:t>PUBLIC INTEREST and TECHNOLOGICAL INNOVATION :</a:t>
            </a:r>
            <a:endParaRPr lang="en-GB" sz="2700" noProof="0" dirty="0"/>
          </a:p>
        </p:txBody>
      </p:sp>
      <p:sp>
        <p:nvSpPr>
          <p:cNvPr id="10" name="Title 1"/>
          <p:cNvSpPr txBox="1">
            <a:spLocks/>
          </p:cNvSpPr>
          <p:nvPr/>
        </p:nvSpPr>
        <p:spPr>
          <a:xfrm>
            <a:off x="173789" y="890986"/>
            <a:ext cx="8208211" cy="560901"/>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2000" b="1" i="0" u="none" strike="noStrike" kern="1200" cap="none" spc="0" normalizeH="0" baseline="0" noProof="0" dirty="0">
                <a:ln>
                  <a:noFill/>
                </a:ln>
                <a:solidFill>
                  <a:srgbClr val="FF8600"/>
                </a:solidFill>
                <a:effectLst/>
                <a:uLnTx/>
                <a:uFillTx/>
                <a:latin typeface="Arial"/>
                <a:ea typeface="+mj-ea"/>
                <a:cs typeface="+mj-cs"/>
              </a:rPr>
            </a:br>
            <a:r>
              <a:rPr kumimoji="0" lang="en-US" sz="2000" b="1" i="0" u="none" strike="noStrike" kern="1200" cap="none" spc="0" normalizeH="0" baseline="0" noProof="0" dirty="0">
                <a:ln>
                  <a:noFill/>
                </a:ln>
                <a:solidFill>
                  <a:srgbClr val="FF8600"/>
                </a:solidFill>
                <a:effectLst/>
                <a:uLnTx/>
                <a:uFillTx/>
                <a:latin typeface="Arial"/>
                <a:ea typeface="+mj-ea"/>
                <a:cs typeface="+mj-cs"/>
              </a:rPr>
              <a:t>A.I.  OPEN SOURCE ASSESSMENT PLATFORM UNDER MODIFIED BSD LICENSE </a:t>
            </a:r>
            <a:endParaRPr kumimoji="0" lang="en-US" sz="2000" b="0" i="0" u="none" strike="noStrike" kern="1200" cap="none" spc="0" normalizeH="0" baseline="0" noProof="0" dirty="0">
              <a:ln>
                <a:noFill/>
              </a:ln>
              <a:solidFill>
                <a:srgbClr val="FF8600"/>
              </a:solidFill>
              <a:effectLst/>
              <a:uLnTx/>
              <a:uFillTx/>
              <a:latin typeface="Arial"/>
              <a:ea typeface="+mj-ea"/>
              <a:cs typeface="+mj-cs"/>
            </a:endParaRPr>
          </a:p>
        </p:txBody>
      </p:sp>
      <p:pic>
        <p:nvPicPr>
          <p:cNvPr id="11" name="Picture 10" descr="Bitu.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1" y="454019"/>
            <a:ext cx="761999" cy="761999"/>
          </a:xfrm>
          <a:prstGeom prst="rect">
            <a:avLst/>
          </a:prstGeom>
        </p:spPr>
      </p:pic>
      <p:sp>
        <p:nvSpPr>
          <p:cNvPr id="12" name="TextBox 11"/>
          <p:cNvSpPr txBox="1"/>
          <p:nvPr/>
        </p:nvSpPr>
        <p:spPr>
          <a:xfrm>
            <a:off x="8382001" y="454019"/>
            <a:ext cx="3074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2AB26"/>
                </a:solidFill>
                <a:effectLst/>
                <a:uLnTx/>
                <a:uFillTx/>
                <a:latin typeface="Arial"/>
                <a:ea typeface="+mn-ea"/>
                <a:cs typeface="+mn-cs"/>
              </a:rPr>
              <a:t>7</a:t>
            </a:r>
          </a:p>
        </p:txBody>
      </p:sp>
      <p:sp>
        <p:nvSpPr>
          <p:cNvPr id="14" name="TextBox 13"/>
          <p:cNvSpPr txBox="1"/>
          <p:nvPr/>
        </p:nvSpPr>
        <p:spPr>
          <a:xfrm>
            <a:off x="481262" y="2346157"/>
            <a:ext cx="8515686" cy="4247317"/>
          </a:xfrm>
          <a:prstGeom prst="rect">
            <a:avLst/>
          </a:prstGeom>
          <a:solidFill>
            <a:srgbClr val="84C4FF"/>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Arial"/>
                <a:ea typeface="+mn-ea"/>
                <a:cs typeface="+mn-cs"/>
              </a:rPr>
              <a:t>Article 27.under article 27, session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a:p>
            <a:pPr marL="144000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(1) Everyone has the right freely to participate in the cultural life of the community, to enjoy the arts and to share in scientific advancement and its benefits.</a:t>
            </a:r>
          </a:p>
          <a:p>
            <a:pPr marL="144000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(2) Everyone has the right to the protection of the moral and material interests resulting from any scientific, literary or artistic production of which he is the author.</a:t>
            </a:r>
          </a:p>
          <a:p>
            <a:pPr marL="144000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a:p>
            <a:pPr marL="144000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a:p>
            <a:pPr marL="144000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Arial"/>
                <a:ea typeface="+mn-ea"/>
                <a:cs typeface="+mn-cs"/>
              </a:rPr>
              <a:t>Article 28</a:t>
            </a:r>
          </a:p>
          <a:p>
            <a:pPr marL="144000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 Everyone is entitled to a social and international order in which the rights and freedoms set forth in this Declaration can be fully realized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5" name="Picture 14" descr="H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36" y="2827420"/>
            <a:ext cx="1381017" cy="1804738"/>
          </a:xfrm>
          <a:prstGeom prst="rect">
            <a:avLst/>
          </a:prstGeom>
        </p:spPr>
      </p:pic>
    </p:spTree>
    <p:extLst>
      <p:ext uri="{BB962C8B-B14F-4D97-AF65-F5344CB8AC3E}">
        <p14:creationId xmlns:p14="http://schemas.microsoft.com/office/powerpoint/2010/main" val="3783506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87157" y="3034994"/>
            <a:ext cx="7614653" cy="4170585"/>
          </a:xfrm>
          <a:prstGeom prst="rect">
            <a:avLst/>
          </a:prstGeom>
        </p:spPr>
        <p:txBody>
          <a:bodyPr vert="horz" lIns="91440" tIns="45720" rIns="91440" bIns="45720" rtlCol="0">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marR="0" lvl="0" indent="0" algn="l" defTabSz="914400" rtl="0" eaLnBrk="1" fontAlgn="auto" latinLnBrk="0" hangingPunct="1">
              <a:lnSpc>
                <a:spcPct val="100000"/>
              </a:lnSpc>
              <a:spcBef>
                <a:spcPct val="20000"/>
              </a:spcBef>
              <a:spcAft>
                <a:spcPts val="0"/>
              </a:spcAft>
              <a:buClr>
                <a:srgbClr val="FF8600"/>
              </a:buClr>
              <a:buSzTx/>
              <a:buFont typeface="Wingdings" charset="2"/>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descr="Bitu.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1" y="454019"/>
            <a:ext cx="761999" cy="761999"/>
          </a:xfrm>
          <a:prstGeom prst="rect">
            <a:avLst/>
          </a:prstGeom>
        </p:spPr>
      </p:pic>
      <p:sp>
        <p:nvSpPr>
          <p:cNvPr id="9" name="TextBox 8"/>
          <p:cNvSpPr txBox="1"/>
          <p:nvPr/>
        </p:nvSpPr>
        <p:spPr>
          <a:xfrm>
            <a:off x="8382001" y="454019"/>
            <a:ext cx="3074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2AB26"/>
                </a:solidFill>
                <a:effectLst/>
                <a:uLnTx/>
                <a:uFillTx/>
                <a:latin typeface="Arial"/>
                <a:ea typeface="+mn-ea"/>
                <a:cs typeface="+mn-cs"/>
              </a:rPr>
              <a:t>8</a:t>
            </a:r>
          </a:p>
        </p:txBody>
      </p:sp>
      <p:sp>
        <p:nvSpPr>
          <p:cNvPr id="6" name="TextBox 5"/>
          <p:cNvSpPr txBox="1"/>
          <p:nvPr/>
        </p:nvSpPr>
        <p:spPr>
          <a:xfrm>
            <a:off x="187157" y="315351"/>
            <a:ext cx="8008576" cy="6437660"/>
          </a:xfrm>
          <a:prstGeom prst="rect">
            <a:avLst/>
          </a:prstGeom>
          <a:noFill/>
          <a:ln w="76200" cmpd="sng">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dbl" strike="noStrike" kern="1200" cap="none" spc="0" normalizeH="0" baseline="0" noProof="0" dirty="0">
                <a:ln>
                  <a:noFill/>
                </a:ln>
                <a:solidFill>
                  <a:srgbClr val="3366FF"/>
                </a:solidFill>
                <a:effectLst/>
                <a:uLnTx/>
                <a:uFillTx/>
                <a:latin typeface="Arial"/>
                <a:ea typeface="+mn-ea"/>
                <a:cs typeface="+mn-cs"/>
              </a:rPr>
              <a:t>OECD does the Technology Governance definition: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dbl" strike="noStrike" kern="1200" cap="none" spc="0" normalizeH="0" baseline="0" noProof="0" dirty="0">
              <a:ln>
                <a:noFill/>
              </a:ln>
              <a:solidFill>
                <a:srgbClr val="3366FF"/>
              </a:solidFill>
              <a:effectLst/>
              <a:uLnTx/>
              <a:uFillTx/>
              <a:latin typeface="Arial"/>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a:t>
            </a:r>
            <a:r>
              <a:rPr kumimoji="0" lang="en-GB" sz="2000" b="1" i="0" u="none" strike="noStrike" kern="1200" cap="none" spc="0" normalizeH="0" baseline="0" noProof="0" dirty="0">
                <a:ln>
                  <a:noFill/>
                </a:ln>
                <a:solidFill>
                  <a:prstClr val="white"/>
                </a:solidFill>
                <a:effectLst/>
                <a:uLnTx/>
                <a:uFillTx/>
                <a:latin typeface="Arial"/>
                <a:ea typeface="+mn-ea"/>
                <a:cs typeface="Calibri"/>
              </a:rPr>
              <a:t>Technology governance can be defined as the process of exercising political, economic and administrative authority in the development, diffusion and operation of technology in societies. It can consist of norms (e.g. regulations, standards and customs), but can also be operationalised through physical and virtual architectures that manage risks and benefits. Technology governance pertains to formal government activities, but also to the activities of firms, civil society organisations and communities of practice. In its broadest sense, it represents the sum of the many ways in which individuals and organisations shape technology and how, conversely, technology shapes social order.”</a:t>
            </a:r>
          </a:p>
        </p:txBody>
      </p:sp>
    </p:spTree>
    <p:extLst>
      <p:ext uri="{BB962C8B-B14F-4D97-AF65-F5344CB8AC3E}">
        <p14:creationId xmlns:p14="http://schemas.microsoft.com/office/powerpoint/2010/main" val="1956749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87157" y="3034994"/>
            <a:ext cx="7614653" cy="4170585"/>
          </a:xfrm>
          <a:prstGeom prst="rect">
            <a:avLst/>
          </a:prstGeom>
        </p:spPr>
        <p:txBody>
          <a:bodyPr vert="horz" lIns="91440" tIns="45720" rIns="91440" bIns="45720" rtlCol="0">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marR="0" lvl="0" indent="0" algn="l" defTabSz="914400" rtl="0" eaLnBrk="1" fontAlgn="auto" latinLnBrk="0" hangingPunct="1">
              <a:lnSpc>
                <a:spcPct val="100000"/>
              </a:lnSpc>
              <a:spcBef>
                <a:spcPct val="20000"/>
              </a:spcBef>
              <a:spcAft>
                <a:spcPts val="0"/>
              </a:spcAft>
              <a:buClr>
                <a:srgbClr val="FF8600"/>
              </a:buClr>
              <a:buSzTx/>
              <a:buFont typeface="Wingdings" charset="2"/>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descr="Bitu.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1" y="454019"/>
            <a:ext cx="761999" cy="761999"/>
          </a:xfrm>
          <a:prstGeom prst="rect">
            <a:avLst/>
          </a:prstGeom>
        </p:spPr>
      </p:pic>
      <p:sp>
        <p:nvSpPr>
          <p:cNvPr id="8" name="TextBox 7"/>
          <p:cNvSpPr txBox="1"/>
          <p:nvPr/>
        </p:nvSpPr>
        <p:spPr>
          <a:xfrm>
            <a:off x="8382001" y="454019"/>
            <a:ext cx="4741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2AB26"/>
                </a:solidFill>
                <a:effectLst/>
                <a:uLnTx/>
                <a:uFillTx/>
                <a:latin typeface="Arial"/>
                <a:ea typeface="+mn-ea"/>
                <a:cs typeface="+mn-cs"/>
              </a:rPr>
              <a:t>9</a:t>
            </a:r>
          </a:p>
        </p:txBody>
      </p:sp>
      <p:sp>
        <p:nvSpPr>
          <p:cNvPr id="3" name="Title 2"/>
          <p:cNvSpPr>
            <a:spLocks noGrp="1"/>
          </p:cNvSpPr>
          <p:nvPr>
            <p:ph type="title"/>
          </p:nvPr>
        </p:nvSpPr>
        <p:spPr>
          <a:xfrm>
            <a:off x="147944" y="152400"/>
            <a:ext cx="7315200" cy="607734"/>
          </a:xfrm>
        </p:spPr>
        <p:txBody>
          <a:bodyPr>
            <a:noAutofit/>
          </a:bodyPr>
          <a:lstStyle/>
          <a:p>
            <a:r>
              <a:rPr lang="en-US" sz="2400" b="1" dirty="0"/>
              <a:t>Reliable protocol and Decision-making process</a:t>
            </a:r>
            <a:endParaRPr lang="en-GB" sz="2400" b="1" noProof="0" dirty="0"/>
          </a:p>
        </p:txBody>
      </p:sp>
      <p:sp>
        <p:nvSpPr>
          <p:cNvPr id="11" name="Title 2"/>
          <p:cNvSpPr txBox="1">
            <a:spLocks/>
          </p:cNvSpPr>
          <p:nvPr/>
        </p:nvSpPr>
        <p:spPr>
          <a:xfrm>
            <a:off x="897468" y="1216018"/>
            <a:ext cx="7315200" cy="898017"/>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8600"/>
                </a:solidFill>
                <a:effectLst/>
                <a:uLnTx/>
                <a:uFillTx/>
                <a:latin typeface="Arial"/>
                <a:ea typeface="+mj-ea"/>
                <a:cs typeface="+mj-cs"/>
              </a:rPr>
              <a:t> 7 key principles**  from GDPR:</a:t>
            </a:r>
            <a:endParaRPr kumimoji="0" lang="en-US" sz="2400" b="0" i="0" u="none" strike="noStrike" kern="1200" cap="none" spc="0" normalizeH="0" baseline="0" noProof="0" dirty="0">
              <a:ln>
                <a:noFill/>
              </a:ln>
              <a:solidFill>
                <a:srgbClr val="FF8600"/>
              </a:solidFill>
              <a:effectLst/>
              <a:uLnTx/>
              <a:uFillTx/>
              <a:latin typeface="Arial"/>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FF8600"/>
              </a:solidFill>
              <a:effectLst/>
              <a:uLnTx/>
              <a:uFillTx/>
              <a:latin typeface="Arial"/>
              <a:ea typeface="+mj-ea"/>
              <a:cs typeface="+mj-cs"/>
            </a:endParaRPr>
          </a:p>
        </p:txBody>
      </p:sp>
      <p:sp>
        <p:nvSpPr>
          <p:cNvPr id="9" name="TextBox 8"/>
          <p:cNvSpPr txBox="1"/>
          <p:nvPr/>
        </p:nvSpPr>
        <p:spPr>
          <a:xfrm>
            <a:off x="0" y="1109766"/>
            <a:ext cx="8956843" cy="6209391"/>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a:p>
            <a:pPr marL="342900" marR="0" lvl="0" indent="-342900" algn="l" defTabSz="457200" rtl="0" eaLnBrk="1" fontAlgn="auto" latinLnBrk="0" hangingPunct="1">
              <a:lnSpc>
                <a:spcPct val="15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white"/>
                </a:solidFill>
                <a:effectLst/>
                <a:uLnTx/>
                <a:uFillTx/>
                <a:latin typeface="Arial"/>
                <a:ea typeface="+mn-ea"/>
                <a:cs typeface="+mn-cs"/>
              </a:rPr>
              <a:t>Collect </a:t>
            </a:r>
            <a:r>
              <a:rPr kumimoji="0" lang="pt-BR" sz="2400" b="0" i="0" u="none" strike="noStrike" kern="1200" cap="none" spc="0" normalizeH="0" baseline="0" noProof="0" dirty="0" err="1">
                <a:ln>
                  <a:noFill/>
                </a:ln>
                <a:solidFill>
                  <a:prstClr val="white"/>
                </a:solidFill>
                <a:effectLst/>
                <a:uLnTx/>
                <a:uFillTx/>
                <a:latin typeface="Arial"/>
                <a:ea typeface="+mn-ea"/>
                <a:cs typeface="+mn-cs"/>
              </a:rPr>
              <a:t>personal</a:t>
            </a:r>
            <a:r>
              <a:rPr kumimoji="0" lang="pt-BR" sz="2400" b="0" i="0" u="none" strike="noStrike" kern="1200" cap="none" spc="0" normalizeH="0" baseline="0" noProof="0" dirty="0">
                <a:ln>
                  <a:noFill/>
                </a:ln>
                <a:solidFill>
                  <a:prstClr val="white"/>
                </a:solidFill>
                <a:effectLst/>
                <a:uLnTx/>
                <a:uFillTx/>
                <a:latin typeface="Arial"/>
                <a:ea typeface="+mn-ea"/>
                <a:cs typeface="+mn-cs"/>
              </a:rPr>
              <a:t> data for </a:t>
            </a:r>
            <a:r>
              <a:rPr kumimoji="0" lang="pt-BR" sz="2400" b="0" i="0" u="none" strike="noStrike" kern="1200" cap="none" spc="0" normalizeH="0" baseline="0" noProof="0" dirty="0" err="1">
                <a:ln>
                  <a:noFill/>
                </a:ln>
                <a:solidFill>
                  <a:prstClr val="white"/>
                </a:solidFill>
                <a:effectLst/>
                <a:uLnTx/>
                <a:uFillTx/>
                <a:latin typeface="Arial"/>
                <a:ea typeface="+mn-ea"/>
                <a:cs typeface="+mn-cs"/>
              </a:rPr>
              <a:t>specified</a:t>
            </a:r>
            <a:r>
              <a:rPr kumimoji="0" lang="pt-BR" sz="2400" b="0" i="0" u="none" strike="noStrike" kern="1200" cap="none" spc="0" normalizeH="0" baseline="0" noProof="0" dirty="0">
                <a:ln>
                  <a:noFill/>
                </a:ln>
                <a:solidFill>
                  <a:prstClr val="white"/>
                </a:solidFill>
                <a:effectLst/>
                <a:uLnTx/>
                <a:uFillTx/>
                <a:latin typeface="Arial"/>
                <a:ea typeface="+mn-ea"/>
                <a:cs typeface="+mn-cs"/>
              </a:rPr>
              <a:t> </a:t>
            </a:r>
            <a:r>
              <a:rPr kumimoji="0" lang="pt-BR" sz="2400" b="0" i="0" u="none" strike="noStrike" kern="1200" cap="none" spc="0" normalizeH="0" baseline="0" noProof="0" dirty="0" err="1">
                <a:ln>
                  <a:noFill/>
                </a:ln>
                <a:solidFill>
                  <a:prstClr val="white"/>
                </a:solidFill>
                <a:effectLst/>
                <a:uLnTx/>
                <a:uFillTx/>
                <a:latin typeface="Arial"/>
                <a:ea typeface="+mn-ea"/>
                <a:cs typeface="+mn-cs"/>
              </a:rPr>
              <a:t>purpose</a:t>
            </a:r>
            <a:r>
              <a:rPr kumimoji="0" lang="pt-BR" sz="2400" b="0" i="0" u="none" strike="noStrike" kern="1200" cap="none" spc="0" normalizeH="0" baseline="0" noProof="0" dirty="0">
                <a:ln>
                  <a:noFill/>
                </a:ln>
                <a:solidFill>
                  <a:prstClr val="white"/>
                </a:solidFill>
                <a:effectLst/>
                <a:uLnTx/>
                <a:uFillTx/>
                <a:latin typeface="Arial"/>
                <a:ea typeface="+mn-ea"/>
                <a:cs typeface="+mn-cs"/>
              </a:rPr>
              <a:t> </a:t>
            </a:r>
            <a:r>
              <a:rPr kumimoji="0" lang="pt-BR" sz="2400" b="0" i="0" u="none" strike="noStrike" kern="1200" cap="none" spc="0" normalizeH="0" baseline="0" noProof="0" dirty="0" err="1">
                <a:ln>
                  <a:noFill/>
                </a:ln>
                <a:solidFill>
                  <a:prstClr val="white"/>
                </a:solidFill>
                <a:effectLst/>
                <a:uLnTx/>
                <a:uFillTx/>
                <a:latin typeface="Arial"/>
                <a:ea typeface="+mn-ea"/>
                <a:cs typeface="+mn-cs"/>
              </a:rPr>
              <a:t>only</a:t>
            </a:r>
            <a:r>
              <a:rPr kumimoji="0" lang="pt-BR" sz="2400" b="0" i="0" u="none" strike="noStrike" kern="1200" cap="none" spc="0" normalizeH="0" baseline="0" noProof="0" dirty="0">
                <a:ln>
                  <a:noFill/>
                </a:ln>
                <a:solidFill>
                  <a:prstClr val="white"/>
                </a:solidFill>
                <a:effectLst/>
                <a:uLnTx/>
                <a:uFillTx/>
                <a:latin typeface="Arial"/>
                <a:ea typeface="+mn-ea"/>
                <a:cs typeface="+mn-cs"/>
              </a:rPr>
              <a:t> </a:t>
            </a: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a:p>
            <a:pPr marL="342900" marR="0" lvl="0" indent="-342900" algn="l" defTabSz="457200" rtl="0" eaLnBrk="1" fontAlgn="auto" latinLnBrk="0" hangingPunct="1">
              <a:lnSpc>
                <a:spcPct val="150000"/>
              </a:lnSpc>
              <a:spcBef>
                <a:spcPts val="0"/>
              </a:spcBef>
              <a:spcAft>
                <a:spcPts val="0"/>
              </a:spcAft>
              <a:buClrTx/>
              <a:buSzTx/>
              <a:buFont typeface="+mj-lt"/>
              <a:buAutoNum type="arabicPeriod"/>
              <a:tabLst/>
              <a:defRPr/>
            </a:pPr>
            <a:r>
              <a:rPr kumimoji="0" lang="pt-BR" sz="2400" b="0" i="0" u="none" strike="noStrike" kern="1200" cap="none" spc="0" normalizeH="0" baseline="0" noProof="0" dirty="0" err="1">
                <a:ln>
                  <a:noFill/>
                </a:ln>
                <a:solidFill>
                  <a:prstClr val="white"/>
                </a:solidFill>
                <a:effectLst/>
                <a:uLnTx/>
                <a:uFillTx/>
                <a:latin typeface="Arial"/>
                <a:ea typeface="+mn-ea"/>
                <a:cs typeface="+mn-cs"/>
              </a:rPr>
              <a:t>Establish</a:t>
            </a:r>
            <a:r>
              <a:rPr kumimoji="0" lang="pt-BR" sz="2400" b="0" i="0" u="none" strike="noStrike" kern="1200" cap="none" spc="0" normalizeH="0" baseline="0" noProof="0" dirty="0">
                <a:ln>
                  <a:noFill/>
                </a:ln>
                <a:solidFill>
                  <a:prstClr val="white"/>
                </a:solidFill>
                <a:effectLst/>
                <a:uLnTx/>
                <a:uFillTx/>
                <a:latin typeface="Arial"/>
                <a:ea typeface="+mn-ea"/>
                <a:cs typeface="+mn-cs"/>
              </a:rPr>
              <a:t> policies for </a:t>
            </a:r>
            <a:r>
              <a:rPr kumimoji="0" lang="pt-BR" sz="2400" b="0" i="0" u="none" strike="noStrike" kern="1200" cap="none" spc="0" normalizeH="0" baseline="0" noProof="0" dirty="0" err="1">
                <a:ln>
                  <a:noFill/>
                </a:ln>
                <a:solidFill>
                  <a:prstClr val="white"/>
                </a:solidFill>
                <a:effectLst/>
                <a:uLnTx/>
                <a:uFillTx/>
                <a:latin typeface="Arial"/>
                <a:ea typeface="+mn-ea"/>
                <a:cs typeface="+mn-cs"/>
              </a:rPr>
              <a:t>requesting</a:t>
            </a:r>
            <a:r>
              <a:rPr kumimoji="0" lang="pt-BR" sz="2400" b="0" i="0" u="none" strike="noStrike" kern="1200" cap="none" spc="0" normalizeH="0" baseline="0" noProof="0" dirty="0">
                <a:ln>
                  <a:noFill/>
                </a:ln>
                <a:solidFill>
                  <a:prstClr val="white"/>
                </a:solidFill>
                <a:effectLst/>
                <a:uLnTx/>
                <a:uFillTx/>
                <a:latin typeface="Arial"/>
                <a:ea typeface="+mn-ea"/>
                <a:cs typeface="+mn-cs"/>
              </a:rPr>
              <a:t> </a:t>
            </a:r>
            <a:r>
              <a:rPr kumimoji="0" lang="pt-BR" sz="2400" b="0" i="0" u="none" strike="noStrike" kern="1200" cap="none" spc="0" normalizeH="0" baseline="0" noProof="0" dirty="0" err="1">
                <a:ln>
                  <a:noFill/>
                </a:ln>
                <a:solidFill>
                  <a:prstClr val="white"/>
                </a:solidFill>
                <a:effectLst/>
                <a:uLnTx/>
                <a:uFillTx/>
                <a:latin typeface="Arial"/>
                <a:ea typeface="+mn-ea"/>
                <a:cs typeface="+mn-cs"/>
              </a:rPr>
              <a:t>express</a:t>
            </a:r>
            <a:r>
              <a:rPr kumimoji="0" lang="pt-BR" sz="2400" b="0" i="0" u="none" strike="noStrike" kern="1200" cap="none" spc="0" normalizeH="0" baseline="0" noProof="0" dirty="0">
                <a:ln>
                  <a:noFill/>
                </a:ln>
                <a:solidFill>
                  <a:prstClr val="white"/>
                </a:solidFill>
                <a:effectLst/>
                <a:uLnTx/>
                <a:uFillTx/>
                <a:latin typeface="Arial"/>
                <a:ea typeface="+mn-ea"/>
                <a:cs typeface="+mn-cs"/>
              </a:rPr>
              <a:t> </a:t>
            </a:r>
            <a:r>
              <a:rPr kumimoji="0" lang="pt-BR" sz="2400" b="0" i="0" u="none" strike="noStrike" kern="1200" cap="none" spc="0" normalizeH="0" baseline="0" noProof="0" dirty="0" err="1">
                <a:ln>
                  <a:noFill/>
                </a:ln>
                <a:solidFill>
                  <a:prstClr val="white"/>
                </a:solidFill>
                <a:effectLst/>
                <a:uLnTx/>
                <a:uFillTx/>
                <a:latin typeface="Arial"/>
                <a:ea typeface="+mn-ea"/>
                <a:cs typeface="+mn-cs"/>
              </a:rPr>
              <a:t>consent</a:t>
            </a:r>
            <a:r>
              <a:rPr kumimoji="0" lang="pt-BR" sz="2400" b="0" i="0" u="none" strike="noStrike" kern="1200" cap="none" spc="0" normalizeH="0" baseline="0" noProof="0" dirty="0">
                <a:ln>
                  <a:noFill/>
                </a:ln>
                <a:solidFill>
                  <a:prstClr val="white"/>
                </a:solidFill>
                <a:effectLst/>
                <a:uLnTx/>
                <a:uFillTx/>
                <a:latin typeface="Arial"/>
                <a:ea typeface="+mn-ea"/>
                <a:cs typeface="+mn-cs"/>
              </a:rPr>
              <a:t> </a:t>
            </a: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a:p>
            <a:pPr marL="342900" marR="0" lvl="0" indent="-342900" algn="l" defTabSz="457200" rtl="0" eaLnBrk="1" fontAlgn="auto" latinLnBrk="0" hangingPunct="1">
              <a:lnSpc>
                <a:spcPct val="150000"/>
              </a:lnSpc>
              <a:spcBef>
                <a:spcPts val="0"/>
              </a:spcBef>
              <a:spcAft>
                <a:spcPts val="0"/>
              </a:spcAft>
              <a:buClrTx/>
              <a:buSzTx/>
              <a:buFont typeface="+mj-lt"/>
              <a:buAutoNum type="arabicPeriod"/>
              <a:tabLst/>
              <a:defRPr/>
            </a:pPr>
            <a:r>
              <a:rPr kumimoji="0" lang="pt-BR" sz="2400" b="0" i="0" u="none" strike="noStrike" kern="1200" cap="none" spc="0" normalizeH="0" baseline="0" noProof="0" dirty="0" err="1">
                <a:ln>
                  <a:noFill/>
                </a:ln>
                <a:solidFill>
                  <a:prstClr val="white"/>
                </a:solidFill>
                <a:effectLst/>
                <a:uLnTx/>
                <a:uFillTx/>
                <a:latin typeface="Arial"/>
                <a:ea typeface="+mn-ea"/>
                <a:cs typeface="+mn-cs"/>
              </a:rPr>
              <a:t>Establish</a:t>
            </a:r>
            <a:r>
              <a:rPr kumimoji="0" lang="pt-BR" sz="2400" b="0" i="0" u="none" strike="noStrike" kern="1200" cap="none" spc="0" normalizeH="0" baseline="0" noProof="0" dirty="0">
                <a:ln>
                  <a:noFill/>
                </a:ln>
                <a:solidFill>
                  <a:prstClr val="white"/>
                </a:solidFill>
                <a:effectLst/>
                <a:uLnTx/>
                <a:uFillTx/>
                <a:latin typeface="Arial"/>
                <a:ea typeface="+mn-ea"/>
                <a:cs typeface="+mn-cs"/>
              </a:rPr>
              <a:t> </a:t>
            </a:r>
            <a:r>
              <a:rPr kumimoji="0" lang="pt-BR" sz="2400" b="0" i="0" u="none" strike="noStrike" kern="1200" cap="none" spc="0" normalizeH="0" baseline="0" noProof="0" dirty="0" err="1">
                <a:ln>
                  <a:noFill/>
                </a:ln>
                <a:solidFill>
                  <a:prstClr val="white"/>
                </a:solidFill>
                <a:effectLst/>
                <a:uLnTx/>
                <a:uFillTx/>
                <a:latin typeface="Arial"/>
                <a:ea typeface="+mn-ea"/>
                <a:cs typeface="+mn-cs"/>
              </a:rPr>
              <a:t>terms</a:t>
            </a:r>
            <a:r>
              <a:rPr kumimoji="0" lang="pt-BR" sz="2400" b="0" i="0" u="none" strike="noStrike" kern="1200" cap="none" spc="0" normalizeH="0" baseline="0" noProof="0" dirty="0">
                <a:ln>
                  <a:noFill/>
                </a:ln>
                <a:solidFill>
                  <a:prstClr val="white"/>
                </a:solidFill>
                <a:effectLst/>
                <a:uLnTx/>
                <a:uFillTx/>
                <a:latin typeface="Arial"/>
                <a:ea typeface="+mn-ea"/>
                <a:cs typeface="+mn-cs"/>
              </a:rPr>
              <a:t> and </a:t>
            </a:r>
            <a:r>
              <a:rPr kumimoji="0" lang="pt-BR" sz="2400" b="0" i="0" u="none" strike="noStrike" kern="1200" cap="none" spc="0" normalizeH="0" baseline="0" noProof="0" dirty="0" err="1">
                <a:ln>
                  <a:noFill/>
                </a:ln>
                <a:solidFill>
                  <a:prstClr val="white"/>
                </a:solidFill>
                <a:effectLst/>
                <a:uLnTx/>
                <a:uFillTx/>
                <a:latin typeface="Arial"/>
                <a:ea typeface="+mn-ea"/>
                <a:cs typeface="+mn-cs"/>
              </a:rPr>
              <a:t>conditions</a:t>
            </a:r>
            <a:r>
              <a:rPr kumimoji="0" lang="pt-BR" sz="2400" b="0" i="0" u="none" strike="noStrike" kern="1200" cap="none" spc="0" normalizeH="0" baseline="0" noProof="0" dirty="0">
                <a:ln>
                  <a:noFill/>
                </a:ln>
                <a:solidFill>
                  <a:prstClr val="white"/>
                </a:solidFill>
                <a:effectLst/>
                <a:uLnTx/>
                <a:uFillTx/>
                <a:latin typeface="Arial"/>
                <a:ea typeface="+mn-ea"/>
                <a:cs typeface="+mn-cs"/>
              </a:rPr>
              <a:t> for </a:t>
            </a:r>
            <a:r>
              <a:rPr kumimoji="0" lang="pt-BR" sz="2400" b="0" i="0" u="none" strike="noStrike" kern="1200" cap="none" spc="0" normalizeH="0" baseline="0" noProof="0" dirty="0" err="1">
                <a:ln>
                  <a:noFill/>
                </a:ln>
                <a:solidFill>
                  <a:prstClr val="white"/>
                </a:solidFill>
                <a:effectLst/>
                <a:uLnTx/>
                <a:uFillTx/>
                <a:latin typeface="Arial"/>
                <a:ea typeface="+mn-ea"/>
                <a:cs typeface="+mn-cs"/>
              </a:rPr>
              <a:t>using</a:t>
            </a:r>
            <a:r>
              <a:rPr kumimoji="0" lang="pt-BR" sz="2400" b="0" i="0" u="none" strike="noStrike" kern="1200" cap="none" spc="0" normalizeH="0" baseline="0" noProof="0" dirty="0">
                <a:ln>
                  <a:noFill/>
                </a:ln>
                <a:solidFill>
                  <a:prstClr val="white"/>
                </a:solidFill>
                <a:effectLst/>
                <a:uLnTx/>
                <a:uFillTx/>
                <a:latin typeface="Arial"/>
                <a:ea typeface="+mn-ea"/>
                <a:cs typeface="+mn-cs"/>
              </a:rPr>
              <a:t> the data </a:t>
            </a: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a:p>
            <a:pPr marL="342900" marR="0" lvl="0" indent="-342900" algn="l" defTabSz="457200" rtl="0" eaLnBrk="1" fontAlgn="auto" latinLnBrk="0" hangingPunct="1">
              <a:lnSpc>
                <a:spcPct val="150000"/>
              </a:lnSpc>
              <a:spcBef>
                <a:spcPts val="0"/>
              </a:spcBef>
              <a:spcAft>
                <a:spcPts val="0"/>
              </a:spcAft>
              <a:buClrTx/>
              <a:buSzTx/>
              <a:buFont typeface="+mj-lt"/>
              <a:buAutoNum type="arabicPeriod"/>
              <a:tabLst/>
              <a:defRPr/>
            </a:pPr>
            <a:r>
              <a:rPr kumimoji="0" lang="pt-BR" sz="2400" b="0" i="0" u="none" strike="noStrike" kern="1200" cap="none" spc="0" normalizeH="0" baseline="0" noProof="0" dirty="0">
                <a:ln>
                  <a:noFill/>
                </a:ln>
                <a:solidFill>
                  <a:prstClr val="white"/>
                </a:solidFill>
                <a:effectLst/>
                <a:uLnTx/>
                <a:uFillTx/>
                <a:latin typeface="Arial"/>
                <a:ea typeface="+mn-ea"/>
                <a:cs typeface="+mn-cs"/>
              </a:rPr>
              <a:t>Be </a:t>
            </a:r>
            <a:r>
              <a:rPr kumimoji="0" lang="pt-BR" sz="2400" b="0" i="0" u="none" strike="noStrike" kern="1200" cap="none" spc="0" normalizeH="0" baseline="0" noProof="0" dirty="0" err="1">
                <a:ln>
                  <a:noFill/>
                </a:ln>
                <a:solidFill>
                  <a:prstClr val="white"/>
                </a:solidFill>
                <a:effectLst/>
                <a:uLnTx/>
                <a:uFillTx/>
                <a:latin typeface="Arial"/>
                <a:ea typeface="+mn-ea"/>
                <a:cs typeface="+mn-cs"/>
              </a:rPr>
              <a:t>responsible</a:t>
            </a:r>
            <a:r>
              <a:rPr kumimoji="0" lang="pt-BR" sz="2400" b="0" i="0" u="none" strike="noStrike" kern="1200" cap="none" spc="0" normalizeH="0" baseline="0" noProof="0" dirty="0">
                <a:ln>
                  <a:noFill/>
                </a:ln>
                <a:solidFill>
                  <a:prstClr val="white"/>
                </a:solidFill>
                <a:effectLst/>
                <a:uLnTx/>
                <a:uFillTx/>
                <a:latin typeface="Arial"/>
                <a:ea typeface="+mn-ea"/>
                <a:cs typeface="+mn-cs"/>
              </a:rPr>
              <a:t> for </a:t>
            </a:r>
            <a:r>
              <a:rPr kumimoji="0" lang="pt-BR" sz="2400" b="0" i="0" u="none" strike="noStrike" kern="1200" cap="none" spc="0" normalizeH="0" baseline="0" noProof="0" dirty="0" err="1">
                <a:ln>
                  <a:noFill/>
                </a:ln>
                <a:solidFill>
                  <a:prstClr val="white"/>
                </a:solidFill>
                <a:effectLst/>
                <a:uLnTx/>
                <a:uFillTx/>
                <a:latin typeface="Arial"/>
                <a:ea typeface="+mn-ea"/>
                <a:cs typeface="+mn-cs"/>
              </a:rPr>
              <a:t>security</a:t>
            </a:r>
            <a:r>
              <a:rPr kumimoji="0" lang="pt-BR" sz="2400" b="0" i="0" u="none" strike="noStrike" kern="1200" cap="none" spc="0" normalizeH="0" baseline="0" noProof="0" dirty="0">
                <a:ln>
                  <a:noFill/>
                </a:ln>
                <a:solidFill>
                  <a:prstClr val="white"/>
                </a:solidFill>
                <a:effectLst/>
                <a:uLnTx/>
                <a:uFillTx/>
                <a:latin typeface="Arial"/>
                <a:ea typeface="+mn-ea"/>
                <a:cs typeface="+mn-cs"/>
              </a:rPr>
              <a:t> of the data </a:t>
            </a:r>
            <a:r>
              <a:rPr kumimoji="0" lang="pt-BR" sz="2400" b="0" i="0" u="none" strike="noStrike" kern="1200" cap="none" spc="0" normalizeH="0" baseline="0" noProof="0" dirty="0" err="1">
                <a:ln>
                  <a:noFill/>
                </a:ln>
                <a:solidFill>
                  <a:prstClr val="white"/>
                </a:solidFill>
                <a:effectLst/>
                <a:uLnTx/>
                <a:uFillTx/>
                <a:latin typeface="Arial"/>
                <a:ea typeface="+mn-ea"/>
                <a:cs typeface="+mn-cs"/>
              </a:rPr>
              <a:t>you</a:t>
            </a:r>
            <a:r>
              <a:rPr kumimoji="0" lang="pt-BR" sz="2400" b="0" i="0" u="none" strike="noStrike" kern="1200" cap="none" spc="0" normalizeH="0" baseline="0" noProof="0" dirty="0">
                <a:ln>
                  <a:noFill/>
                </a:ln>
                <a:solidFill>
                  <a:prstClr val="white"/>
                </a:solidFill>
                <a:effectLst/>
                <a:uLnTx/>
                <a:uFillTx/>
                <a:latin typeface="Arial"/>
                <a:ea typeface="+mn-ea"/>
                <a:cs typeface="+mn-cs"/>
              </a:rPr>
              <a:t> are </a:t>
            </a:r>
            <a:r>
              <a:rPr kumimoji="0" lang="pt-BR" sz="2400" b="0" i="0" u="none" strike="noStrike" kern="1200" cap="none" spc="0" normalizeH="0" baseline="0" noProof="0" dirty="0" err="1">
                <a:ln>
                  <a:noFill/>
                </a:ln>
                <a:solidFill>
                  <a:prstClr val="white"/>
                </a:solidFill>
                <a:effectLst/>
                <a:uLnTx/>
                <a:uFillTx/>
                <a:latin typeface="Arial"/>
                <a:ea typeface="+mn-ea"/>
                <a:cs typeface="+mn-cs"/>
              </a:rPr>
              <a:t>collecting</a:t>
            </a:r>
            <a:r>
              <a:rPr kumimoji="0" lang="pt-BR" sz="2400" b="0" i="0" u="none" strike="noStrike" kern="1200" cap="none" spc="0" normalizeH="0" baseline="0" noProof="0" dirty="0">
                <a:ln>
                  <a:noFill/>
                </a:ln>
                <a:solidFill>
                  <a:prstClr val="white"/>
                </a:solidFill>
                <a:effectLst/>
                <a:uLnTx/>
                <a:uFillTx/>
                <a:latin typeface="Arial"/>
                <a:ea typeface="+mn-ea"/>
                <a:cs typeface="+mn-cs"/>
              </a:rPr>
              <a:t> and </a:t>
            </a:r>
            <a:r>
              <a:rPr kumimoji="0" lang="pt-BR" sz="2400" b="0" i="0" u="none" strike="noStrike" kern="1200" cap="none" spc="0" normalizeH="0" baseline="0" noProof="0" dirty="0" err="1">
                <a:ln>
                  <a:noFill/>
                </a:ln>
                <a:solidFill>
                  <a:prstClr val="white"/>
                </a:solidFill>
                <a:effectLst/>
                <a:uLnTx/>
                <a:uFillTx/>
                <a:latin typeface="Arial"/>
                <a:ea typeface="+mn-ea"/>
                <a:cs typeface="+mn-cs"/>
              </a:rPr>
              <a:t>processing</a:t>
            </a: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a:p>
            <a:pPr marL="342900" marR="0" lvl="0" indent="-342900" algn="l" defTabSz="457200" rtl="0" eaLnBrk="1" fontAlgn="auto" latinLnBrk="0" hangingPunct="1">
              <a:lnSpc>
                <a:spcPct val="150000"/>
              </a:lnSpc>
              <a:spcBef>
                <a:spcPts val="0"/>
              </a:spcBef>
              <a:spcAft>
                <a:spcPts val="0"/>
              </a:spcAft>
              <a:buClrTx/>
              <a:buSzTx/>
              <a:buFont typeface="+mj-lt"/>
              <a:buAutoNum type="arabicPeriod"/>
              <a:tabLst/>
              <a:defRPr/>
            </a:pPr>
            <a:r>
              <a:rPr kumimoji="0" lang="pt-BR" sz="2400" b="0" i="0" u="none" strike="noStrike" kern="1200" cap="none" spc="0" normalizeH="0" baseline="0" noProof="0" dirty="0" err="1">
                <a:ln>
                  <a:noFill/>
                </a:ln>
                <a:solidFill>
                  <a:prstClr val="white"/>
                </a:solidFill>
                <a:effectLst/>
                <a:uLnTx/>
                <a:uFillTx/>
                <a:latin typeface="Arial"/>
                <a:ea typeface="+mn-ea"/>
                <a:cs typeface="+mn-cs"/>
              </a:rPr>
              <a:t>Establish</a:t>
            </a:r>
            <a:r>
              <a:rPr kumimoji="0" lang="pt-BR" sz="2400" b="0" i="0" u="none" strike="noStrike" kern="1200" cap="none" spc="0" normalizeH="0" baseline="0" noProof="0" dirty="0">
                <a:ln>
                  <a:noFill/>
                </a:ln>
                <a:solidFill>
                  <a:prstClr val="white"/>
                </a:solidFill>
                <a:effectLst/>
                <a:uLnTx/>
                <a:uFillTx/>
                <a:latin typeface="Arial"/>
                <a:ea typeface="+mn-ea"/>
                <a:cs typeface="+mn-cs"/>
              </a:rPr>
              <a:t> a </a:t>
            </a:r>
            <a:r>
              <a:rPr kumimoji="0" lang="pt-BR" sz="2400" b="0" i="0" u="none" strike="noStrike" kern="1200" cap="none" spc="0" normalizeH="0" baseline="0" noProof="0" dirty="0" err="1">
                <a:ln>
                  <a:noFill/>
                </a:ln>
                <a:solidFill>
                  <a:prstClr val="white"/>
                </a:solidFill>
                <a:effectLst/>
                <a:uLnTx/>
                <a:uFillTx/>
                <a:latin typeface="Arial"/>
                <a:ea typeface="+mn-ea"/>
                <a:cs typeface="+mn-cs"/>
              </a:rPr>
              <a:t>mechanism</a:t>
            </a:r>
            <a:r>
              <a:rPr kumimoji="0" lang="pt-BR" sz="2400" b="0" i="0" u="none" strike="noStrike" kern="1200" cap="none" spc="0" normalizeH="0" baseline="0" noProof="0" dirty="0">
                <a:ln>
                  <a:noFill/>
                </a:ln>
                <a:solidFill>
                  <a:prstClr val="white"/>
                </a:solidFill>
                <a:effectLst/>
                <a:uLnTx/>
                <a:uFillTx/>
                <a:latin typeface="Arial"/>
                <a:ea typeface="+mn-ea"/>
                <a:cs typeface="+mn-cs"/>
              </a:rPr>
              <a:t> about </a:t>
            </a:r>
            <a:r>
              <a:rPr kumimoji="0" lang="pt-BR" sz="2400" b="0" i="0" u="none" strike="noStrike" kern="1200" cap="none" spc="0" normalizeH="0" baseline="0" noProof="0" dirty="0" err="1">
                <a:ln>
                  <a:noFill/>
                </a:ln>
                <a:solidFill>
                  <a:prstClr val="white"/>
                </a:solidFill>
                <a:effectLst/>
                <a:uLnTx/>
                <a:uFillTx/>
                <a:latin typeface="Arial"/>
                <a:ea typeface="+mn-ea"/>
                <a:cs typeface="+mn-cs"/>
              </a:rPr>
              <a:t>documentation</a:t>
            </a:r>
            <a:r>
              <a:rPr kumimoji="0" lang="pt-BR" sz="2400" b="0" i="0" u="none" strike="noStrike" kern="1200" cap="none" spc="0" normalizeH="0" baseline="0" noProof="0" dirty="0">
                <a:ln>
                  <a:noFill/>
                </a:ln>
                <a:solidFill>
                  <a:prstClr val="white"/>
                </a:solidFill>
                <a:effectLst/>
                <a:uLnTx/>
                <a:uFillTx/>
                <a:latin typeface="Arial"/>
                <a:ea typeface="+mn-ea"/>
                <a:cs typeface="+mn-cs"/>
              </a:rPr>
              <a:t> </a:t>
            </a:r>
            <a:r>
              <a:rPr kumimoji="0" lang="pt-BR" sz="2400" b="0" i="0" u="none" strike="noStrike" kern="1200" cap="none" spc="0" normalizeH="0" baseline="0" noProof="0" dirty="0" err="1">
                <a:ln>
                  <a:noFill/>
                </a:ln>
                <a:solidFill>
                  <a:prstClr val="white"/>
                </a:solidFill>
                <a:effectLst/>
                <a:uLnTx/>
                <a:uFillTx/>
                <a:latin typeface="Arial"/>
                <a:ea typeface="+mn-ea"/>
                <a:cs typeface="+mn-cs"/>
              </a:rPr>
              <a:t>on</a:t>
            </a:r>
            <a:r>
              <a:rPr kumimoji="0" lang="pt-BR" sz="2400" b="0" i="0" u="none" strike="noStrike" kern="1200" cap="none" spc="0" normalizeH="0" baseline="0" noProof="0" dirty="0">
                <a:ln>
                  <a:noFill/>
                </a:ln>
                <a:solidFill>
                  <a:prstClr val="white"/>
                </a:solidFill>
                <a:effectLst/>
                <a:uLnTx/>
                <a:uFillTx/>
                <a:latin typeface="Arial"/>
                <a:ea typeface="+mn-ea"/>
                <a:cs typeface="+mn-cs"/>
              </a:rPr>
              <a:t> data </a:t>
            </a:r>
            <a:r>
              <a:rPr kumimoji="0" lang="pt-BR" sz="2400" b="0" i="0" u="none" strike="noStrike" kern="1200" cap="none" spc="0" normalizeH="0" baseline="0" noProof="0" dirty="0" err="1">
                <a:ln>
                  <a:noFill/>
                </a:ln>
                <a:solidFill>
                  <a:prstClr val="white"/>
                </a:solidFill>
                <a:effectLst/>
                <a:uLnTx/>
                <a:uFillTx/>
                <a:latin typeface="Arial"/>
                <a:ea typeface="+mn-ea"/>
                <a:cs typeface="+mn-cs"/>
              </a:rPr>
              <a:t>processing</a:t>
            </a:r>
            <a:r>
              <a:rPr kumimoji="0" lang="pt-BR" sz="2400" b="0" i="0" u="none" strike="noStrike" kern="1200" cap="none" spc="0" normalizeH="0" baseline="0" noProof="0" dirty="0">
                <a:ln>
                  <a:noFill/>
                </a:ln>
                <a:solidFill>
                  <a:prstClr val="white"/>
                </a:solidFill>
                <a:effectLst/>
                <a:uLnTx/>
                <a:uFillTx/>
                <a:latin typeface="Arial"/>
                <a:ea typeface="+mn-ea"/>
                <a:cs typeface="+mn-cs"/>
              </a:rPr>
              <a:t> </a:t>
            </a:r>
            <a:r>
              <a:rPr kumimoji="0" lang="pt-BR" sz="2400" b="0" i="0" u="none" strike="noStrike" kern="1200" cap="none" spc="0" normalizeH="0" baseline="0" noProof="0" dirty="0" err="1">
                <a:ln>
                  <a:noFill/>
                </a:ln>
                <a:solidFill>
                  <a:prstClr val="white"/>
                </a:solidFill>
                <a:effectLst/>
                <a:uLnTx/>
                <a:uFillTx/>
                <a:latin typeface="Arial"/>
                <a:ea typeface="+mn-ea"/>
                <a:cs typeface="+mn-cs"/>
              </a:rPr>
              <a:t>activities</a:t>
            </a: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a:p>
            <a:pPr marL="342900" marR="0" lvl="0" indent="-342900" algn="l" defTabSz="457200" rtl="0" eaLnBrk="1" fontAlgn="auto" latinLnBrk="0" hangingPunct="1">
              <a:lnSpc>
                <a:spcPct val="150000"/>
              </a:lnSpc>
              <a:spcBef>
                <a:spcPts val="0"/>
              </a:spcBef>
              <a:spcAft>
                <a:spcPts val="0"/>
              </a:spcAft>
              <a:buClrTx/>
              <a:buSzTx/>
              <a:buFont typeface="+mj-lt"/>
              <a:buAutoNum type="arabicPeriod"/>
              <a:tabLst/>
              <a:defRPr/>
            </a:pPr>
            <a:r>
              <a:rPr kumimoji="0" lang="pt-BR" sz="2400" b="0" i="0" u="none" strike="noStrike" kern="1200" cap="none" spc="0" normalizeH="0" baseline="0" noProof="0" dirty="0">
                <a:ln>
                  <a:noFill/>
                </a:ln>
                <a:solidFill>
                  <a:prstClr val="white"/>
                </a:solidFill>
                <a:effectLst/>
                <a:uLnTx/>
                <a:uFillTx/>
                <a:latin typeface="Arial"/>
                <a:ea typeface="+mn-ea"/>
                <a:cs typeface="+mn-cs"/>
              </a:rPr>
              <a:t>Make </a:t>
            </a:r>
            <a:r>
              <a:rPr kumimoji="0" lang="pt-BR" sz="2400" b="0" i="0" u="none" strike="noStrike" kern="1200" cap="none" spc="0" normalizeH="0" baseline="0" noProof="0" dirty="0" err="1">
                <a:ln>
                  <a:noFill/>
                </a:ln>
                <a:solidFill>
                  <a:prstClr val="white"/>
                </a:solidFill>
                <a:effectLst/>
                <a:uLnTx/>
                <a:uFillTx/>
                <a:latin typeface="Arial"/>
                <a:ea typeface="+mn-ea"/>
                <a:cs typeface="+mn-cs"/>
              </a:rPr>
              <a:t>sure</a:t>
            </a:r>
            <a:r>
              <a:rPr kumimoji="0" lang="pt-BR" sz="2400" b="0" i="0" u="none" strike="noStrike" kern="1200" cap="none" spc="0" normalizeH="0" baseline="0" noProof="0" dirty="0">
                <a:ln>
                  <a:noFill/>
                </a:ln>
                <a:solidFill>
                  <a:prstClr val="white"/>
                </a:solidFill>
                <a:effectLst/>
                <a:uLnTx/>
                <a:uFillTx/>
                <a:latin typeface="Arial"/>
                <a:ea typeface="+mn-ea"/>
                <a:cs typeface="+mn-cs"/>
              </a:rPr>
              <a:t> the sub-</a:t>
            </a:r>
            <a:r>
              <a:rPr kumimoji="0" lang="pt-BR" sz="2400" b="0" i="0" u="none" strike="noStrike" kern="1200" cap="none" spc="0" normalizeH="0" baseline="0" noProof="0" dirty="0" err="1">
                <a:ln>
                  <a:noFill/>
                </a:ln>
                <a:solidFill>
                  <a:prstClr val="white"/>
                </a:solidFill>
                <a:effectLst/>
                <a:uLnTx/>
                <a:uFillTx/>
                <a:latin typeface="Arial"/>
                <a:ea typeface="+mn-ea"/>
                <a:cs typeface="+mn-cs"/>
              </a:rPr>
              <a:t>contractor</a:t>
            </a:r>
            <a:r>
              <a:rPr kumimoji="0" lang="pt-BR" sz="2400" b="0" i="0" u="none" strike="noStrike" kern="1200" cap="none" spc="0" normalizeH="0" baseline="0" noProof="0" dirty="0">
                <a:ln>
                  <a:noFill/>
                </a:ln>
                <a:solidFill>
                  <a:prstClr val="white"/>
                </a:solidFill>
                <a:effectLst/>
                <a:uLnTx/>
                <a:uFillTx/>
                <a:latin typeface="Arial"/>
                <a:ea typeface="+mn-ea"/>
                <a:cs typeface="+mn-cs"/>
              </a:rPr>
              <a:t> </a:t>
            </a:r>
            <a:r>
              <a:rPr kumimoji="0" lang="pt-BR" sz="2400" b="0" i="0" u="none" strike="noStrike" kern="1200" cap="none" spc="0" normalizeH="0" baseline="0" noProof="0" dirty="0" err="1">
                <a:ln>
                  <a:noFill/>
                </a:ln>
                <a:solidFill>
                  <a:prstClr val="white"/>
                </a:solidFill>
                <a:effectLst/>
                <a:uLnTx/>
                <a:uFillTx/>
                <a:latin typeface="Arial"/>
                <a:ea typeface="+mn-ea"/>
                <a:cs typeface="+mn-cs"/>
              </a:rPr>
              <a:t>respects</a:t>
            </a:r>
            <a:r>
              <a:rPr kumimoji="0" lang="pt-BR" sz="2400" b="0" i="0" u="none" strike="noStrike" kern="1200" cap="none" spc="0" normalizeH="0" baseline="0" noProof="0" dirty="0">
                <a:ln>
                  <a:noFill/>
                </a:ln>
                <a:solidFill>
                  <a:prstClr val="white"/>
                </a:solidFill>
                <a:effectLst/>
                <a:uLnTx/>
                <a:uFillTx/>
                <a:latin typeface="Arial"/>
                <a:ea typeface="+mn-ea"/>
                <a:cs typeface="+mn-cs"/>
              </a:rPr>
              <a:t> the rules</a:t>
            </a: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pt-BR" sz="2400" b="0" i="0" u="none" strike="noStrike" kern="1200" cap="none" spc="0" normalizeH="0" baseline="0" noProof="0" dirty="0" err="1">
                <a:ln>
                  <a:noFill/>
                </a:ln>
                <a:solidFill>
                  <a:prstClr val="white"/>
                </a:solidFill>
                <a:effectLst/>
                <a:uLnTx/>
                <a:uFillTx/>
                <a:latin typeface="Arial"/>
                <a:ea typeface="+mn-ea"/>
                <a:cs typeface="+mn-cs"/>
              </a:rPr>
              <a:t>Nominate</a:t>
            </a:r>
            <a:r>
              <a:rPr kumimoji="0" lang="pt-BR" sz="2400" b="0" i="0" u="none" strike="noStrike" kern="1200" cap="none" spc="0" normalizeH="0" baseline="0" noProof="0" dirty="0">
                <a:ln>
                  <a:noFill/>
                </a:ln>
                <a:solidFill>
                  <a:prstClr val="white"/>
                </a:solidFill>
                <a:effectLst/>
                <a:uLnTx/>
                <a:uFillTx/>
                <a:latin typeface="Arial"/>
                <a:ea typeface="+mn-ea"/>
                <a:cs typeface="+mn-cs"/>
              </a:rPr>
              <a:t> a </a:t>
            </a:r>
            <a:r>
              <a:rPr kumimoji="0" lang="pt-BR" sz="2400" b="1" i="1" u="none" strike="noStrike" kern="1200" cap="none" spc="0" normalizeH="0" baseline="0" noProof="0" dirty="0">
                <a:ln>
                  <a:noFill/>
                </a:ln>
                <a:solidFill>
                  <a:prstClr val="white"/>
                </a:solidFill>
                <a:effectLst/>
                <a:uLnTx/>
                <a:uFillTx/>
                <a:latin typeface="Arial"/>
                <a:ea typeface="+mn-ea"/>
                <a:cs typeface="+mn-cs"/>
              </a:rPr>
              <a:t>Data </a:t>
            </a:r>
            <a:r>
              <a:rPr kumimoji="0" lang="pt-BR" sz="2400" b="1" i="1" u="none" strike="noStrike" kern="1200" cap="none" spc="0" normalizeH="0" baseline="0" noProof="0" dirty="0" err="1">
                <a:ln>
                  <a:noFill/>
                </a:ln>
                <a:solidFill>
                  <a:prstClr val="white"/>
                </a:solidFill>
                <a:effectLst/>
                <a:uLnTx/>
                <a:uFillTx/>
                <a:latin typeface="Arial"/>
                <a:ea typeface="+mn-ea"/>
                <a:cs typeface="+mn-cs"/>
              </a:rPr>
              <a:t>Protection</a:t>
            </a:r>
            <a:r>
              <a:rPr kumimoji="0" lang="pt-BR" sz="2400" b="1" i="1" u="none" strike="noStrike" kern="1200" cap="none" spc="0" normalizeH="0" baseline="0" noProof="0" dirty="0">
                <a:ln>
                  <a:noFill/>
                </a:ln>
                <a:solidFill>
                  <a:prstClr val="white"/>
                </a:solidFill>
                <a:effectLst/>
                <a:uLnTx/>
                <a:uFillTx/>
                <a:latin typeface="Arial"/>
                <a:ea typeface="+mn-ea"/>
                <a:cs typeface="+mn-cs"/>
              </a:rPr>
              <a:t> Officer (DPO)</a:t>
            </a:r>
            <a:r>
              <a:rPr kumimoji="0" lang="pt-BR" sz="2400" b="0" i="0" u="none" strike="noStrike" kern="1200" cap="none" spc="0" normalizeH="0" baseline="0" noProof="0" dirty="0">
                <a:ln>
                  <a:noFill/>
                </a:ln>
                <a:solidFill>
                  <a:prstClr val="white"/>
                </a:solidFill>
                <a:effectLst/>
                <a:uLnTx/>
                <a:uFillTx/>
                <a:latin typeface="Arial"/>
                <a:ea typeface="+mn-ea"/>
                <a:cs typeface="+mn-cs"/>
              </a:rPr>
              <a:t> for </a:t>
            </a:r>
            <a:r>
              <a:rPr kumimoji="0" lang="pt-BR" sz="2400" b="0" i="0" u="none" strike="noStrike" kern="1200" cap="none" spc="0" normalizeH="0" baseline="0" noProof="0" dirty="0" err="1">
                <a:ln>
                  <a:noFill/>
                </a:ln>
                <a:solidFill>
                  <a:prstClr val="white"/>
                </a:solidFill>
                <a:effectLst/>
                <a:uLnTx/>
                <a:uFillTx/>
                <a:latin typeface="Arial"/>
                <a:ea typeface="+mn-ea"/>
                <a:cs typeface="+mn-cs"/>
              </a:rPr>
              <a:t>managing</a:t>
            </a:r>
            <a:r>
              <a:rPr kumimoji="0" lang="pt-BR" sz="2400" b="0" i="0" u="none" strike="noStrike" kern="1200" cap="none" spc="0" normalizeH="0" baseline="0" noProof="0" dirty="0">
                <a:ln>
                  <a:noFill/>
                </a:ln>
                <a:solidFill>
                  <a:prstClr val="white"/>
                </a:solidFill>
                <a:effectLst/>
                <a:uLnTx/>
                <a:uFillTx/>
                <a:latin typeface="Arial"/>
                <a:ea typeface="+mn-ea"/>
                <a:cs typeface="+mn-cs"/>
              </a:rPr>
              <a:t> </a:t>
            </a:r>
            <a:r>
              <a:rPr kumimoji="0" lang="pt-BR" sz="2400" b="0" i="0" u="none" strike="noStrike" kern="1200" cap="none" spc="0" normalizeH="0" baseline="0" noProof="0" dirty="0" err="1">
                <a:ln>
                  <a:noFill/>
                </a:ln>
                <a:solidFill>
                  <a:prstClr val="white"/>
                </a:solidFill>
                <a:effectLst/>
                <a:uLnTx/>
                <a:uFillTx/>
                <a:latin typeface="Arial"/>
                <a:ea typeface="+mn-ea"/>
                <a:cs typeface="+mn-cs"/>
              </a:rPr>
              <a:t>large-scale</a:t>
            </a:r>
            <a:r>
              <a:rPr kumimoji="0" lang="pt-BR" sz="2400" b="0" i="0" u="none" strike="noStrike" kern="1200" cap="none" spc="0" normalizeH="0" baseline="0" noProof="0" dirty="0">
                <a:ln>
                  <a:noFill/>
                </a:ln>
                <a:solidFill>
                  <a:prstClr val="white"/>
                </a:solidFill>
                <a:effectLst/>
                <a:uLnTx/>
                <a:uFillTx/>
                <a:latin typeface="Arial"/>
                <a:ea typeface="+mn-ea"/>
                <a:cs typeface="+mn-cs"/>
              </a:rPr>
              <a:t>  data.</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62684926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63A2280E3F84C93CB7D95B3AE289B" ma:contentTypeVersion="2" ma:contentTypeDescription="Create a new document." ma:contentTypeScope="" ma:versionID="7e530ecd20c263b95f6042ee110165eb">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5e75d33b50fbf3f19c1feb9a309975b"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EA9533-0567-4364-9A84-557B4A7B3C6D}"/>
</file>

<file path=customXml/itemProps2.xml><?xml version="1.0" encoding="utf-8"?>
<ds:datastoreItem xmlns:ds="http://schemas.openxmlformats.org/officeDocument/2006/customXml" ds:itemID="{8D757891-533E-4B08-9CC2-432445C0232A}"/>
</file>

<file path=customXml/itemProps3.xml><?xml version="1.0" encoding="utf-8"?>
<ds:datastoreItem xmlns:ds="http://schemas.openxmlformats.org/officeDocument/2006/customXml" ds:itemID="{263EDF69-883F-4630-8D5D-47FF3AA110B2}"/>
</file>

<file path=docProps/app.xml><?xml version="1.0" encoding="utf-8"?>
<Properties xmlns="http://schemas.openxmlformats.org/officeDocument/2006/extended-properties" xmlns:vt="http://schemas.openxmlformats.org/officeDocument/2006/docPropsVTypes">
  <Template>Office Theme</Template>
  <TotalTime>1784</TotalTime>
  <Words>873</Words>
  <Application>Microsoft Office PowerPoint</Application>
  <PresentationFormat>On-screen Show (4:3)</PresentationFormat>
  <Paragraphs>128</Paragraphs>
  <Slides>15</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等线</vt:lpstr>
      <vt:lpstr>Arial</vt:lpstr>
      <vt:lpstr>Calibri</vt:lpstr>
      <vt:lpstr>Calibri Light</vt:lpstr>
      <vt:lpstr>Wingdings</vt:lpstr>
      <vt:lpstr>Office 主题​​</vt:lpstr>
      <vt:lpstr>Perspective</vt:lpstr>
      <vt:lpstr>PowerPoint Presentation</vt:lpstr>
      <vt:lpstr>ITU -WHO AI FOR HEALTH  OPEN CODE DATA STORAGE PACKAGE </vt:lpstr>
      <vt:lpstr>OPEN CODE AND GLOBAL HEALTH </vt:lpstr>
      <vt:lpstr>Principles and Values </vt:lpstr>
      <vt:lpstr>A.I. OPEN CODE LICENSES</vt:lpstr>
      <vt:lpstr>MODIFIED BSD LICENSE</vt:lpstr>
      <vt:lpstr> PUBLIC INTEREST and TECHNOLOGICAL INNOVATION :</vt:lpstr>
      <vt:lpstr>PowerPoint Presentation</vt:lpstr>
      <vt:lpstr>Reliable protocol and Decision-making process</vt:lpstr>
      <vt:lpstr>REASON D'ÊTRE FOR ESTABLISHING A GOVERNANCE MECHANISM INSIDE ARCHITECTURE STEPS</vt:lpstr>
      <vt:lpstr> TANGIBLE ACCOUNTABILITY AND FAIR MARKET</vt:lpstr>
      <vt:lpstr>AI DESIGN &amp; ARCHITECTURE by  HUMAN- CENTRIC PRINCIPLE</vt:lpstr>
      <vt:lpstr>PowerPoint Presentation</vt:lpstr>
      <vt:lpstr>AI FOR HEALTH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AI4H Open Code Project - Data Storage Package (DS): AI design's processes and digital data governance by the cover of fundamental rights - Att.1 - Presentation</dc:title>
  <dc:creator>Campos, Simao</dc:creator>
  <cp:lastModifiedBy>Dabiri, Ayda</cp:lastModifiedBy>
  <cp:revision>77</cp:revision>
  <cp:lastPrinted>2019-04-04T08:49:31Z</cp:lastPrinted>
  <dcterms:created xsi:type="dcterms:W3CDTF">2019-03-31T15:53:06Z</dcterms:created>
  <dcterms:modified xsi:type="dcterms:W3CDTF">2021-01-27T09:59:23Z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0x0101002D863A2280E3F84C93CB7D95B3AE289B</vt:lpwstr>
  </property>
</Properties>
</file>