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57" r:id="rId5"/>
    <p:sldId id="256" r:id="rId6"/>
    <p:sldId id="258" r:id="rId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6C2F6A2-90D3-456A-9336-329D45CCA3A9}"/>
    <pc:docChg chg="custSel modSld">
      <pc:chgData name="Campos, Simao" userId="a1bf0726-548b-4db8-a746-2e19b5e24da4" providerId="ADAL" clId="{76C2F6A2-90D3-456A-9336-329D45CCA3A9}" dt="2020-07-31T13:05:45.822" v="12" actId="1038"/>
      <pc:docMkLst>
        <pc:docMk/>
      </pc:docMkLst>
      <pc:sldChg chg="addSp delSp modSp mod">
        <pc:chgData name="Campos, Simao" userId="a1bf0726-548b-4db8-a746-2e19b5e24da4" providerId="ADAL" clId="{76C2F6A2-90D3-456A-9336-329D45CCA3A9}" dt="2020-07-31T13:05:45.822" v="12" actId="1038"/>
        <pc:sldMkLst>
          <pc:docMk/>
          <pc:sldMk cId="2344048152" sldId="257"/>
        </pc:sldMkLst>
        <pc:spChg chg="add mod">
          <ac:chgData name="Campos, Simao" userId="a1bf0726-548b-4db8-a746-2e19b5e24da4" providerId="ADAL" clId="{76C2F6A2-90D3-456A-9336-329D45CCA3A9}" dt="2020-07-31T13:05:40.310" v="9" actId="6549"/>
          <ac:spMkLst>
            <pc:docMk/>
            <pc:sldMk cId="2344048152" sldId="257"/>
            <ac:spMk id="3" creationId="{3AA5875A-E589-402B-B809-F6D4BAA63A02}"/>
          </ac:spMkLst>
        </pc:spChg>
        <pc:spChg chg="add mod">
          <ac:chgData name="Campos, Simao" userId="a1bf0726-548b-4db8-a746-2e19b5e24da4" providerId="ADAL" clId="{76C2F6A2-90D3-456A-9336-329D45CCA3A9}" dt="2020-07-31T13:05:45.822" v="12" actId="1038"/>
          <ac:spMkLst>
            <pc:docMk/>
            <pc:sldMk cId="2344048152" sldId="257"/>
            <ac:spMk id="4" creationId="{50B7AC7D-3CD4-41C4-9C8C-988494B72852}"/>
          </ac:spMkLst>
        </pc:spChg>
        <pc:spChg chg="del">
          <ac:chgData name="Campos, Simao" userId="a1bf0726-548b-4db8-a746-2e19b5e24da4" providerId="ADAL" clId="{76C2F6A2-90D3-456A-9336-329D45CCA3A9}" dt="2020-07-31T13:05:13.387" v="0" actId="478"/>
          <ac:spMkLst>
            <pc:docMk/>
            <pc:sldMk cId="2344048152" sldId="257"/>
            <ac:spMk id="9" creationId="{8C7CA0D1-8B49-4675-8A5E-57C7F64475C1}"/>
          </ac:spMkLst>
        </pc:spChg>
        <pc:spChg chg="del">
          <ac:chgData name="Campos, Simao" userId="a1bf0726-548b-4db8-a746-2e19b5e24da4" providerId="ADAL" clId="{76C2F6A2-90D3-456A-9336-329D45CCA3A9}" dt="2020-07-31T13:05:13.387" v="0" actId="478"/>
          <ac:spMkLst>
            <pc:docMk/>
            <pc:sldMk cId="2344048152" sldId="257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11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11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09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2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245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14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03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06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10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18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valdivieso@anastasia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2302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8056"/>
              </p:ext>
            </p:extLst>
          </p:nvPr>
        </p:nvGraphicFramePr>
        <p:xfrm>
          <a:off x="2426035" y="2667614"/>
          <a:ext cx="7832390" cy="288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216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24116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3601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TG-Diabetes Topic Driver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Att.3 -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Presentation 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TG-Diabetes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Andrés Valdivieso 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Ahnfelt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Director of Innovation Department in Anastasia.ai Santiago, Chile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avaldivieso@anastasia.ai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summarizes the status of work within TG-Diabetes, for presentation and discussion during the meeting.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7915923" y="602812"/>
            <a:ext cx="1962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FGAI4H-K-024-A03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5625318" y="972144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619886" y="466344"/>
            <a:ext cx="10682098" cy="57332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643505F-887F-4EA7-84E4-8F0A95C49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749" y="0"/>
            <a:ext cx="1770251" cy="94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5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23" y="934386"/>
            <a:ext cx="8528210" cy="3134693"/>
          </a:xfrm>
        </p:spPr>
      </p:pic>
      <p:sp>
        <p:nvSpPr>
          <p:cNvPr id="5" name="CuadroTexto 4"/>
          <p:cNvSpPr txBox="1"/>
          <p:nvPr/>
        </p:nvSpPr>
        <p:spPr>
          <a:xfrm>
            <a:off x="838200" y="4837175"/>
            <a:ext cx="58734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Martin </a:t>
            </a:r>
            <a:r>
              <a:rPr lang="en-US" sz="2400" dirty="0" err="1"/>
              <a:t>Irrazaval</a:t>
            </a:r>
            <a:r>
              <a:rPr lang="en-US" sz="2400" dirty="0"/>
              <a:t> Gutierrez (CEO)</a:t>
            </a:r>
          </a:p>
          <a:p>
            <a:r>
              <a:rPr lang="en-US" sz="2400" dirty="0"/>
              <a:t>Santiago Brunet Gutierrez (CTO)</a:t>
            </a:r>
          </a:p>
          <a:p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9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650E2B-4337-4511-BB9C-BBC16201C590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1792</TotalTime>
  <Words>85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Office 主题​​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(TG-Diabetes)</dc:title>
  <dc:creator>Campos, Simao</dc:creator>
  <cp:lastModifiedBy>Dabiri, Ayda</cp:lastModifiedBy>
  <cp:revision>76</cp:revision>
  <cp:lastPrinted>2019-04-04T08:49:31Z</cp:lastPrinted>
  <dcterms:created xsi:type="dcterms:W3CDTF">2019-03-31T15:53:06Z</dcterms:created>
  <dcterms:modified xsi:type="dcterms:W3CDTF">2021-01-28T11:27:27Z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