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2"/>
  </p:notesMasterIdLst>
  <p:sldIdLst>
    <p:sldId id="256" r:id="rId6"/>
    <p:sldId id="311" r:id="rId7"/>
    <p:sldId id="395" r:id="rId8"/>
    <p:sldId id="385" r:id="rId9"/>
    <p:sldId id="396" r:id="rId10"/>
    <p:sldId id="397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F85-3276-4A3A-B7EB-64A58319AF6A}" v="9" dt="2020-10-01T12:25:07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Dabiri, Ayda" userId="b37f3988-c176-4be8-807a-107e80ddceeb" providerId="ADAL" clId="{12A67F85-3276-4A3A-B7EB-64A58319AF6A}"/>
    <pc:docChg chg="undo custSel addSld delSld modSld">
      <pc:chgData name="Dabiri, Ayda" userId="b37f3988-c176-4be8-807a-107e80ddceeb" providerId="ADAL" clId="{12A67F85-3276-4A3A-B7EB-64A58319AF6A}" dt="2020-10-01T12:25:50.659" v="120" actId="20577"/>
      <pc:docMkLst>
        <pc:docMk/>
      </pc:docMkLst>
      <pc:sldChg chg="modSp">
        <pc:chgData name="Dabiri, Ayda" userId="b37f3988-c176-4be8-807a-107e80ddceeb" providerId="ADAL" clId="{12A67F85-3276-4A3A-B7EB-64A58319AF6A}" dt="2020-10-01T12:25:50.659" v="120" actId="20577"/>
        <pc:sldMkLst>
          <pc:docMk/>
          <pc:sldMk cId="2383934936" sldId="256"/>
        </pc:sldMkLst>
        <pc:spChg chg="mod">
          <ac:chgData name="Dabiri, Ayda" userId="b37f3988-c176-4be8-807a-107e80ddceeb" providerId="ADAL" clId="{12A67F85-3276-4A3A-B7EB-64A58319AF6A}" dt="2020-10-01T12:21:53.895" v="3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12A67F85-3276-4A3A-B7EB-64A58319AF6A}" dt="2020-10-01T12:25:50.659" v="120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delSp modSp add del setBg">
        <pc:chgData name="Dabiri, Ayda" userId="b37f3988-c176-4be8-807a-107e80ddceeb" providerId="ADAL" clId="{12A67F85-3276-4A3A-B7EB-64A58319AF6A}" dt="2020-10-01T12:25:07.785" v="118"/>
        <pc:sldMkLst>
          <pc:docMk/>
          <pc:sldMk cId="3524055442" sldId="311"/>
        </pc:sldMkLst>
        <pc:spChg chg="del">
          <ac:chgData name="Dabiri, Ayda" userId="b37f3988-c176-4be8-807a-107e80ddceeb" providerId="ADAL" clId="{12A67F85-3276-4A3A-B7EB-64A58319AF6A}" dt="2020-10-01T12:24:57.827" v="117" actId="478"/>
          <ac:spMkLst>
            <pc:docMk/>
            <pc:sldMk cId="3524055442" sldId="311"/>
            <ac:spMk id="5" creationId="{89823EDE-685B-4B39-80B1-E53E56C431AE}"/>
          </ac:spMkLst>
        </pc:spChg>
        <pc:picChg chg="mod">
          <ac:chgData name="Dabiri, Ayda" userId="b37f3988-c176-4be8-807a-107e80ddceeb" providerId="ADAL" clId="{12A67F85-3276-4A3A-B7EB-64A58319AF6A}" dt="2020-10-01T12:24:55.541" v="116" actId="14100"/>
          <ac:picMkLst>
            <pc:docMk/>
            <pc:sldMk cId="3524055442" sldId="311"/>
            <ac:picMk id="11" creationId="{00000000-0000-0000-0000-000000000000}"/>
          </ac:picMkLst>
        </pc:picChg>
      </pc:sldChg>
      <pc:sldChg chg="modSp add del">
        <pc:chgData name="Dabiri, Ayda" userId="b37f3988-c176-4be8-807a-107e80ddceeb" providerId="ADAL" clId="{12A67F85-3276-4A3A-B7EB-64A58319AF6A}" dt="2020-10-01T12:24:20.709" v="109" actId="20577"/>
        <pc:sldMkLst>
          <pc:docMk/>
          <pc:sldMk cId="1907074992" sldId="385"/>
        </pc:sldMkLst>
        <pc:spChg chg="mod">
          <ac:chgData name="Dabiri, Ayda" userId="b37f3988-c176-4be8-807a-107e80ddceeb" providerId="ADAL" clId="{12A67F85-3276-4A3A-B7EB-64A58319AF6A}" dt="2020-10-01T12:24:20.709" v="109" actId="20577"/>
          <ac:spMkLst>
            <pc:docMk/>
            <pc:sldMk cId="1907074992" sldId="385"/>
            <ac:spMk id="2" creationId="{00000000-0000-0000-0000-000000000000}"/>
          </ac:spMkLst>
        </pc:spChg>
        <pc:spChg chg="mod">
          <ac:chgData name="Dabiri, Ayda" userId="b37f3988-c176-4be8-807a-107e80ddceeb" providerId="ADAL" clId="{12A67F85-3276-4A3A-B7EB-64A58319AF6A}" dt="2020-10-01T12:23:52.170" v="104"/>
          <ac:spMkLst>
            <pc:docMk/>
            <pc:sldMk cId="1907074992" sldId="385"/>
            <ac:spMk id="8" creationId="{00000000-0000-0000-0000-000000000000}"/>
          </ac:spMkLst>
        </pc:spChg>
      </pc:sldChg>
      <pc:sldChg chg="add del">
        <pc:chgData name="Dabiri, Ayda" userId="b37f3988-c176-4be8-807a-107e80ddceeb" providerId="ADAL" clId="{12A67F85-3276-4A3A-B7EB-64A58319AF6A}" dt="2020-10-01T12:23:52.245" v="105"/>
        <pc:sldMkLst>
          <pc:docMk/>
          <pc:sldMk cId="794660272" sldId="395"/>
        </pc:sldMkLst>
      </pc:sldChg>
      <pc:sldChg chg="modSp add del">
        <pc:chgData name="Dabiri, Ayda" userId="b37f3988-c176-4be8-807a-107e80ddceeb" providerId="ADAL" clId="{12A67F85-3276-4A3A-B7EB-64A58319AF6A}" dt="2020-10-01T12:24:40.901" v="114" actId="1076"/>
        <pc:sldMkLst>
          <pc:docMk/>
          <pc:sldMk cId="178875148" sldId="396"/>
        </pc:sldMkLst>
        <pc:spChg chg="mod">
          <ac:chgData name="Dabiri, Ayda" userId="b37f3988-c176-4be8-807a-107e80ddceeb" providerId="ADAL" clId="{12A67F85-3276-4A3A-B7EB-64A58319AF6A}" dt="2020-10-01T12:24:40.901" v="114" actId="1076"/>
          <ac:spMkLst>
            <pc:docMk/>
            <pc:sldMk cId="178875148" sldId="396"/>
            <ac:spMk id="2" creationId="{00000000-0000-0000-0000-000000000000}"/>
          </ac:spMkLst>
        </pc:spChg>
        <pc:spChg chg="mod">
          <ac:chgData name="Dabiri, Ayda" userId="b37f3988-c176-4be8-807a-107e80ddceeb" providerId="ADAL" clId="{12A67F85-3276-4A3A-B7EB-64A58319AF6A}" dt="2020-10-01T12:24:38.197" v="113" actId="1076"/>
          <ac:spMkLst>
            <pc:docMk/>
            <pc:sldMk cId="178875148" sldId="396"/>
            <ac:spMk id="8" creationId="{00000000-0000-0000-0000-000000000000}"/>
          </ac:spMkLst>
        </pc:spChg>
      </pc:sldChg>
      <pc:sldChg chg="add del">
        <pc:chgData name="Dabiri, Ayda" userId="b37f3988-c176-4be8-807a-107e80ddceeb" providerId="ADAL" clId="{12A67F85-3276-4A3A-B7EB-64A58319AF6A}" dt="2020-10-01T12:23:52.245" v="105"/>
        <pc:sldMkLst>
          <pc:docMk/>
          <pc:sldMk cId="1477865565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7DFC79-30DA-484F-85C8-36E397180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00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solidFill>
            <a:srgbClr val="0074A2"/>
          </a:solidFill>
        </p:spPr>
        <p:txBody>
          <a:bodyPr bIns="1980000" anchor="ctr">
            <a:norm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 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4"/>
            <a:ext cx="9143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5508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31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60000" y="6507006"/>
            <a:ext cx="4478700" cy="247650"/>
          </a:xfrm>
        </p:spPr>
        <p:txBody>
          <a:bodyPr lIns="0" anchor="ctr">
            <a:noAutofit/>
          </a:bodyPr>
          <a:lstStyle>
            <a:lvl1pPr>
              <a:defRPr sz="75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90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121935" y="6476048"/>
            <a:ext cx="1646444" cy="247650"/>
          </a:xfrm>
        </p:spPr>
        <p:txBody>
          <a:bodyPr rIns="0" anchor="ctr">
            <a:noAutofit/>
          </a:bodyPr>
          <a:lstStyle>
            <a:lvl1pPr algn="ctr">
              <a:defRPr sz="1200" b="1" spc="0" baseline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www.who.int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9999" y="5440855"/>
            <a:ext cx="8408379" cy="288000"/>
          </a:xfrm>
        </p:spPr>
        <p:txBody>
          <a:bodyPr lIns="0" rIns="90000">
            <a:noAutofit/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6388726" y="488563"/>
            <a:ext cx="2379653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9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360000" y="1800000"/>
            <a:ext cx="8424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359999" y="359999"/>
            <a:ext cx="612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4992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359999" y="1800000"/>
            <a:ext cx="4104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4675773" y="1800000"/>
            <a:ext cx="4104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631970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359999" y="2160000"/>
            <a:ext cx="4104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4675773" y="2160000"/>
            <a:ext cx="4104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360000" y="1800000"/>
            <a:ext cx="4104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4675774" y="1800000"/>
            <a:ext cx="4104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58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359999" y="2160000"/>
            <a:ext cx="4104000" cy="1656000"/>
          </a:xfrm>
        </p:spPr>
        <p:txBody>
          <a:bodyPr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4675773" y="2160000"/>
            <a:ext cx="4104000" cy="1656000"/>
          </a:xfrm>
        </p:spPr>
        <p:txBody>
          <a:bodyPr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360000" y="1800000"/>
            <a:ext cx="4104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4675774" y="1800000"/>
            <a:ext cx="4104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30"/>
          </p:nvPr>
        </p:nvSpPr>
        <p:spPr bwMode="invGray">
          <a:xfrm>
            <a:off x="359999" y="4381200"/>
            <a:ext cx="4104000" cy="1656000"/>
          </a:xfrm>
        </p:spPr>
        <p:txBody>
          <a:bodyPr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4"/>
          </p:nvPr>
        </p:nvSpPr>
        <p:spPr bwMode="invGray">
          <a:xfrm>
            <a:off x="4675773" y="4381200"/>
            <a:ext cx="4104000" cy="1656000"/>
          </a:xfrm>
        </p:spPr>
        <p:txBody>
          <a:bodyPr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5"/>
          </p:nvPr>
        </p:nvSpPr>
        <p:spPr bwMode="invGray">
          <a:xfrm>
            <a:off x="360000" y="4039524"/>
            <a:ext cx="4104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6"/>
          </p:nvPr>
        </p:nvSpPr>
        <p:spPr bwMode="invGray">
          <a:xfrm>
            <a:off x="4675774" y="4039524"/>
            <a:ext cx="4104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904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359999" y="2160000"/>
            <a:ext cx="2664000" cy="3877200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359999" y="1800000"/>
            <a:ext cx="2664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9"/>
          </p:nvPr>
        </p:nvSpPr>
        <p:spPr bwMode="invGray">
          <a:xfrm>
            <a:off x="3237886" y="2160000"/>
            <a:ext cx="2664000" cy="3877200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 bwMode="invGray">
          <a:xfrm>
            <a:off x="3237886" y="1800000"/>
            <a:ext cx="2664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31"/>
          </p:nvPr>
        </p:nvSpPr>
        <p:spPr bwMode="invGray">
          <a:xfrm>
            <a:off x="6115773" y="2160000"/>
            <a:ext cx="2664000" cy="3877200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2"/>
          </p:nvPr>
        </p:nvSpPr>
        <p:spPr bwMode="invGray">
          <a:xfrm>
            <a:off x="6115773" y="1800000"/>
            <a:ext cx="2664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05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346116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/ Text 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4675773" y="1800000"/>
            <a:ext cx="4104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359999" y="1800000"/>
            <a:ext cx="4104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 sz="1050"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018634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4675773" y="1800000"/>
            <a:ext cx="4104000" cy="4237200"/>
          </a:xfrm>
          <a:solidFill>
            <a:srgbClr val="009CDE"/>
          </a:solidFill>
        </p:spPr>
        <p:txBody>
          <a:bodyPr lIns="144000" tIns="144000" rIns="144000" bIns="144000"/>
          <a:lstStyle>
            <a:lvl1pPr>
              <a:defRPr sz="1050" b="1">
                <a:solidFill>
                  <a:schemeClr val="bg1"/>
                </a:solidFill>
                <a:latin typeface="+mn-lt"/>
              </a:defRPr>
            </a:lvl1pPr>
            <a:lvl2pPr>
              <a:defRPr sz="105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 sz="105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359999" y="1800000"/>
            <a:ext cx="4104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 sz="1050"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39287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359999" y="1800000"/>
            <a:ext cx="8419773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 sz="1050"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026784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Intro 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4"/>
          </p:nvPr>
        </p:nvSpPr>
        <p:spPr bwMode="invGray"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12/06/2020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 bwMode="invGray">
          <a:noFill/>
        </p:spPr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 bwMode="invGray">
          <a:noFill/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  <a:noFill/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/>
          </p:nvPr>
        </p:nvSpPr>
        <p:spPr bwMode="invGray">
          <a:xfrm>
            <a:off x="360000" y="1800000"/>
            <a:ext cx="8419774" cy="4237200"/>
          </a:xfrm>
          <a:noFill/>
        </p:spPr>
        <p:txBody>
          <a:bodyPr lIns="0" tIns="0" rIns="0" bIns="0"/>
          <a:lstStyle>
            <a:lvl1pPr>
              <a:lnSpc>
                <a:spcPct val="110000"/>
              </a:lnSpc>
              <a:defRPr sz="1050" b="1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110000"/>
              </a:lnSpc>
              <a:defRPr sz="1050">
                <a:solidFill>
                  <a:schemeClr val="bg2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75502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Intr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0"/>
            <a:ext cx="9144000" cy="6858000"/>
          </a:xfrm>
          <a:solidFill>
            <a:srgbClr val="0074A2"/>
          </a:solidFill>
        </p:spPr>
        <p:txBody>
          <a:bodyPr wrap="square" tIns="1980000" bIns="0" anchor="ctr"/>
          <a:lstStyle>
            <a:lvl1pPr marL="0" marR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 sz="1050"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2" y="1800000"/>
            <a:ext cx="3209925" cy="1649446"/>
          </a:xfrm>
          <a:solidFill>
            <a:schemeClr val="tx2">
              <a:alpha val="90000"/>
            </a:schemeClr>
          </a:solidFill>
        </p:spPr>
        <p:txBody>
          <a:bodyPr lIns="468000" tIns="180000" rIns="360000" bIns="180000">
            <a:noAutofit/>
          </a:bodyPr>
          <a:lstStyle>
            <a:lvl1pPr>
              <a:defRPr sz="2100" b="1">
                <a:solidFill>
                  <a:schemeClr val="bg1"/>
                </a:solidFill>
                <a:latin typeface="+mj-lt"/>
              </a:defRPr>
            </a:lvl1pPr>
            <a:lvl2pPr marL="406004" indent="-205979">
              <a:tabLst>
                <a:tab pos="1210866" algn="l"/>
              </a:tabLst>
              <a:defRPr sz="21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12/06/2020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7303322" y="370800"/>
            <a:ext cx="1482300" cy="694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98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30"/>
          </p:nvPr>
        </p:nvSpPr>
        <p:spPr bwMode="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1"/>
          </p:nvPr>
        </p:nvSpPr>
        <p:spPr bwMode="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2"/>
          </p:nvPr>
        </p:nvSpPr>
        <p:spPr bwMode="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359999" y="359999"/>
            <a:ext cx="6120000" cy="720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360001" y="1800002"/>
            <a:ext cx="477588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359999" y="2143683"/>
            <a:ext cx="741363" cy="396000"/>
          </a:xfrm>
        </p:spPr>
        <p:txBody>
          <a:bodyPr/>
          <a:lstStyle>
            <a:lvl1pPr>
              <a:defRPr sz="2100" b="1">
                <a:latin typeface="+mj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01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1280578" y="2143683"/>
            <a:ext cx="385530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574552" y="2143683"/>
            <a:ext cx="320522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359999" y="2877928"/>
            <a:ext cx="741363" cy="396000"/>
          </a:xfrm>
        </p:spPr>
        <p:txBody>
          <a:bodyPr/>
          <a:lstStyle>
            <a:lvl1pPr>
              <a:defRPr sz="2100" b="1">
                <a:latin typeface="+mj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02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1280578" y="2877928"/>
            <a:ext cx="385530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5574552" y="2877928"/>
            <a:ext cx="320522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359999" y="3612173"/>
            <a:ext cx="741363" cy="396000"/>
          </a:xfrm>
        </p:spPr>
        <p:txBody>
          <a:bodyPr/>
          <a:lstStyle>
            <a:lvl1pPr>
              <a:defRPr sz="2100" b="1">
                <a:latin typeface="+mj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03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1280578" y="3612173"/>
            <a:ext cx="385530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5574552" y="3612173"/>
            <a:ext cx="320522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359999" y="4346418"/>
            <a:ext cx="741363" cy="396000"/>
          </a:xfrm>
        </p:spPr>
        <p:txBody>
          <a:bodyPr/>
          <a:lstStyle>
            <a:lvl1pPr>
              <a:defRPr sz="2100" b="1">
                <a:latin typeface="+mj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04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3" hasCustomPrompt="1"/>
          </p:nvPr>
        </p:nvSpPr>
        <p:spPr>
          <a:xfrm>
            <a:off x="1280578" y="4346418"/>
            <a:ext cx="385530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44" hasCustomPrompt="1"/>
          </p:nvPr>
        </p:nvSpPr>
        <p:spPr>
          <a:xfrm>
            <a:off x="5574552" y="4346418"/>
            <a:ext cx="320522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5" hasCustomPrompt="1"/>
          </p:nvPr>
        </p:nvSpPr>
        <p:spPr>
          <a:xfrm>
            <a:off x="359999" y="5080663"/>
            <a:ext cx="741363" cy="396000"/>
          </a:xfrm>
        </p:spPr>
        <p:txBody>
          <a:bodyPr/>
          <a:lstStyle>
            <a:lvl1pPr>
              <a:defRPr sz="2100" b="1">
                <a:latin typeface="+mj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05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6" hasCustomPrompt="1"/>
          </p:nvPr>
        </p:nvSpPr>
        <p:spPr>
          <a:xfrm>
            <a:off x="1280578" y="5080663"/>
            <a:ext cx="385530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7" hasCustomPrompt="1"/>
          </p:nvPr>
        </p:nvSpPr>
        <p:spPr>
          <a:xfrm>
            <a:off x="5574552" y="5080663"/>
            <a:ext cx="320522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8" hasCustomPrompt="1"/>
          </p:nvPr>
        </p:nvSpPr>
        <p:spPr>
          <a:xfrm>
            <a:off x="359999" y="5814910"/>
            <a:ext cx="741363" cy="396000"/>
          </a:xfrm>
        </p:spPr>
        <p:txBody>
          <a:bodyPr/>
          <a:lstStyle>
            <a:lvl1pPr>
              <a:defRPr sz="2100" b="1">
                <a:latin typeface="+mj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06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49" hasCustomPrompt="1"/>
          </p:nvPr>
        </p:nvSpPr>
        <p:spPr>
          <a:xfrm>
            <a:off x="1280578" y="5814910"/>
            <a:ext cx="385530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50" hasCustomPrompt="1"/>
          </p:nvPr>
        </p:nvSpPr>
        <p:spPr>
          <a:xfrm>
            <a:off x="5574552" y="5814910"/>
            <a:ext cx="3205222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2100" b="1">
                <a:latin typeface="+mj-lt"/>
              </a:defRPr>
            </a:lvl2pPr>
            <a:lvl3pPr>
              <a:defRPr sz="2100" b="1">
                <a:latin typeface="+mj-lt"/>
              </a:defRPr>
            </a:lvl3pPr>
            <a:lvl4pPr>
              <a:defRPr sz="2100" b="1">
                <a:latin typeface="+mj-lt"/>
              </a:defRPr>
            </a:lvl4pPr>
            <a:lvl5pPr>
              <a:defRPr sz="21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4092925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/>
          <a:p>
            <a:r>
              <a:rPr lang="en-GB" noProof="0"/>
              <a:t>12/06/2020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/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3724132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solidFill>
            <a:srgbClr val="0074A2"/>
          </a:solidFill>
        </p:spPr>
        <p:txBody>
          <a:bodyPr bIns="1980000" anchor="ctr"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 sz="1050"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45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</a:t>
            </a:r>
            <a:br>
              <a:rPr lang="en-GB" noProof="0"/>
            </a:br>
            <a:r>
              <a:rPr lang="en-GB" noProof="0"/>
              <a:t>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60000" y="6507006"/>
            <a:ext cx="4478700" cy="247650"/>
          </a:xfrm>
        </p:spPr>
        <p:txBody>
          <a:bodyPr anchor="ctr">
            <a:noAutofit/>
          </a:bodyPr>
          <a:lstStyle>
            <a:lvl1pPr>
              <a:defRPr sz="75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Name of Author  |  Function | Division | Country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121935" y="6476048"/>
            <a:ext cx="1646444" cy="247650"/>
          </a:xfrm>
        </p:spPr>
        <p:txBody>
          <a:bodyPr rIns="0" anchor="ctr">
            <a:noAutofit/>
          </a:bodyPr>
          <a:lstStyle>
            <a:lvl1pPr algn="ctr">
              <a:defRPr sz="1200" b="1" spc="0" baseline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www.who.int</a:t>
            </a: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5508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31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0"/>
            <a:ext cx="9143999" cy="1656000"/>
          </a:xfrm>
          <a:solidFill>
            <a:schemeClr val="tx2">
              <a:alpha val="90000"/>
            </a:schemeClr>
          </a:solidFill>
        </p:spPr>
        <p:txBody>
          <a:bodyPr lIns="468000" tIns="216000" rIns="360000" bIns="216000" numCol="3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05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6388726" y="488563"/>
            <a:ext cx="2379653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8719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algn="ctr">
              <a:defRPr sz="1050">
                <a:solidFill>
                  <a:schemeClr val="accent4"/>
                </a:solidFill>
              </a:defRPr>
            </a:lvl1pPr>
          </a:lstStyle>
          <a:p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 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4"/>
            <a:ext cx="9143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5508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315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60000" y="6507006"/>
            <a:ext cx="4478700" cy="247650"/>
          </a:xfrm>
        </p:spPr>
        <p:txBody>
          <a:bodyPr lIns="0" anchor="ctr">
            <a:noAutofit/>
          </a:bodyPr>
          <a:lstStyle>
            <a:lvl1pPr>
              <a:defRPr sz="75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90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7121935" y="6476048"/>
            <a:ext cx="1646444" cy="247650"/>
          </a:xfrm>
        </p:spPr>
        <p:txBody>
          <a:bodyPr rIns="0" anchor="ctr">
            <a:noAutofit/>
          </a:bodyPr>
          <a:lstStyle>
            <a:lvl1pPr algn="ctr">
              <a:defRPr sz="1200" b="1" spc="0" baseline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www.who.int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9999" y="5440855"/>
            <a:ext cx="8408379" cy="288000"/>
          </a:xfrm>
        </p:spPr>
        <p:txBody>
          <a:bodyPr lIns="0" rIns="90000">
            <a:noAutofit/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388726" y="485184"/>
            <a:ext cx="2379653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5417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1E2FF-A076-458B-BD65-CB74FF6D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44465-645F-4B64-9AB0-E0E6E7644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D795E-35B8-4EBA-8A8E-FBB70220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1B24-369D-4A13-BA40-CB258B5FA693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39DCE-F413-4FF7-BFD0-7CD92667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3A2E6-4BA5-4BC6-A258-E7BC1B65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99E7-3751-485E-A778-7AF7233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1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4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invGray">
          <a:xfrm>
            <a:off x="359999" y="359999"/>
            <a:ext cx="6120000" cy="720000"/>
          </a:xfrm>
          <a:prstGeom prst="rect">
            <a:avLst/>
          </a:prstGeom>
        </p:spPr>
        <p:txBody>
          <a:bodyPr vert="horz" lIns="18000" tIns="0" rIns="36000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invGray">
          <a:xfrm>
            <a:off x="360000" y="1800000"/>
            <a:ext cx="8424001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invGray">
          <a:xfrm>
            <a:off x="360000" y="6580588"/>
            <a:ext cx="59250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GB" noProof="0"/>
              <a:t>12/06/2020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invGray">
          <a:xfrm>
            <a:off x="1044744" y="6580588"/>
            <a:ext cx="1698456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|     Progress Report: Ethics &amp; COVID-19 Working Group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invGray">
          <a:xfrm>
            <a:off x="8562325" y="6580588"/>
            <a:ext cx="217448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Rectangle 8"/>
          <p:cNvSpPr/>
          <p:nvPr userDrawn="1"/>
        </p:nvSpPr>
        <p:spPr bwMode="invGray">
          <a:xfrm>
            <a:off x="7301701" y="371958"/>
            <a:ext cx="1482300" cy="694800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noProof="0"/>
          </a:p>
        </p:txBody>
      </p:sp>
    </p:spTree>
    <p:extLst>
      <p:ext uri="{BB962C8B-B14F-4D97-AF65-F5344CB8AC3E}">
        <p14:creationId xmlns:p14="http://schemas.microsoft.com/office/powerpoint/2010/main" val="285715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10000"/>
        </a:lnSpc>
        <a:spcBef>
          <a:spcPts val="750"/>
        </a:spcBef>
        <a:spcAft>
          <a:spcPts val="450"/>
        </a:spcAft>
        <a:buClr>
          <a:schemeClr val="bg1"/>
        </a:buClr>
        <a:buSzPct val="80000"/>
        <a:buFontTx/>
        <a:buNone/>
        <a:defRPr sz="1050" b="0" kern="1200">
          <a:solidFill>
            <a:schemeClr val="bg1"/>
          </a:solidFill>
          <a:latin typeface="+mn-lt"/>
          <a:ea typeface="+mn-ea"/>
          <a:cs typeface="Times New Roman" panose="02020603050405020304" pitchFamily="18" charset="0"/>
        </a:defRPr>
      </a:lvl1pPr>
      <a:lvl2pPr marL="350044" indent="-214313" algn="l" defTabSz="685800" rtl="0" eaLnBrk="1" latinLnBrk="0" hangingPunct="1">
        <a:lnSpc>
          <a:spcPct val="110000"/>
        </a:lnSpc>
        <a:spcBef>
          <a:spcPts val="375"/>
        </a:spcBef>
        <a:spcAft>
          <a:spcPts val="45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050" kern="1200">
          <a:solidFill>
            <a:schemeClr val="bg1"/>
          </a:solidFill>
          <a:latin typeface="+mn-lt"/>
          <a:ea typeface="+mn-ea"/>
          <a:cs typeface="+mn-cs"/>
        </a:defRPr>
      </a:lvl2pPr>
      <a:lvl3pPr marL="620315" indent="-214313" algn="l" defTabSz="685800" rtl="0" eaLnBrk="1" latinLnBrk="0" hangingPunct="1">
        <a:lnSpc>
          <a:spcPct val="110000"/>
        </a:lnSpc>
        <a:spcBef>
          <a:spcPts val="375"/>
        </a:spcBef>
        <a:spcAft>
          <a:spcPts val="45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050" kern="1200">
          <a:solidFill>
            <a:schemeClr val="bg1"/>
          </a:solidFill>
          <a:latin typeface="+mn-lt"/>
          <a:ea typeface="+mn-ea"/>
          <a:cs typeface="+mn-cs"/>
        </a:defRPr>
      </a:lvl3pPr>
      <a:lvl4pPr marL="884635" indent="-214313" algn="l" defTabSz="685800" rtl="0" eaLnBrk="1" latinLnBrk="0" hangingPunct="1">
        <a:lnSpc>
          <a:spcPct val="110000"/>
        </a:lnSpc>
        <a:spcBef>
          <a:spcPts val="375"/>
        </a:spcBef>
        <a:spcAft>
          <a:spcPts val="450"/>
        </a:spcAft>
        <a:buClr>
          <a:schemeClr val="bg1"/>
        </a:buClr>
        <a:buSzPct val="100000"/>
        <a:buFont typeface="Arial" panose="020B0604020202020204" pitchFamily="34" charset="0"/>
        <a:buChar char="•"/>
        <a:tabLst>
          <a:tab pos="806054" algn="l"/>
        </a:tabLst>
        <a:defRPr sz="1050" kern="1200">
          <a:solidFill>
            <a:schemeClr val="bg1"/>
          </a:solidFill>
          <a:latin typeface="+mn-lt"/>
          <a:ea typeface="+mn-ea"/>
          <a:cs typeface="+mn-cs"/>
        </a:defRPr>
      </a:lvl4pPr>
      <a:lvl5pPr marL="1212056" indent="-269081" algn="l" defTabSz="685800" rtl="0" eaLnBrk="1" latinLnBrk="0" hangingPunct="1">
        <a:lnSpc>
          <a:spcPct val="110000"/>
        </a:lnSpc>
        <a:spcBef>
          <a:spcPts val="375"/>
        </a:spcBef>
        <a:spcAft>
          <a:spcPts val="45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050" kern="1200">
          <a:solidFill>
            <a:schemeClr val="bg1"/>
          </a:solidFill>
          <a:latin typeface="+mn-lt"/>
          <a:ea typeface="+mn-ea"/>
          <a:cs typeface="+mn-cs"/>
        </a:defRPr>
      </a:lvl5pPr>
      <a:lvl6pPr marL="1546622" indent="-269081" algn="l" defTabSz="685800" rtl="0" eaLnBrk="1" latinLnBrk="0" hangingPunct="1">
        <a:lnSpc>
          <a:spcPct val="90000"/>
        </a:lnSpc>
        <a:spcBef>
          <a:spcPts val="375"/>
        </a:spcBef>
        <a:buClr>
          <a:schemeClr val="bg1"/>
        </a:buClr>
        <a:buFont typeface="Arial" panose="020B0604020202020204" pitchFamily="34" charset="0"/>
        <a:buChar char="•"/>
        <a:defRPr sz="1050" kern="1200">
          <a:solidFill>
            <a:schemeClr val="bg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1">
          <p15:clr>
            <a:srgbClr val="F26B43"/>
          </p15:clr>
        </p15:guide>
        <p15:guide id="2" orient="horz" pos="3809">
          <p15:clr>
            <a:srgbClr val="F26B43"/>
          </p15:clr>
        </p15:guide>
        <p15:guide id="3" pos="3840">
          <p15:clr>
            <a:srgbClr val="F26B43"/>
          </p15:clr>
        </p15:guide>
        <p15:guide id="4" pos="302">
          <p15:clr>
            <a:srgbClr val="F26B43"/>
          </p15:clr>
        </p15:guide>
        <p15:guide id="5" pos="7379">
          <p15:clr>
            <a:srgbClr val="F26B43"/>
          </p15:clr>
        </p15:guide>
        <p15:guide id="6" pos="3761">
          <p15:clr>
            <a:srgbClr val="F26B43"/>
          </p15:clr>
        </p15:guide>
        <p15:guide id="7" pos="39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who.int/publications/i/item/WHO-2019-nCoV-Ethics_Contact_tracing_apps-2020.1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016277" y="935321"/>
            <a:ext cx="1468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FGAI4H-J-051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11631"/>
              </p:ext>
            </p:extLst>
          </p:nvPr>
        </p:nvGraphicFramePr>
        <p:xfrm>
          <a:off x="1015801" y="2742336"/>
          <a:ext cx="7112397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DEL01: AI4H ethics considerations - Progress Review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Andreas Reis 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Ethics &amp; Governance Unit Research for Health Department Division of the Chief Scientist World Health Organization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reisa@who.int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progress review of DEL01: AI4H ethics considerations.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" y="4414267"/>
            <a:ext cx="9143999" cy="1199293"/>
          </a:xfrm>
        </p:spPr>
        <p:txBody>
          <a:bodyPr vert="horz" lIns="468000" tIns="360000" rIns="360000" bIns="480060" rtlCol="0" anchor="t">
            <a:noAutofit/>
          </a:bodyPr>
          <a:lstStyle/>
          <a:p>
            <a:r>
              <a:rPr lang="en-GB" sz="2100" dirty="0"/>
              <a:t>Ethics &amp; Governance of AI for Health: Update</a:t>
            </a:r>
          </a:p>
          <a:p>
            <a:r>
              <a:rPr lang="en-GB" sz="1500" b="0" dirty="0"/>
              <a:t>Dr Andreas Reis, MD, MSc	Co-Lead, Health Ethics &amp; Governance Unit, WHO Geneva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221138"/>
            <a:ext cx="3648075" cy="1455387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344B3A-CAF9-4D82-8FFF-9C40D2706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3892" y="957977"/>
            <a:ext cx="2382218" cy="8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5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274B1E-5DC6-4D91-B43D-C057B82FD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57" y="2198370"/>
            <a:ext cx="4313723" cy="3357633"/>
          </a:xfr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406003" lvl="2" indent="0">
              <a:lnSpc>
                <a:spcPct val="100000"/>
              </a:lnSpc>
              <a:spcBef>
                <a:spcPts val="450"/>
              </a:spcBef>
              <a:buNone/>
            </a:pPr>
            <a:endParaRPr lang="en-US" sz="600" dirty="0">
              <a:cs typeface="Arial" panose="020B0604020202020204" pitchFamily="34" charset="0"/>
            </a:endParaRPr>
          </a:p>
          <a:p>
            <a:pPr marL="406003" lvl="2" indent="0">
              <a:lnSpc>
                <a:spcPct val="100000"/>
              </a:lnSpc>
              <a:spcBef>
                <a:spcPts val="450"/>
              </a:spcBef>
              <a:buNone/>
            </a:pPr>
            <a:r>
              <a:rPr lang="en-US" sz="2400" dirty="0">
                <a:cs typeface="Arial" panose="020B0604020202020204" pitchFamily="34" charset="0"/>
              </a:rPr>
              <a:t>Ethical Considerations to Guide the Use of Digital Proximity Tracking Technologies for COVID-19 Contact Tracing</a:t>
            </a:r>
          </a:p>
          <a:p>
            <a:pPr marL="406003" lvl="2" indent="0">
              <a:lnSpc>
                <a:spcPct val="100000"/>
              </a:lnSpc>
              <a:spcBef>
                <a:spcPts val="450"/>
              </a:spcBef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406003" lvl="2" indent="0">
              <a:lnSpc>
                <a:spcPct val="100000"/>
              </a:lnSpc>
              <a:spcBef>
                <a:spcPts val="450"/>
              </a:spcBef>
              <a:buNone/>
            </a:pPr>
            <a:r>
              <a:rPr lang="en-US" sz="1350" dirty="0">
                <a:solidFill>
                  <a:schemeClr val="accent2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https://www.who.int/publications/i/item/WHO-2019-nCoV-Ethics_Contact_tracing_apps-2020.1</a:t>
            </a:r>
            <a:r>
              <a:rPr lang="en-US" sz="1350" dirty="0">
                <a:solidFill>
                  <a:schemeClr val="accent2"/>
                </a:solidFill>
                <a:cs typeface="Arial" panose="020B0604020202020204" pitchFamily="34" charset="0"/>
              </a:rPr>
              <a:t>   </a:t>
            </a:r>
          </a:p>
          <a:p>
            <a:pPr marL="135731" lvl="1" indent="0">
              <a:spcBef>
                <a:spcPts val="450"/>
              </a:spcBef>
              <a:buNone/>
            </a:pPr>
            <a:endParaRPr lang="en-US" sz="600" dirty="0">
              <a:cs typeface="Arial" panose="020B0604020202020204" pitchFamily="34" charset="0"/>
            </a:endParaRPr>
          </a:p>
          <a:p>
            <a:pPr marL="135731" lvl="1" indent="0">
              <a:spcBef>
                <a:spcPts val="450"/>
              </a:spcBef>
              <a:buNone/>
            </a:pPr>
            <a:endParaRPr lang="en-US" sz="600" dirty="0">
              <a:cs typeface="Arial" panose="020B0604020202020204" pitchFamily="34" charset="0"/>
            </a:endParaRPr>
          </a:p>
          <a:p>
            <a:pPr marL="135731" lvl="1" indent="0">
              <a:buNone/>
            </a:pPr>
            <a:endParaRPr lang="en-US" sz="1800" dirty="0"/>
          </a:p>
          <a:p>
            <a:pPr marL="135731" lvl="1" indent="0">
              <a:buNone/>
            </a:pPr>
            <a:endParaRPr lang="en-US" sz="18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BF8B432-47E6-4C2C-97EE-E4378C46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8" y="1150565"/>
            <a:ext cx="7069502" cy="540000"/>
          </a:xfrm>
        </p:spPr>
        <p:txBody>
          <a:bodyPr/>
          <a:lstStyle/>
          <a:p>
            <a:r>
              <a:rPr lang="en-US" sz="2700" dirty="0"/>
              <a:t>COVID-19</a:t>
            </a:r>
            <a:endParaRPr lang="en-US" sz="2400" i="1" dirty="0"/>
          </a:p>
        </p:txBody>
      </p:sp>
      <p:pic>
        <p:nvPicPr>
          <p:cNvPr id="3" name="Graphic 2" descr="Closed book">
            <a:hlinkClick r:id="rId2"/>
            <a:extLst>
              <a:ext uri="{FF2B5EF4-FFF2-40B4-BE49-F238E27FC236}">
                <a16:creationId xmlns:a16="http://schemas.microsoft.com/office/drawing/2014/main" id="{2851CED3-8BC2-401A-B0E6-169D0C656F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473" y="2515190"/>
            <a:ext cx="219555" cy="2195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64F88E-671C-4A21-9EDF-A9A0BFE5F1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575" y="1021205"/>
            <a:ext cx="2208635" cy="30552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B1DE5C-3B88-4438-B28D-760B08A72E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576" y="4161739"/>
            <a:ext cx="2819399" cy="163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6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2286000"/>
            <a:ext cx="8424001" cy="3099150"/>
          </a:xfrm>
        </p:spPr>
        <p:txBody>
          <a:bodyPr/>
          <a:lstStyle/>
          <a:p>
            <a:endParaRPr lang="en-US" sz="18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Virtual meeting on role of big tech companies held in August </a:t>
            </a:r>
          </a:p>
          <a:p>
            <a:r>
              <a:rPr lang="en-US" sz="1800" dirty="0"/>
              <a:t>•    Partial draft of WHO guidance on ethics &amp; governance of AI completed </a:t>
            </a:r>
          </a:p>
          <a:p>
            <a:r>
              <a:rPr lang="en-US" sz="1800" dirty="0"/>
              <a:t>•   Expert group plenary meeting on 7-8 September held </a:t>
            </a:r>
          </a:p>
          <a:p>
            <a:r>
              <a:rPr lang="en-US" sz="1800" dirty="0"/>
              <a:t>•   1st draft being finalized </a:t>
            </a:r>
          </a:p>
          <a:p>
            <a:r>
              <a:rPr lang="en-US" sz="1800" dirty="0"/>
              <a:t>•   Looking for volunteers for external peer review (in November) </a:t>
            </a:r>
          </a:p>
          <a:p>
            <a:endParaRPr lang="en-GB" sz="1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1371600"/>
            <a:ext cx="6120000" cy="578644"/>
          </a:xfrm>
        </p:spPr>
        <p:txBody>
          <a:bodyPr/>
          <a:lstStyle/>
          <a:p>
            <a:r>
              <a:rPr lang="fr-FR" sz="3000" dirty="0" err="1"/>
              <a:t>Developing</a:t>
            </a:r>
            <a:r>
              <a:rPr lang="fr-FR" sz="3000" dirty="0"/>
              <a:t> Guidance for Ethics &amp; Governance of AI for Health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90707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1320" y="1879425"/>
            <a:ext cx="8424001" cy="3099150"/>
          </a:xfrm>
        </p:spPr>
        <p:txBody>
          <a:bodyPr/>
          <a:lstStyle/>
          <a:p>
            <a:r>
              <a:rPr lang="en-GB" sz="1800" b="1" dirty="0"/>
              <a:t>Table of contents</a:t>
            </a:r>
            <a:endParaRPr lang="en-US" sz="3200" dirty="0"/>
          </a:p>
          <a:p>
            <a:r>
              <a:rPr lang="en-GB" sz="1400" b="1" dirty="0"/>
              <a:t> </a:t>
            </a:r>
            <a:r>
              <a:rPr lang="en-GB" sz="1400" dirty="0"/>
              <a:t>1. Introduction 					</a:t>
            </a:r>
            <a:endParaRPr lang="en-US" sz="1400" dirty="0"/>
          </a:p>
          <a:p>
            <a:r>
              <a:rPr lang="en-GB" sz="1400" dirty="0"/>
              <a:t> 2. Describing artificial intelligence in health and medicines					</a:t>
            </a:r>
            <a:endParaRPr lang="en-US" sz="1400" dirty="0"/>
          </a:p>
          <a:p>
            <a:r>
              <a:rPr lang="en-GB" sz="1400" dirty="0"/>
              <a:t> 3. Applications of artificial intelligence in health	 					</a:t>
            </a:r>
            <a:endParaRPr lang="en-US" sz="1400" dirty="0"/>
          </a:p>
          <a:p>
            <a:r>
              <a:rPr lang="en-GB" sz="1400" dirty="0"/>
              <a:t> 4. Ethical challenges for the use of artificial intelligence in health care			</a:t>
            </a:r>
            <a:endParaRPr lang="en-US" sz="1400" dirty="0"/>
          </a:p>
          <a:p>
            <a:r>
              <a:rPr lang="en-GB" sz="1400" dirty="0"/>
              <a:t>5. Risks associated with the widespread adoption of AI for health	</a:t>
            </a:r>
            <a:endParaRPr lang="en-US" sz="1400" dirty="0"/>
          </a:p>
          <a:p>
            <a:r>
              <a:rPr lang="en-GB" sz="1400" dirty="0"/>
              <a:t>6. Existing governance frameworks that apply to AI in health				</a:t>
            </a:r>
            <a:endParaRPr lang="en-US" sz="1400" dirty="0"/>
          </a:p>
          <a:p>
            <a:r>
              <a:rPr lang="en-GB" sz="1400" dirty="0"/>
              <a:t>7. Key ethical principles for the use of AI in health  							</a:t>
            </a:r>
            <a:endParaRPr lang="en-US" sz="1400" dirty="0"/>
          </a:p>
          <a:p>
            <a:r>
              <a:rPr lang="en-GB" sz="1400" dirty="0"/>
              <a:t> 8. Liability regimes for AI in health  								 </a:t>
            </a:r>
            <a:endParaRPr lang="en-US" sz="1400" dirty="0"/>
          </a:p>
          <a:p>
            <a:r>
              <a:rPr lang="en-GB" sz="1400" dirty="0"/>
              <a:t> 9. Elements of a governance framework for AI in health 					 </a:t>
            </a:r>
            <a:endParaRPr lang="en-US" sz="1400" dirty="0"/>
          </a:p>
          <a:p>
            <a:r>
              <a:rPr lang="en-GB" sz="1400" dirty="0"/>
              <a:t>10. Building an ethical approach in practice for AI in health</a:t>
            </a:r>
            <a:endParaRPr lang="en-US" sz="1400" dirty="0"/>
          </a:p>
          <a:p>
            <a:r>
              <a:rPr lang="en-GB" sz="1400" dirty="0"/>
              <a:t>Annex: Checklists for ethical use and oversight of AI in health: Designers, </a:t>
            </a:r>
            <a:r>
              <a:rPr lang="en-GB" sz="1400" dirty="0" err="1"/>
              <a:t>MoH</a:t>
            </a:r>
            <a:r>
              <a:rPr lang="en-GB" sz="1400" dirty="0"/>
              <a:t>, health care providers  </a:t>
            </a:r>
            <a:endParaRPr lang="en-US" sz="1400" dirty="0"/>
          </a:p>
          <a:p>
            <a:endParaRPr lang="en-GB" sz="20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1320" y="1068770"/>
            <a:ext cx="6120000" cy="578644"/>
          </a:xfrm>
        </p:spPr>
        <p:txBody>
          <a:bodyPr/>
          <a:lstStyle/>
          <a:p>
            <a:r>
              <a:rPr lang="fr-FR" sz="3000" dirty="0" err="1"/>
              <a:t>Developing</a:t>
            </a:r>
            <a:r>
              <a:rPr lang="fr-FR" sz="3000" dirty="0"/>
              <a:t> Guidance for Ethics &amp; Governance of AI for Health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7887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518D62-B89D-4BDD-BF5C-54972C94B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6" b="-1"/>
          <a:stretch/>
        </p:blipFill>
        <p:spPr>
          <a:xfrm>
            <a:off x="1095448" y="857257"/>
            <a:ext cx="6953105" cy="5143493"/>
          </a:xfrm>
          <a:custGeom>
            <a:avLst/>
            <a:gdLst>
              <a:gd name="connsiteX0" fmla="*/ 1503712 w 9270806"/>
              <a:gd name="connsiteY0" fmla="*/ 0 h 6858000"/>
              <a:gd name="connsiteX1" fmla="*/ 7767094 w 9270806"/>
              <a:gd name="connsiteY1" fmla="*/ 0 h 6858000"/>
              <a:gd name="connsiteX2" fmla="*/ 7913128 w 9270806"/>
              <a:gd name="connsiteY2" fmla="*/ 139721 h 6858000"/>
              <a:gd name="connsiteX3" fmla="*/ 9270806 w 9270806"/>
              <a:gd name="connsiteY3" fmla="*/ 3429000 h 6858000"/>
              <a:gd name="connsiteX4" fmla="*/ 7913128 w 9270806"/>
              <a:gd name="connsiteY4" fmla="*/ 6718279 h 6858000"/>
              <a:gd name="connsiteX5" fmla="*/ 7767094 w 9270806"/>
              <a:gd name="connsiteY5" fmla="*/ 6858000 h 6858000"/>
              <a:gd name="connsiteX6" fmla="*/ 1503712 w 9270806"/>
              <a:gd name="connsiteY6" fmla="*/ 6858000 h 6858000"/>
              <a:gd name="connsiteX7" fmla="*/ 1357679 w 9270806"/>
              <a:gd name="connsiteY7" fmla="*/ 6718279 h 6858000"/>
              <a:gd name="connsiteX8" fmla="*/ 0 w 9270806"/>
              <a:gd name="connsiteY8" fmla="*/ 3429000 h 6858000"/>
              <a:gd name="connsiteX9" fmla="*/ 1357679 w 9270806"/>
              <a:gd name="connsiteY9" fmla="*/ 1397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7" name="Subtitle 9">
            <a:extLst>
              <a:ext uri="{FF2B5EF4-FFF2-40B4-BE49-F238E27FC236}">
                <a16:creationId xmlns:a16="http://schemas.microsoft.com/office/drawing/2014/main" id="{E823F2F4-4B17-469D-87C9-4B6099E06DA7}"/>
              </a:ext>
            </a:extLst>
          </p:cNvPr>
          <p:cNvSpPr txBox="1">
            <a:spLocks/>
          </p:cNvSpPr>
          <p:nvPr/>
        </p:nvSpPr>
        <p:spPr bwMode="gray">
          <a:xfrm>
            <a:off x="1" y="4414267"/>
            <a:ext cx="9143999" cy="1199293"/>
          </a:xfrm>
          <a:prstGeom prst="rect">
            <a:avLst/>
          </a:prstGeom>
          <a:solidFill>
            <a:srgbClr val="009CDE"/>
          </a:solidFill>
        </p:spPr>
        <p:txBody>
          <a:bodyPr vert="horz" lIns="351000" tIns="270000" rIns="270000" bIns="48006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24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1074738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spcAft>
                <a:spcPts val="450"/>
              </a:spcAft>
              <a:buClr>
                <a:sysClr val="windowText" lastClr="000000"/>
              </a:buClr>
              <a:defRPr/>
            </a:pPr>
            <a:r>
              <a:rPr lang="en-GB" sz="2100" dirty="0">
                <a:solidFill>
                  <a:sysClr val="window" lastClr="FFFFFF"/>
                </a:solidFill>
                <a:latin typeface="Ebrima"/>
              </a:rPr>
              <a:t>Thank you very much!</a:t>
            </a:r>
          </a:p>
        </p:txBody>
      </p:sp>
    </p:spTree>
    <p:extLst>
      <p:ext uri="{BB962C8B-B14F-4D97-AF65-F5344CB8AC3E}">
        <p14:creationId xmlns:p14="http://schemas.microsoft.com/office/powerpoint/2010/main" val="147786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WHO PPT color scheme 2016">
      <a:dk1>
        <a:sysClr val="windowText" lastClr="000000"/>
      </a:dk1>
      <a:lt1>
        <a:sysClr val="window" lastClr="FFFFFF"/>
      </a:lt1>
      <a:dk2>
        <a:srgbClr val="009CDE"/>
      </a:dk2>
      <a:lt2>
        <a:srgbClr val="F3F3F3"/>
      </a:lt2>
      <a:accent1>
        <a:srgbClr val="009CDE"/>
      </a:accent1>
      <a:accent2>
        <a:srgbClr val="183C5C"/>
      </a:accent2>
      <a:accent3>
        <a:srgbClr val="66C4EB"/>
      </a:accent3>
      <a:accent4>
        <a:srgbClr val="9B9B9B"/>
      </a:accent4>
      <a:accent5>
        <a:srgbClr val="CCEBF8"/>
      </a:accent5>
      <a:accent6>
        <a:srgbClr val="C9C9C9"/>
      </a:accent6>
      <a:hlink>
        <a:srgbClr val="009CDE"/>
      </a:hlink>
      <a:folHlink>
        <a:srgbClr val="B2B2B2"/>
      </a:folHlink>
    </a:clrScheme>
    <a:fontScheme name="WHO Fonts PPT 2016">
      <a:majorFont>
        <a:latin typeface="Ebrim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0E8ED6-E653-45D1-8D51-01DEEF9498FF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201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Ebrima</vt:lpstr>
      <vt:lpstr>Times New Roman</vt:lpstr>
      <vt:lpstr>Office 主题​​</vt:lpstr>
      <vt:lpstr>3_Office Theme</vt:lpstr>
      <vt:lpstr>PowerPoint Presentation</vt:lpstr>
      <vt:lpstr> </vt:lpstr>
      <vt:lpstr>COVID-19</vt:lpstr>
      <vt:lpstr>Developing Guidance for Ethics &amp; Governance of AI for Health</vt:lpstr>
      <vt:lpstr>Developing Guidance for Ethics &amp; Governance of AI for Health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DEL01: AI4H ethics considerations - Progress Review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2020-10-01T12:35:54Z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