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google.com/forms/d/1wW3xt5u5BVPrrqhCimBzcB5ltfTjBnGsn71ZWOiTNt8/edit#respon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t3uwPQIKFKJejtjINWOkHR-h7nlZsuYy4pqhIdCSiEo/edit?usp=sharing" TargetMode="External"/><Relationship Id="rId2" Type="http://schemas.openxmlformats.org/officeDocument/2006/relationships/hyperlink" Target="https://docs.google.com/document/d/1eksm8dm7MYuNjtThRp-zmwlxvFXUrjSjDnkpuMwZNJ4/edit#heading=h.z6ne0og04bp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dev.azure.com/mllabai/FG-AI4H%20Assessment%20Platfor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016277" y="935321"/>
            <a:ext cx="1468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FGAI4H-J-045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76273"/>
              </p:ext>
            </p:extLst>
          </p:nvPr>
        </p:nvGraphicFramePr>
        <p:xfrm>
          <a:off x="933576" y="3247161"/>
          <a:ext cx="7112397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Source Software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Marc Lecoultre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ml@mllab.ai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feedback on the work accomplished by the Open Source Software initiative in-between meetings I and J.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6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BBA75-1268-4FB8-AAE8-8EA687D5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How </a:t>
            </a:r>
            <a:r>
              <a:rPr lang="fr-CH" dirty="0" err="1"/>
              <a:t>did</a:t>
            </a:r>
            <a:r>
              <a:rPr lang="fr-CH" dirty="0"/>
              <a:t> </a:t>
            </a:r>
            <a:r>
              <a:rPr lang="fr-CH" dirty="0" err="1"/>
              <a:t>it</a:t>
            </a:r>
            <a:r>
              <a:rPr lang="fr-CH" dirty="0"/>
              <a:t> start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3C2938-424F-4552-9900-5BEA02650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focus group started during meeting G to discuss the potential of a modular annotation tool that could be shared by the whole focus group</a:t>
            </a:r>
          </a:p>
          <a:p>
            <a:r>
              <a:rPr lang="en-US" dirty="0"/>
              <a:t>During meeting H the first thoughts on the possibility of a joint tool where outlined in document FG-AI4H-H-038-R01</a:t>
            </a:r>
          </a:p>
          <a:p>
            <a:r>
              <a:rPr lang="en-US" dirty="0"/>
              <a:t>This workstream was established to draft the requirements and specifications for this annotation tool</a:t>
            </a:r>
          </a:p>
          <a:p>
            <a:r>
              <a:rPr lang="en-US" dirty="0"/>
              <a:t>This group had 11 members</a:t>
            </a:r>
            <a:endParaRPr lang="fr-CH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13A3F561-3AD4-474B-8C0E-613A555A5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0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EAE5C-0B46-47B2-9CF0-3EAF7B5F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51072D-44BE-4EEF-9527-312707930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met 3 times in-between meeting H and I</a:t>
            </a:r>
          </a:p>
          <a:p>
            <a:r>
              <a:rPr lang="en-US" dirty="0"/>
              <a:t>Discussed about high level requirements:</a:t>
            </a:r>
          </a:p>
          <a:p>
            <a:pPr lvl="1"/>
            <a:r>
              <a:rPr lang="en-US" dirty="0"/>
              <a:t>End to End</a:t>
            </a:r>
          </a:p>
          <a:p>
            <a:pPr lvl="1"/>
            <a:r>
              <a:rPr lang="en-US" dirty="0"/>
              <a:t>Global Scope</a:t>
            </a:r>
          </a:p>
          <a:p>
            <a:pPr lvl="1"/>
            <a:r>
              <a:rPr lang="en-US" dirty="0"/>
              <a:t>Meta-data and Bias</a:t>
            </a:r>
          </a:p>
          <a:p>
            <a:pPr lvl="1"/>
            <a:r>
              <a:rPr lang="en-US" dirty="0"/>
              <a:t>Quality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Had 2 annotation tool presentations (</a:t>
            </a:r>
            <a:r>
              <a:rPr lang="en-US" dirty="0" err="1"/>
              <a:t>hulilab</a:t>
            </a:r>
            <a:r>
              <a:rPr lang="en-US" dirty="0"/>
              <a:t>, TG-Symptoms)</a:t>
            </a:r>
          </a:p>
          <a:p>
            <a:r>
              <a:rPr lang="en-US" dirty="0"/>
              <a:t>Reviewed questionnaire by Shan and Sebastian</a:t>
            </a:r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32907FC-B617-4C8F-A119-C136F53F7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9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Since</a:t>
            </a:r>
            <a:r>
              <a:rPr lang="fr-CH" dirty="0"/>
              <a:t> meeting 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Shan and Sebastian: contacted TG for collecting (high-level) annotation requirements</a:t>
            </a:r>
          </a:p>
          <a:p>
            <a:pPr lvl="1"/>
            <a:r>
              <a:rPr lang="en-US" dirty="0">
                <a:hlinkClick r:id="rId2"/>
              </a:rPr>
              <a:t>https://docs.google.com/forms/d/1wW3xt5u5BVPrrqhCimBzcB5ltfTjBnGsn71ZWOiTNt8/edit#responses</a:t>
            </a:r>
            <a:endParaRPr lang="en-US" dirty="0"/>
          </a:p>
          <a:p>
            <a:r>
              <a:rPr lang="en-US" dirty="0"/>
              <a:t>Analyzed the results from </a:t>
            </a:r>
            <a:r>
              <a:rPr lang="en-US" dirty="0" err="1"/>
              <a:t>Shans</a:t>
            </a:r>
            <a:r>
              <a:rPr lang="en-US" dirty="0"/>
              <a:t> survey and the tools the TG mentioned</a:t>
            </a:r>
          </a:p>
          <a:p>
            <a:r>
              <a:rPr lang="en-US" dirty="0"/>
              <a:t>Started some more formal analysis for the functional and no functional requirements</a:t>
            </a:r>
          </a:p>
          <a:p>
            <a:r>
              <a:rPr lang="en-US" dirty="0"/>
              <a:t>Started outlining on software design based on the requirements</a:t>
            </a:r>
          </a:p>
          <a:p>
            <a:r>
              <a:rPr lang="en-US" dirty="0"/>
              <a:t>Set up a collaboration env. and a team</a:t>
            </a:r>
            <a:endParaRPr lang="fr-CH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F89E3F33-9F27-4440-AC4C-9B80057CA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2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Open Source Software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The Open Source </a:t>
            </a:r>
            <a:r>
              <a:rPr lang="fr-CH" dirty="0" err="1"/>
              <a:t>includes</a:t>
            </a:r>
            <a:r>
              <a:rPr lang="fr-CH" dirty="0"/>
              <a:t>: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b="0" i="0" dirty="0">
                <a:effectLst/>
              </a:rPr>
              <a:t>Data Acquisition Package (DAP)</a:t>
            </a:r>
          </a:p>
          <a:p>
            <a:r>
              <a:rPr lang="fr-CH" b="0" i="0" dirty="0">
                <a:effectLst/>
              </a:rPr>
              <a:t>Data Storage Package (DP)</a:t>
            </a:r>
          </a:p>
          <a:p>
            <a:r>
              <a:rPr lang="fr-CH" b="0" i="0" dirty="0">
                <a:effectLst/>
              </a:rPr>
              <a:t>Annotation Package (AP)</a:t>
            </a:r>
          </a:p>
          <a:p>
            <a:r>
              <a:rPr lang="fr-CH" b="0" i="0" dirty="0" err="1">
                <a:effectLst/>
              </a:rPr>
              <a:t>Prediction</a:t>
            </a:r>
            <a:r>
              <a:rPr lang="fr-CH" b="0" i="0" dirty="0">
                <a:effectLst/>
              </a:rPr>
              <a:t> Package (PP)</a:t>
            </a:r>
          </a:p>
          <a:p>
            <a:r>
              <a:rPr lang="fr-CH" b="0" i="0" dirty="0">
                <a:effectLst/>
              </a:rPr>
              <a:t>Evaluation Package (EP)</a:t>
            </a:r>
          </a:p>
          <a:p>
            <a:r>
              <a:rPr lang="fr-CH" b="0" i="0" dirty="0" err="1">
                <a:effectLst/>
              </a:rPr>
              <a:t>Reporting</a:t>
            </a:r>
            <a:r>
              <a:rPr lang="fr-CH" b="0" i="0" dirty="0">
                <a:effectLst/>
              </a:rPr>
              <a:t> Package (RP)</a:t>
            </a:r>
            <a:endParaRPr lang="fr-CH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149A0D1-E05D-470F-9F78-94419CA6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3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What</a:t>
            </a:r>
            <a:r>
              <a:rPr lang="fr-CH" dirty="0"/>
              <a:t> </a:t>
            </a:r>
            <a:r>
              <a:rPr lang="fr-CH" dirty="0" err="1"/>
              <a:t>we</a:t>
            </a:r>
            <a:r>
              <a:rPr lang="fr-CH" dirty="0"/>
              <a:t> do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H" dirty="0" err="1"/>
              <a:t>We</a:t>
            </a:r>
            <a:r>
              <a:rPr lang="fr-CH" dirty="0"/>
              <a:t> draft a </a:t>
            </a:r>
            <a:r>
              <a:rPr lang="fr-CH" dirty="0" err="1"/>
              <a:t>requirement</a:t>
            </a:r>
            <a:r>
              <a:rPr lang="fr-CH" dirty="0"/>
              <a:t> document </a:t>
            </a:r>
            <a:r>
              <a:rPr lang="fr-CH" sz="1100" dirty="0">
                <a:hlinkClick r:id="rId2"/>
              </a:rPr>
              <a:t>https://docs.google.com/document/d/1eksm8dm7MYuNjtThRp-zmwlxvFXUrjSjDnkpuMwZNJ4/edit#heading=h.z6ne0og04bp5</a:t>
            </a:r>
            <a:endParaRPr lang="fr-CH" sz="1100" dirty="0"/>
          </a:p>
          <a:p>
            <a:pPr marL="514350" indent="-514350">
              <a:buFont typeface="+mj-lt"/>
              <a:buAutoNum type="arabicPeriod"/>
            </a:pPr>
            <a:r>
              <a:rPr lang="fr-CH" dirty="0" err="1"/>
              <a:t>Build</a:t>
            </a:r>
            <a:r>
              <a:rPr lang="fr-CH" dirty="0"/>
              <a:t> a </a:t>
            </a:r>
            <a:r>
              <a:rPr lang="fr-CH" dirty="0" err="1"/>
              <a:t>functionality</a:t>
            </a:r>
            <a:r>
              <a:rPr lang="fr-CH" dirty="0"/>
              <a:t> matrix </a:t>
            </a:r>
            <a:r>
              <a:rPr lang="fr-CH" sz="1100" b="0" i="0" u="sng" strike="noStrike" dirty="0">
                <a:solidFill>
                  <a:srgbClr val="1155CC"/>
                </a:solidFill>
                <a:effectLst/>
                <a:hlinkClick r:id="rId3"/>
              </a:rPr>
              <a:t>https://docs.google.com/spreadsheets/d/1t3uwPQIKFKJejtjINWOkHR-h7nlZsuYy4pqhIdCSiEo/edit?usp=sharing</a:t>
            </a:r>
            <a:endParaRPr lang="fr-CH" sz="1600" dirty="0"/>
          </a:p>
          <a:p>
            <a:pPr marL="514350" indent="-514350">
              <a:buFont typeface="+mj-lt"/>
              <a:buAutoNum type="arabicPeriod"/>
            </a:pPr>
            <a:r>
              <a:rPr lang="fr-CH" dirty="0" err="1"/>
              <a:t>Create</a:t>
            </a:r>
            <a:r>
              <a:rPr lang="fr-CH" dirty="0"/>
              <a:t> Epics and </a:t>
            </a:r>
            <a:r>
              <a:rPr lang="fr-CH" dirty="0" err="1"/>
              <a:t>Features</a:t>
            </a:r>
            <a:r>
              <a:rPr lang="fr-CH" dirty="0"/>
              <a:t> in Azure DevOps </a:t>
            </a:r>
            <a:r>
              <a:rPr lang="fr-CH" sz="1100" dirty="0">
                <a:hlinkClick r:id="rId4"/>
              </a:rPr>
              <a:t>https://dev.azure.com/mllabai/FG-AI4H%20Assessment%20Platform</a:t>
            </a:r>
            <a:endParaRPr lang="fr-CH" sz="1100" dirty="0"/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Write User Stories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 err="1"/>
              <a:t>Evaluate</a:t>
            </a:r>
            <a:r>
              <a:rPr lang="fr-CH" dirty="0"/>
              <a:t> the </a:t>
            </a:r>
            <a:r>
              <a:rPr lang="fr-CH" dirty="0" err="1"/>
              <a:t>workload</a:t>
            </a:r>
            <a:r>
              <a:rPr lang="fr-CH" dirty="0"/>
              <a:t> to </a:t>
            </a:r>
            <a:r>
              <a:rPr lang="fr-CH" dirty="0" err="1"/>
              <a:t>deliver</a:t>
            </a:r>
            <a:r>
              <a:rPr lang="fr-CH" dirty="0"/>
              <a:t> </a:t>
            </a:r>
            <a:r>
              <a:rPr lang="fr-CH" dirty="0" err="1"/>
              <a:t>functionalities</a:t>
            </a:r>
            <a:r>
              <a:rPr lang="fr-CH" dirty="0"/>
              <a:t>    </a:t>
            </a:r>
            <a:r>
              <a:rPr lang="en-US" sz="1100" b="0" i="0" dirty="0">
                <a:effectLst/>
              </a:rPr>
              <a:t>1, 2, 3, 5, 8, 13, 20, 40 and 100</a:t>
            </a: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fr-CH" dirty="0" err="1"/>
              <a:t>Prioritize</a:t>
            </a:r>
            <a:r>
              <a:rPr lang="fr-CH" dirty="0"/>
              <a:t> </a:t>
            </a:r>
            <a:r>
              <a:rPr lang="fr-CH" dirty="0" err="1"/>
              <a:t>Features</a:t>
            </a:r>
            <a:r>
              <a:rPr lang="fr-CH" dirty="0"/>
              <a:t>’ </a:t>
            </a:r>
            <a:r>
              <a:rPr lang="fr-CH" dirty="0" err="1"/>
              <a:t>development</a:t>
            </a:r>
            <a:endParaRPr lang="fr-CH" dirty="0"/>
          </a:p>
          <a:p>
            <a:pPr marL="0" indent="0">
              <a:buNone/>
            </a:pPr>
            <a:endParaRPr lang="fr-CH" sz="1100" dirty="0"/>
          </a:p>
          <a:p>
            <a:pPr marL="0" indent="0">
              <a:buNone/>
            </a:pPr>
            <a:endParaRPr lang="fr-CH" sz="1100" dirty="0"/>
          </a:p>
          <a:p>
            <a:pPr marL="0" indent="0">
              <a:buNone/>
            </a:pPr>
            <a:endParaRPr lang="fr-CH" sz="1100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149A0D1-E05D-470F-9F78-94419CA6FB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How </a:t>
            </a:r>
            <a:r>
              <a:rPr lang="fr-CH" dirty="0" err="1"/>
              <a:t>we</a:t>
            </a:r>
            <a:r>
              <a:rPr lang="fr-CH" dirty="0"/>
              <a:t> </a:t>
            </a:r>
            <a:r>
              <a:rPr lang="fr-CH" dirty="0" err="1"/>
              <a:t>work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2000" dirty="0" err="1"/>
              <a:t>We</a:t>
            </a:r>
            <a:r>
              <a:rPr lang="fr-CH" sz="2000" dirty="0"/>
              <a:t> have a bi-</a:t>
            </a:r>
            <a:r>
              <a:rPr lang="fr-CH" sz="2000" dirty="0" err="1"/>
              <a:t>weekly</a:t>
            </a:r>
            <a:r>
              <a:rPr lang="fr-CH" sz="2000" dirty="0"/>
              <a:t> call </a:t>
            </a:r>
            <a:r>
              <a:rPr lang="fr-CH" sz="2000" dirty="0" err="1"/>
              <a:t>with</a:t>
            </a:r>
            <a:r>
              <a:rPr lang="fr-CH" sz="2000" dirty="0"/>
              <a:t> module drivers</a:t>
            </a:r>
          </a:p>
          <a:p>
            <a:r>
              <a:rPr lang="fr-CH" sz="2000" dirty="0"/>
              <a:t>Module drivers </a:t>
            </a:r>
            <a:r>
              <a:rPr lang="fr-CH" sz="2000" dirty="0" err="1"/>
              <a:t>organize</a:t>
            </a:r>
            <a:r>
              <a:rPr lang="fr-CH" sz="2000" dirty="0"/>
              <a:t> the </a:t>
            </a:r>
            <a:r>
              <a:rPr lang="fr-CH" sz="2000" dirty="0" err="1"/>
              <a:t>work</a:t>
            </a:r>
            <a:r>
              <a:rPr lang="fr-CH" sz="2000" dirty="0"/>
              <a:t> and meetings in </a:t>
            </a:r>
            <a:r>
              <a:rPr lang="fr-CH" sz="2000" dirty="0" err="1"/>
              <a:t>their</a:t>
            </a:r>
            <a:r>
              <a:rPr lang="fr-CH" sz="2000" dirty="0"/>
              <a:t> group</a:t>
            </a:r>
          </a:p>
          <a:p>
            <a:r>
              <a:rPr lang="fr-CH" sz="2000" dirty="0" err="1"/>
              <a:t>We</a:t>
            </a:r>
            <a:r>
              <a:rPr lang="fr-CH" sz="2000" dirty="0"/>
              <a:t> use Slack to </a:t>
            </a:r>
            <a:r>
              <a:rPr lang="fr-CH" sz="2000" dirty="0" err="1"/>
              <a:t>communicate</a:t>
            </a:r>
            <a:endParaRPr lang="fr-CH" sz="2000" dirty="0"/>
          </a:p>
          <a:p>
            <a:r>
              <a:rPr lang="fr-CH" sz="2000" dirty="0"/>
              <a:t>Slack messages are </a:t>
            </a:r>
            <a:r>
              <a:rPr lang="fr-CH" sz="2000" dirty="0" err="1"/>
              <a:t>mirrored</a:t>
            </a:r>
            <a:r>
              <a:rPr lang="fr-CH" sz="2000" dirty="0"/>
              <a:t> to Teams</a:t>
            </a:r>
          </a:p>
          <a:p>
            <a:r>
              <a:rPr lang="fr-CH" sz="2000" dirty="0" err="1"/>
              <a:t>We</a:t>
            </a:r>
            <a:r>
              <a:rPr lang="fr-CH" sz="2000" dirty="0"/>
              <a:t> use Azure DevOps to </a:t>
            </a:r>
            <a:r>
              <a:rPr lang="fr-CH" sz="2000" dirty="0" err="1"/>
              <a:t>formalize</a:t>
            </a:r>
            <a:r>
              <a:rPr lang="fr-CH" sz="2000" dirty="0"/>
              <a:t> the </a:t>
            </a:r>
            <a:r>
              <a:rPr lang="fr-CH" sz="2000" dirty="0" err="1"/>
              <a:t>requirements</a:t>
            </a:r>
            <a:r>
              <a:rPr lang="fr-CH" sz="2000" dirty="0"/>
              <a:t> and effort </a:t>
            </a:r>
            <a:r>
              <a:rPr lang="fr-CH" sz="2000" dirty="0" err="1"/>
              <a:t>estimate</a:t>
            </a:r>
            <a:endParaRPr lang="fr-CH" sz="2000" dirty="0"/>
          </a:p>
          <a:p>
            <a:r>
              <a:rPr lang="fr-CH" sz="2000" dirty="0"/>
              <a:t>Azure </a:t>
            </a:r>
            <a:r>
              <a:rPr lang="fr-CH" sz="2000" dirty="0" err="1"/>
              <a:t>Devops</a:t>
            </a:r>
            <a:r>
              <a:rPr lang="fr-CH" sz="2000" dirty="0"/>
              <a:t> </a:t>
            </a:r>
            <a:r>
              <a:rPr lang="fr-CH" sz="2000" dirty="0" err="1"/>
              <a:t>is</a:t>
            </a:r>
            <a:r>
              <a:rPr lang="fr-CH" sz="2000" dirty="0"/>
              <a:t> </a:t>
            </a:r>
            <a:r>
              <a:rPr lang="fr-CH" sz="2000" dirty="0" err="1"/>
              <a:t>used</a:t>
            </a:r>
            <a:r>
              <a:rPr lang="fr-CH" sz="2000" dirty="0"/>
              <a:t> to store the source code</a:t>
            </a:r>
          </a:p>
          <a:p>
            <a:pPr marL="0" indent="0">
              <a:buNone/>
            </a:pPr>
            <a:endParaRPr lang="fr-CH" sz="1100" dirty="0"/>
          </a:p>
          <a:p>
            <a:pPr marL="0" indent="0">
              <a:buNone/>
            </a:pPr>
            <a:endParaRPr lang="fr-CH" sz="1100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149A0D1-E05D-470F-9F78-94419CA6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4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Our Team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1600" dirty="0"/>
              <a:t>Open Source Group Driver : Marc Lecoultre</a:t>
            </a:r>
          </a:p>
          <a:p>
            <a:r>
              <a:rPr lang="fr-CH" sz="1600" b="0" i="0" dirty="0">
                <a:effectLst/>
              </a:rPr>
              <a:t>Data Acquisition Package (DAP) : TBD</a:t>
            </a:r>
          </a:p>
          <a:p>
            <a:r>
              <a:rPr lang="fr-CH" sz="1600" b="0" i="0" dirty="0">
                <a:effectLst/>
              </a:rPr>
              <a:t>Data Storage Package (DP): Andrea </a:t>
            </a:r>
            <a:r>
              <a:rPr lang="fr-CH" sz="1600" b="0" i="0" dirty="0" err="1">
                <a:effectLst/>
              </a:rPr>
              <a:t>Romaoli</a:t>
            </a:r>
            <a:r>
              <a:rPr lang="fr-CH" sz="1600" b="0" i="0" dirty="0">
                <a:effectLst/>
              </a:rPr>
              <a:t> Garcia ()</a:t>
            </a:r>
          </a:p>
          <a:p>
            <a:r>
              <a:rPr lang="fr-CH" sz="1600" b="0" i="0" dirty="0">
                <a:effectLst/>
              </a:rPr>
              <a:t>Annotation Package (AP) : Marc Lecoultre</a:t>
            </a:r>
          </a:p>
          <a:p>
            <a:r>
              <a:rPr lang="fr-CH" sz="1600" b="0" i="0" dirty="0" err="1">
                <a:effectLst/>
              </a:rPr>
              <a:t>Prediction</a:t>
            </a:r>
            <a:r>
              <a:rPr lang="fr-CH" sz="1600" b="0" i="0" dirty="0">
                <a:effectLst/>
              </a:rPr>
              <a:t> Package (PP) : TBD</a:t>
            </a:r>
          </a:p>
          <a:p>
            <a:r>
              <a:rPr lang="fr-CH" sz="1600" b="0" i="0" dirty="0">
                <a:effectLst/>
              </a:rPr>
              <a:t>Evaluation Package (EP) : Candidates: Luis </a:t>
            </a:r>
            <a:r>
              <a:rPr lang="fr-CH" sz="1600" b="0" i="0" dirty="0" err="1">
                <a:effectLst/>
              </a:rPr>
              <a:t>Oala</a:t>
            </a:r>
            <a:r>
              <a:rPr lang="fr-CH" sz="1600" b="0" i="0" dirty="0">
                <a:effectLst/>
              </a:rPr>
              <a:t>, Elora, Jana Fehr, </a:t>
            </a:r>
            <a:r>
              <a:rPr lang="fr-CH" sz="1600" b="0" i="0" dirty="0" err="1">
                <a:effectLst/>
              </a:rPr>
              <a:t>Ananya</a:t>
            </a:r>
            <a:r>
              <a:rPr lang="fr-CH" sz="1600" b="0" i="0" dirty="0">
                <a:effectLst/>
              </a:rPr>
              <a:t> </a:t>
            </a:r>
            <a:r>
              <a:rPr lang="fr-CH" sz="1600" b="0" i="0" dirty="0" err="1">
                <a:effectLst/>
              </a:rPr>
              <a:t>Gangavarapu</a:t>
            </a:r>
            <a:endParaRPr lang="fr-CH" sz="1600" b="0" i="0" dirty="0">
              <a:effectLst/>
            </a:endParaRPr>
          </a:p>
          <a:p>
            <a:r>
              <a:rPr lang="fr-CH" sz="1600" b="0" i="0" dirty="0" err="1">
                <a:effectLst/>
              </a:rPr>
              <a:t>Reporting</a:t>
            </a:r>
            <a:r>
              <a:rPr lang="fr-CH" sz="1600" b="0" i="0" dirty="0">
                <a:effectLst/>
              </a:rPr>
              <a:t> Package (RP) : </a:t>
            </a:r>
            <a:r>
              <a:rPr lang="fr-CH" sz="1600" b="0" i="0" dirty="0" err="1">
                <a:effectLst/>
              </a:rPr>
              <a:t>Pradeep</a:t>
            </a:r>
            <a:r>
              <a:rPr lang="fr-CH" sz="1600" b="0" i="0" dirty="0">
                <a:effectLst/>
              </a:rPr>
              <a:t> </a:t>
            </a:r>
            <a:r>
              <a:rPr lang="fr-CH" sz="1600" b="0" i="0" dirty="0" err="1">
                <a:effectLst/>
              </a:rPr>
              <a:t>Balachandran</a:t>
            </a:r>
            <a:endParaRPr lang="fr-CH" sz="1600" dirty="0"/>
          </a:p>
          <a:p>
            <a:pPr marL="0" indent="0">
              <a:buNone/>
            </a:pPr>
            <a:endParaRPr lang="fr-CH" sz="1100" dirty="0"/>
          </a:p>
          <a:p>
            <a:pPr marL="0" indent="0">
              <a:buNone/>
            </a:pPr>
            <a:r>
              <a:rPr lang="fr-CH" sz="1400" dirty="0" err="1"/>
              <a:t>Members</a:t>
            </a:r>
            <a:r>
              <a:rPr lang="fr-CH" sz="1400" dirty="0"/>
              <a:t> (20):</a:t>
            </a:r>
          </a:p>
          <a:p>
            <a:pPr marL="0" indent="0">
              <a:buNone/>
            </a:pPr>
            <a:r>
              <a:rPr lang="fr-CH" sz="1400" dirty="0" err="1"/>
              <a:t>Ananya</a:t>
            </a:r>
            <a:r>
              <a:rPr lang="fr-CH" sz="1400" dirty="0"/>
              <a:t> </a:t>
            </a:r>
            <a:r>
              <a:rPr lang="fr-CH" sz="1400" dirty="0" err="1"/>
              <a:t>Gangavarapu</a:t>
            </a:r>
            <a:r>
              <a:rPr lang="fr-CH" sz="1400" dirty="0"/>
              <a:t>, Andrea </a:t>
            </a:r>
            <a:r>
              <a:rPr lang="fr-CH" sz="1400" dirty="0" err="1"/>
              <a:t>Romaoli</a:t>
            </a:r>
            <a:r>
              <a:rPr lang="fr-CH" sz="1400" dirty="0"/>
              <a:t> Garcia, </a:t>
            </a:r>
            <a:r>
              <a:rPr lang="fr-CH" sz="1400" dirty="0" err="1"/>
              <a:t>Dominik</a:t>
            </a:r>
            <a:r>
              <a:rPr lang="fr-CH" sz="1400" dirty="0"/>
              <a:t> a Schneider, Eva </a:t>
            </a:r>
            <a:r>
              <a:rPr lang="fr-CH" sz="1400" dirty="0" err="1"/>
              <a:t>Weicken</a:t>
            </a:r>
            <a:r>
              <a:rPr lang="fr-CH" sz="1400" dirty="0"/>
              <a:t>, </a:t>
            </a:r>
            <a:r>
              <a:rPr lang="fr-CH" sz="1400" dirty="0" err="1"/>
              <a:t>Jhonatan</a:t>
            </a:r>
            <a:r>
              <a:rPr lang="fr-CH" sz="1400" dirty="0"/>
              <a:t> Tirado, Joachim </a:t>
            </a:r>
            <a:r>
              <a:rPr lang="fr-CH" sz="1400" dirty="0" err="1"/>
              <a:t>Krois</a:t>
            </a:r>
            <a:r>
              <a:rPr lang="fr-CH" sz="1400" dirty="0"/>
              <a:t>, </a:t>
            </a:r>
            <a:r>
              <a:rPr lang="fr-CH" sz="1400" dirty="0" err="1"/>
              <a:t>Oala</a:t>
            </a:r>
            <a:r>
              <a:rPr lang="fr-CH" sz="1400" dirty="0"/>
              <a:t> Luis, </a:t>
            </a:r>
            <a:r>
              <a:rPr lang="fr-CH" sz="1400" dirty="0" err="1"/>
              <a:t>Pradeep</a:t>
            </a:r>
            <a:r>
              <a:rPr lang="fr-CH" sz="1400" dirty="0"/>
              <a:t> </a:t>
            </a:r>
            <a:r>
              <a:rPr lang="fr-CH" sz="1400" dirty="0" err="1"/>
              <a:t>Balachandran</a:t>
            </a:r>
            <a:r>
              <a:rPr lang="fr-CH" sz="1400" dirty="0"/>
              <a:t>, Raymond Francis Sarmiento, Saul Calderon Ramirez, Shan Xu, Steffen Vogler, William </a:t>
            </a:r>
            <a:r>
              <a:rPr lang="fr-CH" sz="1400" dirty="0" err="1"/>
              <a:t>Wasswa</a:t>
            </a:r>
            <a:r>
              <a:rPr lang="fr-CH" sz="1400" dirty="0"/>
              <a:t>, Harpreet Singh, Henry Hoffmann, Janis </a:t>
            </a:r>
            <a:r>
              <a:rPr lang="fr-CH" sz="1400" dirty="0" err="1"/>
              <a:t>Reinelt</a:t>
            </a:r>
            <a:r>
              <a:rPr lang="fr-CH" sz="1400" dirty="0"/>
              <a:t>, Ricardo </a:t>
            </a:r>
            <a:r>
              <a:rPr lang="fr-CH" sz="1400" dirty="0" err="1"/>
              <a:t>Brenes</a:t>
            </a:r>
            <a:r>
              <a:rPr lang="fr-CH" sz="1400" dirty="0"/>
              <a:t>, Sebastian Bosse, Clemens </a:t>
            </a:r>
            <a:r>
              <a:rPr lang="fr-CH" sz="1400" dirty="0" err="1"/>
              <a:t>Schoell</a:t>
            </a:r>
            <a:r>
              <a:rPr lang="fr-CH" sz="1400" dirty="0"/>
              <a:t>, Marc Lecoultre</a:t>
            </a:r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149A0D1-E05D-470F-9F78-94419CA6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7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AE8B-4E7A-447B-8229-685D7025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Next </a:t>
            </a:r>
            <a:r>
              <a:rPr lang="fr-CH" dirty="0" err="1"/>
              <a:t>Steps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11230-06E0-418A-A1FA-861DE72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2000" dirty="0"/>
              <a:t>Start building </a:t>
            </a:r>
            <a:r>
              <a:rPr lang="fr-CH" sz="2000" dirty="0" err="1"/>
              <a:t>functionality</a:t>
            </a:r>
            <a:r>
              <a:rPr lang="fr-CH" sz="2000" dirty="0"/>
              <a:t> matrix for all modules</a:t>
            </a:r>
          </a:p>
          <a:p>
            <a:r>
              <a:rPr lang="fr-CH" sz="2000" dirty="0" err="1"/>
              <a:t>Define</a:t>
            </a:r>
            <a:r>
              <a:rPr lang="fr-CH" sz="2000" dirty="0"/>
              <a:t> </a:t>
            </a:r>
            <a:r>
              <a:rPr lang="fr-CH" sz="2000" dirty="0" err="1"/>
              <a:t>features</a:t>
            </a:r>
            <a:r>
              <a:rPr lang="fr-CH" sz="2000" dirty="0"/>
              <a:t> and </a:t>
            </a:r>
            <a:r>
              <a:rPr lang="fr-CH" sz="2000" dirty="0" err="1"/>
              <a:t>estimates</a:t>
            </a:r>
            <a:endParaRPr lang="fr-CH" sz="2000" dirty="0"/>
          </a:p>
          <a:p>
            <a:r>
              <a:rPr lang="fr-CH" sz="2000" dirty="0" err="1"/>
              <a:t>Define</a:t>
            </a:r>
            <a:r>
              <a:rPr lang="fr-CH" sz="2000" dirty="0"/>
              <a:t> the MVP</a:t>
            </a:r>
          </a:p>
          <a:p>
            <a:r>
              <a:rPr lang="fr-CH" sz="2000" dirty="0"/>
              <a:t>Start </a:t>
            </a:r>
            <a:r>
              <a:rPr lang="fr-CH" sz="2000" dirty="0" err="1"/>
              <a:t>development</a:t>
            </a:r>
            <a:endParaRPr lang="fr-CH" sz="2000" dirty="0"/>
          </a:p>
          <a:p>
            <a:r>
              <a:rPr lang="fr-CH" sz="2000" dirty="0" err="1"/>
              <a:t>Get</a:t>
            </a:r>
            <a:r>
              <a:rPr lang="fr-CH" sz="2000" dirty="0"/>
              <a:t> </a:t>
            </a:r>
            <a:r>
              <a:rPr lang="fr-CH" sz="2000" dirty="0" err="1"/>
              <a:t>fundings</a:t>
            </a:r>
            <a:endParaRPr lang="fr-CH" sz="1100" dirty="0"/>
          </a:p>
          <a:p>
            <a:pPr marL="0" indent="0">
              <a:buNone/>
            </a:pPr>
            <a:endParaRPr lang="fr-CH" sz="1100" dirty="0"/>
          </a:p>
        </p:txBody>
      </p:sp>
      <p:pic>
        <p:nvPicPr>
          <p:cNvPr id="5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E149A0D1-E05D-470F-9F78-94419CA6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7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E900D-1AEC-4E90-88B2-F20477F5886B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1803</TotalTime>
  <Words>591</Words>
  <Application>Microsoft Office PowerPoint</Application>
  <PresentationFormat>On-screen Show (4:3)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Office 主题​​</vt:lpstr>
      <vt:lpstr>PowerPoint Presentation</vt:lpstr>
      <vt:lpstr>How did it start ?</vt:lpstr>
      <vt:lpstr>Previous work</vt:lpstr>
      <vt:lpstr>Since meeting I</vt:lpstr>
      <vt:lpstr>Open Source Software</vt:lpstr>
      <vt:lpstr>What we do</vt:lpstr>
      <vt:lpstr>How we work</vt:lpstr>
      <vt:lpstr>Our Team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Software</dc:title>
  <dc:creator>Campos, Simao</dc:creator>
  <cp:lastModifiedBy>Dabiri, Ayda</cp:lastModifiedBy>
  <cp:revision>70</cp:revision>
  <cp:lastPrinted>2019-04-04T08:49:31Z</cp:lastPrinted>
  <dcterms:created xsi:type="dcterms:W3CDTF">2019-03-31T15:53:06Z</dcterms:created>
  <dcterms:modified xsi:type="dcterms:W3CDTF">2020-09-30T08:09:34Z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