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8"/>
  </p:notesMasterIdLst>
  <p:sldIdLst>
    <p:sldId id="256" r:id="rId6"/>
    <p:sldId id="274" r:id="rId7"/>
    <p:sldId id="259" r:id="rId8"/>
    <p:sldId id="268" r:id="rId9"/>
    <p:sldId id="275" r:id="rId10"/>
    <p:sldId id="271" r:id="rId11"/>
    <p:sldId id="272" r:id="rId12"/>
    <p:sldId id="267" r:id="rId13"/>
    <p:sldId id="270" r:id="rId14"/>
    <p:sldId id="264" r:id="rId15"/>
    <p:sldId id="262" r:id="rId16"/>
    <p:sldId id="269" r:id="rId17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486877-1FE8-4C1D-9D5E-0FE2B59EA5E8}" v="13" dt="2020-09-24T08:29:40.2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>
      <p:cViewPr varScale="1">
        <p:scale>
          <a:sx n="84" d="100"/>
          <a:sy n="84" d="100"/>
        </p:scale>
        <p:origin x="3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4C486877-1FE8-4C1D-9D5E-0FE2B59EA5E8}"/>
    <pc:docChg chg="undo custSel addSld delSld modSld">
      <pc:chgData name="Dabiri, Ayda" userId="b37f3988-c176-4be8-807a-107e80ddceeb" providerId="ADAL" clId="{4C486877-1FE8-4C1D-9D5E-0FE2B59EA5E8}" dt="2020-09-24T08:30:26.144" v="75" actId="20577"/>
      <pc:docMkLst>
        <pc:docMk/>
      </pc:docMkLst>
      <pc:sldChg chg="modSp">
        <pc:chgData name="Dabiri, Ayda" userId="b37f3988-c176-4be8-807a-107e80ddceeb" providerId="ADAL" clId="{4C486877-1FE8-4C1D-9D5E-0FE2B59EA5E8}" dt="2020-09-24T08:30:26.144" v="75" actId="20577"/>
        <pc:sldMkLst>
          <pc:docMk/>
          <pc:sldMk cId="2383934936" sldId="256"/>
        </pc:sldMkLst>
        <pc:spChg chg="mod">
          <ac:chgData name="Dabiri, Ayda" userId="b37f3988-c176-4be8-807a-107e80ddceeb" providerId="ADAL" clId="{4C486877-1FE8-4C1D-9D5E-0FE2B59EA5E8}" dt="2020-09-24T08:27:40.320" v="7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4C486877-1FE8-4C1D-9D5E-0FE2B59EA5E8}" dt="2020-09-24T08:30:26.144" v="75" actId="20577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add del setBg">
        <pc:chgData name="Dabiri, Ayda" userId="b37f3988-c176-4be8-807a-107e80ddceeb" providerId="ADAL" clId="{4C486877-1FE8-4C1D-9D5E-0FE2B59EA5E8}" dt="2020-09-24T08:29:17.369" v="47" actId="47"/>
        <pc:sldMkLst>
          <pc:docMk/>
          <pc:sldMk cId="2919840390" sldId="257"/>
        </pc:sldMkLst>
      </pc:sldChg>
      <pc:sldChg chg="add del">
        <pc:chgData name="Dabiri, Ayda" userId="b37f3988-c176-4be8-807a-107e80ddceeb" providerId="ADAL" clId="{4C486877-1FE8-4C1D-9D5E-0FE2B59EA5E8}" dt="2020-09-24T08:29:13.208" v="45"/>
        <pc:sldMkLst>
          <pc:docMk/>
          <pc:sldMk cId="1034772693" sldId="259"/>
        </pc:sldMkLst>
      </pc:sldChg>
      <pc:sldChg chg="add del">
        <pc:chgData name="Dabiri, Ayda" userId="b37f3988-c176-4be8-807a-107e80ddceeb" providerId="ADAL" clId="{4C486877-1FE8-4C1D-9D5E-0FE2B59EA5E8}" dt="2020-09-24T08:29:13.208" v="45"/>
        <pc:sldMkLst>
          <pc:docMk/>
          <pc:sldMk cId="1315813174" sldId="262"/>
        </pc:sldMkLst>
      </pc:sldChg>
      <pc:sldChg chg="modSp add del">
        <pc:chgData name="Dabiri, Ayda" userId="b37f3988-c176-4be8-807a-107e80ddceeb" providerId="ADAL" clId="{4C486877-1FE8-4C1D-9D5E-0FE2B59EA5E8}" dt="2020-09-24T08:29:13.208" v="45"/>
        <pc:sldMkLst>
          <pc:docMk/>
          <pc:sldMk cId="921384982" sldId="264"/>
        </pc:sldMkLst>
        <pc:spChg chg="mod">
          <ac:chgData name="Dabiri, Ayda" userId="b37f3988-c176-4be8-807a-107e80ddceeb" providerId="ADAL" clId="{4C486877-1FE8-4C1D-9D5E-0FE2B59EA5E8}" dt="2020-09-24T08:29:13.077" v="44"/>
          <ac:spMkLst>
            <pc:docMk/>
            <pc:sldMk cId="921384982" sldId="264"/>
            <ac:spMk id="2" creationId="{00000000-0000-0000-0000-000000000000}"/>
          </ac:spMkLst>
        </pc:spChg>
      </pc:sldChg>
      <pc:sldChg chg="modSp add del">
        <pc:chgData name="Dabiri, Ayda" userId="b37f3988-c176-4be8-807a-107e80ddceeb" providerId="ADAL" clId="{4C486877-1FE8-4C1D-9D5E-0FE2B59EA5E8}" dt="2020-09-24T08:29:13.208" v="45"/>
        <pc:sldMkLst>
          <pc:docMk/>
          <pc:sldMk cId="4084992757" sldId="267"/>
        </pc:sldMkLst>
        <pc:spChg chg="mod">
          <ac:chgData name="Dabiri, Ayda" userId="b37f3988-c176-4be8-807a-107e80ddceeb" providerId="ADAL" clId="{4C486877-1FE8-4C1D-9D5E-0FE2B59EA5E8}" dt="2020-09-24T08:29:13.077" v="44"/>
          <ac:spMkLst>
            <pc:docMk/>
            <pc:sldMk cId="4084992757" sldId="267"/>
            <ac:spMk id="3" creationId="{00000000-0000-0000-0000-000000000000}"/>
          </ac:spMkLst>
        </pc:spChg>
      </pc:sldChg>
      <pc:sldChg chg="modSp add del">
        <pc:chgData name="Dabiri, Ayda" userId="b37f3988-c176-4be8-807a-107e80ddceeb" providerId="ADAL" clId="{4C486877-1FE8-4C1D-9D5E-0FE2B59EA5E8}" dt="2020-09-24T08:29:13.334" v="46" actId="27636"/>
        <pc:sldMkLst>
          <pc:docMk/>
          <pc:sldMk cId="546656492" sldId="268"/>
        </pc:sldMkLst>
        <pc:spChg chg="mod">
          <ac:chgData name="Dabiri, Ayda" userId="b37f3988-c176-4be8-807a-107e80ddceeb" providerId="ADAL" clId="{4C486877-1FE8-4C1D-9D5E-0FE2B59EA5E8}" dt="2020-09-24T08:29:13.334" v="46" actId="27636"/>
          <ac:spMkLst>
            <pc:docMk/>
            <pc:sldMk cId="546656492" sldId="268"/>
            <ac:spMk id="2" creationId="{00000000-0000-0000-0000-000000000000}"/>
          </ac:spMkLst>
        </pc:spChg>
      </pc:sldChg>
      <pc:sldChg chg="add del">
        <pc:chgData name="Dabiri, Ayda" userId="b37f3988-c176-4be8-807a-107e80ddceeb" providerId="ADAL" clId="{4C486877-1FE8-4C1D-9D5E-0FE2B59EA5E8}" dt="2020-09-24T08:29:13.208" v="45"/>
        <pc:sldMkLst>
          <pc:docMk/>
          <pc:sldMk cId="3419552548" sldId="269"/>
        </pc:sldMkLst>
      </pc:sldChg>
      <pc:sldChg chg="add del">
        <pc:chgData name="Dabiri, Ayda" userId="b37f3988-c176-4be8-807a-107e80ddceeb" providerId="ADAL" clId="{4C486877-1FE8-4C1D-9D5E-0FE2B59EA5E8}" dt="2020-09-24T08:29:13.208" v="45"/>
        <pc:sldMkLst>
          <pc:docMk/>
          <pc:sldMk cId="4236413601" sldId="270"/>
        </pc:sldMkLst>
      </pc:sldChg>
      <pc:sldChg chg="add del">
        <pc:chgData name="Dabiri, Ayda" userId="b37f3988-c176-4be8-807a-107e80ddceeb" providerId="ADAL" clId="{4C486877-1FE8-4C1D-9D5E-0FE2B59EA5E8}" dt="2020-09-24T08:29:13.208" v="45"/>
        <pc:sldMkLst>
          <pc:docMk/>
          <pc:sldMk cId="3967866403" sldId="271"/>
        </pc:sldMkLst>
      </pc:sldChg>
      <pc:sldChg chg="modSp add del">
        <pc:chgData name="Dabiri, Ayda" userId="b37f3988-c176-4be8-807a-107e80ddceeb" providerId="ADAL" clId="{4C486877-1FE8-4C1D-9D5E-0FE2B59EA5E8}" dt="2020-09-24T08:29:45.914" v="51" actId="1076"/>
        <pc:sldMkLst>
          <pc:docMk/>
          <pc:sldMk cId="3658935412" sldId="272"/>
        </pc:sldMkLst>
        <pc:graphicFrameChg chg="mod">
          <ac:chgData name="Dabiri, Ayda" userId="b37f3988-c176-4be8-807a-107e80ddceeb" providerId="ADAL" clId="{4C486877-1FE8-4C1D-9D5E-0FE2B59EA5E8}" dt="2020-09-24T08:29:45.914" v="51" actId="1076"/>
          <ac:graphicFrameMkLst>
            <pc:docMk/>
            <pc:sldMk cId="3658935412" sldId="272"/>
            <ac:graphicFrameMk id="4" creationId="{00000000-0000-0000-0000-000000000000}"/>
          </ac:graphicFrameMkLst>
        </pc:graphicFrameChg>
      </pc:sldChg>
      <pc:sldChg chg="add del">
        <pc:chgData name="Dabiri, Ayda" userId="b37f3988-c176-4be8-807a-107e80ddceeb" providerId="ADAL" clId="{4C486877-1FE8-4C1D-9D5E-0FE2B59EA5E8}" dt="2020-09-24T08:29:13.208" v="45"/>
        <pc:sldMkLst>
          <pc:docMk/>
          <pc:sldMk cId="2210332051" sldId="274"/>
        </pc:sldMkLst>
      </pc:sldChg>
      <pc:sldChg chg="add del">
        <pc:chgData name="Dabiri, Ayda" userId="b37f3988-c176-4be8-807a-107e80ddceeb" providerId="ADAL" clId="{4C486877-1FE8-4C1D-9D5E-0FE2B59EA5E8}" dt="2020-09-24T08:29:13.208" v="45"/>
        <pc:sldMkLst>
          <pc:docMk/>
          <pc:sldMk cId="4046808996" sldId="275"/>
        </pc:sldMkLst>
      </pc:sldChg>
    </pc:docChg>
  </pc:docChgLst>
  <pc:docChgLst>
    <pc:chgData name="Campos, Simao" userId="a1bf0726-548b-4db8-a746-2e19b5e24da4" providerId="ADAL" clId="{62C6CFDA-DA37-43FE-BD99-6C0A14F0B21F}"/>
    <pc:docChg chg="modSld">
      <pc:chgData name="Campos, Simao" userId="a1bf0726-548b-4db8-a746-2e19b5e24da4" providerId="ADAL" clId="{62C6CFDA-DA37-43FE-BD99-6C0A14F0B21F}" dt="2020-07-31T13:07:33.154" v="2" actId="20577"/>
      <pc:docMkLst>
        <pc:docMk/>
      </pc:docMkLst>
      <pc:sldChg chg="modSp mod">
        <pc:chgData name="Campos, Simao" userId="a1bf0726-548b-4db8-a746-2e19b5e24da4" providerId="ADAL" clId="{62C6CFDA-DA37-43FE-BD99-6C0A14F0B21F}" dt="2020-07-31T13:07:33.154" v="2" actId="20577"/>
        <pc:sldMkLst>
          <pc:docMk/>
          <pc:sldMk cId="2383934936" sldId="256"/>
        </pc:sldMkLst>
        <pc:spChg chg="mod">
          <ac:chgData name="Campos, Simao" userId="a1bf0726-548b-4db8-a746-2e19b5e24da4" providerId="ADAL" clId="{62C6CFDA-DA37-43FE-BD99-6C0A14F0B21F}" dt="2020-07-31T13:07:33.154" v="2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62C6CFDA-DA37-43FE-BD99-6C0A14F0B21F}" dt="2020-07-31T13:07:29.042" v="0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AE1940-2149-452C-A6ED-0D3B5E1683AA}" type="doc">
      <dgm:prSet loTypeId="urn:microsoft.com/office/officeart/2005/8/layout/cycle5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5F13C3D-AC18-43B6-B184-197766B7AD37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dgm:style>
      </dgm:prSet>
      <dgm:spPr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de-DE" sz="20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Define task, quality criteria, metrics, test data</a:t>
          </a:r>
          <a:endParaRPr lang="en-US" sz="2000" b="1" dirty="0">
            <a:solidFill>
              <a:schemeClr val="tx1"/>
            </a:solidFill>
            <a:latin typeface="+mj-lt"/>
            <a:cs typeface="Times New Roman" panose="02020603050405020304" pitchFamily="18" charset="0"/>
          </a:endParaRPr>
        </a:p>
      </dgm:t>
    </dgm:pt>
    <dgm:pt modelId="{F74471A2-025B-4B01-8DC5-297ED2D7B2D1}" type="parTrans" cxnId="{35871FDC-7B99-48CF-BAFF-F7CA80A0E346}">
      <dgm:prSet/>
      <dgm:spPr/>
      <dgm:t>
        <a:bodyPr/>
        <a:lstStyle/>
        <a:p>
          <a:endParaRPr lang="en-US"/>
        </a:p>
      </dgm:t>
    </dgm:pt>
    <dgm:pt modelId="{A22634C7-CA94-47FE-8675-F8EBF701115A}" type="sibTrans" cxnId="{35871FDC-7B99-48CF-BAFF-F7CA80A0E346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5A8D03D-0007-4EA4-B7CC-64FDF880880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dgm:style>
      </dgm:prSet>
      <dgm:spPr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n-GB" sz="2000" b="1" noProof="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Collect/audit test data</a:t>
          </a:r>
        </a:p>
      </dgm:t>
    </dgm:pt>
    <dgm:pt modelId="{85B95766-7C3D-4C8E-AA93-6D9C1B10C409}" type="parTrans" cxnId="{FE74E78A-8706-4282-BD3D-28716F672331}">
      <dgm:prSet/>
      <dgm:spPr/>
      <dgm:t>
        <a:bodyPr/>
        <a:lstStyle/>
        <a:p>
          <a:endParaRPr lang="en-US"/>
        </a:p>
      </dgm:t>
    </dgm:pt>
    <dgm:pt modelId="{C96420FD-774E-4A78-829F-24417643C038}" type="sibTrans" cxnId="{FE74E78A-8706-4282-BD3D-28716F672331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40AA15C-9717-41AE-8256-A0AC899DA928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dgm:style>
      </dgm:prSet>
      <dgm:spPr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n-GB" sz="2000" b="1" noProof="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Benchmark AI/ML models</a:t>
          </a:r>
        </a:p>
      </dgm:t>
    </dgm:pt>
    <dgm:pt modelId="{2B22909E-33EF-4AB1-95B3-64C8E42639FB}" type="parTrans" cxnId="{5D85BB8C-22D7-4108-9625-7B0001F54B1D}">
      <dgm:prSet/>
      <dgm:spPr/>
      <dgm:t>
        <a:bodyPr/>
        <a:lstStyle/>
        <a:p>
          <a:endParaRPr lang="en-US"/>
        </a:p>
      </dgm:t>
    </dgm:pt>
    <dgm:pt modelId="{F457AB7D-79D6-45FD-B6D9-8622C20A2B80}" type="sibTrans" cxnId="{5D85BB8C-22D7-4108-9625-7B0001F54B1D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934DFAB-0273-42A3-9F18-A58E2481E7B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dgm:style>
      </dgm:prSet>
      <dgm:spPr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en-GB" sz="2000" b="1" noProof="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Validate safety, efficacy, usability in clinic/field</a:t>
          </a:r>
        </a:p>
      </dgm:t>
    </dgm:pt>
    <dgm:pt modelId="{04A7A917-5FE9-457B-AF55-B2FC234E1C76}" type="parTrans" cxnId="{FC8B6771-12E7-422B-90E4-4B5D82AAC8B7}">
      <dgm:prSet/>
      <dgm:spPr/>
      <dgm:t>
        <a:bodyPr/>
        <a:lstStyle/>
        <a:p>
          <a:endParaRPr lang="en-US"/>
        </a:p>
      </dgm:t>
    </dgm:pt>
    <dgm:pt modelId="{E59C76FD-0866-4A5F-996C-A729436C59E9}" type="sibTrans" cxnId="{FC8B6771-12E7-422B-90E4-4B5D82AAC8B7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97758D1-EB63-4A72-8B88-1CD34AA9BD8F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dgm:style>
      </dgm:prSet>
      <dgm:spPr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de-DE" sz="20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Safety/quality mechanisms &amp; monitoring</a:t>
          </a:r>
        </a:p>
      </dgm:t>
    </dgm:pt>
    <dgm:pt modelId="{0782DCBA-0AC1-46AA-9958-188942803B9A}" type="parTrans" cxnId="{9F5D56B6-E385-49C8-8E67-F73BB6312A30}">
      <dgm:prSet/>
      <dgm:spPr/>
      <dgm:t>
        <a:bodyPr/>
        <a:lstStyle/>
        <a:p>
          <a:endParaRPr lang="en-US"/>
        </a:p>
      </dgm:t>
    </dgm:pt>
    <dgm:pt modelId="{01615768-B069-4EF4-94E4-1AFA5DB18E7D}" type="sibTrans" cxnId="{9F5D56B6-E385-49C8-8E67-F73BB6312A30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2B80E61-DB9D-40C7-99B1-F8298567A3D0}" type="pres">
      <dgm:prSet presAssocID="{DFAE1940-2149-452C-A6ED-0D3B5E1683AA}" presName="cycle" presStyleCnt="0">
        <dgm:presLayoutVars>
          <dgm:dir/>
          <dgm:resizeHandles val="exact"/>
        </dgm:presLayoutVars>
      </dgm:prSet>
      <dgm:spPr/>
    </dgm:pt>
    <dgm:pt modelId="{B283DDB9-6668-4C99-922B-16E61F574389}" type="pres">
      <dgm:prSet presAssocID="{05F13C3D-AC18-43B6-B184-197766B7AD37}" presName="node" presStyleLbl="node1" presStyleIdx="0" presStyleCnt="5" custScaleX="180411" custScaleY="97355" custRadScaleRad="96894" custRadScaleInc="-2098">
        <dgm:presLayoutVars>
          <dgm:bulletEnabled val="1"/>
        </dgm:presLayoutVars>
      </dgm:prSet>
      <dgm:spPr/>
    </dgm:pt>
    <dgm:pt modelId="{C1D34A94-0209-4420-BEDE-B93AE4F9C422}" type="pres">
      <dgm:prSet presAssocID="{05F13C3D-AC18-43B6-B184-197766B7AD37}" presName="spNode" presStyleCnt="0"/>
      <dgm:spPr/>
    </dgm:pt>
    <dgm:pt modelId="{74EC81B0-1F4D-40C2-9444-0BC8E1A7987D}" type="pres">
      <dgm:prSet presAssocID="{A22634C7-CA94-47FE-8675-F8EBF701115A}" presName="sibTrans" presStyleLbl="sibTrans1D1" presStyleIdx="0" presStyleCnt="5"/>
      <dgm:spPr/>
    </dgm:pt>
    <dgm:pt modelId="{9EBFCC36-09CE-4CFD-99BD-11DD5AFFEFDD}" type="pres">
      <dgm:prSet presAssocID="{F5A8D03D-0007-4EA4-B7CC-64FDF8808808}" presName="node" presStyleLbl="node1" presStyleIdx="1" presStyleCnt="5" custScaleX="114387" custScaleY="115417" custRadScaleRad="95162" custRadScaleInc="21445">
        <dgm:presLayoutVars>
          <dgm:bulletEnabled val="1"/>
        </dgm:presLayoutVars>
      </dgm:prSet>
      <dgm:spPr/>
    </dgm:pt>
    <dgm:pt modelId="{8C5F6990-08E5-499E-91FF-4C9740C64627}" type="pres">
      <dgm:prSet presAssocID="{F5A8D03D-0007-4EA4-B7CC-64FDF8808808}" presName="spNode" presStyleCnt="0"/>
      <dgm:spPr/>
    </dgm:pt>
    <dgm:pt modelId="{4E7DDE0D-44E2-4683-AB59-B631256C864F}" type="pres">
      <dgm:prSet presAssocID="{C96420FD-774E-4A78-829F-24417643C038}" presName="sibTrans" presStyleLbl="sibTrans1D1" presStyleIdx="1" presStyleCnt="5"/>
      <dgm:spPr/>
    </dgm:pt>
    <dgm:pt modelId="{C6B97185-5F24-4E7D-8E7C-86AAC46CC226}" type="pres">
      <dgm:prSet presAssocID="{240AA15C-9717-41AE-8256-A0AC899DA928}" presName="node" presStyleLbl="node1" presStyleIdx="2" presStyleCnt="5" custScaleX="131162" custRadScaleRad="105867" custRadScaleInc="-38142">
        <dgm:presLayoutVars>
          <dgm:bulletEnabled val="1"/>
        </dgm:presLayoutVars>
      </dgm:prSet>
      <dgm:spPr/>
    </dgm:pt>
    <dgm:pt modelId="{8F9DAD5E-FDAB-48C1-93EE-F376BB2ED2FC}" type="pres">
      <dgm:prSet presAssocID="{240AA15C-9717-41AE-8256-A0AC899DA928}" presName="spNode" presStyleCnt="0"/>
      <dgm:spPr/>
    </dgm:pt>
    <dgm:pt modelId="{7E1DE5C1-2580-4E17-A4E1-0E355FA5D765}" type="pres">
      <dgm:prSet presAssocID="{F457AB7D-79D6-45FD-B6D9-8622C20A2B80}" presName="sibTrans" presStyleLbl="sibTrans1D1" presStyleIdx="2" presStyleCnt="5"/>
      <dgm:spPr/>
    </dgm:pt>
    <dgm:pt modelId="{61C32025-DC82-433C-8440-DF6E01A1F02D}" type="pres">
      <dgm:prSet presAssocID="{E934DFAB-0273-42A3-9F18-A58E2481E7BE}" presName="node" presStyleLbl="node1" presStyleIdx="3" presStyleCnt="5" custScaleX="155601" custScaleY="97759" custRadScaleRad="107884" custRadScaleInc="43286">
        <dgm:presLayoutVars>
          <dgm:bulletEnabled val="1"/>
        </dgm:presLayoutVars>
      </dgm:prSet>
      <dgm:spPr/>
    </dgm:pt>
    <dgm:pt modelId="{8073D812-E3D1-4E7C-9B87-81F60A06A881}" type="pres">
      <dgm:prSet presAssocID="{E934DFAB-0273-42A3-9F18-A58E2481E7BE}" presName="spNode" presStyleCnt="0"/>
      <dgm:spPr/>
    </dgm:pt>
    <dgm:pt modelId="{D1286458-CDA7-44D0-8DD7-C356871DAE47}" type="pres">
      <dgm:prSet presAssocID="{E59C76FD-0866-4A5F-996C-A729436C59E9}" presName="sibTrans" presStyleLbl="sibTrans1D1" presStyleIdx="3" presStyleCnt="5"/>
      <dgm:spPr/>
    </dgm:pt>
    <dgm:pt modelId="{58AD3A0A-89A5-4D1F-B8AE-4CFE3D825FE8}" type="pres">
      <dgm:prSet presAssocID="{F97758D1-EB63-4A72-8B88-1CD34AA9BD8F}" presName="node" presStyleLbl="node1" presStyleIdx="4" presStyleCnt="5" custScaleX="159368" custScaleY="115335" custRadScaleRad="99335" custRadScaleInc="-23731">
        <dgm:presLayoutVars>
          <dgm:bulletEnabled val="1"/>
        </dgm:presLayoutVars>
      </dgm:prSet>
      <dgm:spPr/>
    </dgm:pt>
    <dgm:pt modelId="{218D65DE-8A45-40BE-AD13-1220255B0CAB}" type="pres">
      <dgm:prSet presAssocID="{F97758D1-EB63-4A72-8B88-1CD34AA9BD8F}" presName="spNode" presStyleCnt="0"/>
      <dgm:spPr/>
    </dgm:pt>
    <dgm:pt modelId="{4BD18773-19B3-44D8-95E7-4249ABF0E99B}" type="pres">
      <dgm:prSet presAssocID="{01615768-B069-4EF4-94E4-1AFA5DB18E7D}" presName="sibTrans" presStyleLbl="sibTrans1D1" presStyleIdx="4" presStyleCnt="5"/>
      <dgm:spPr/>
    </dgm:pt>
  </dgm:ptLst>
  <dgm:cxnLst>
    <dgm:cxn modelId="{219D150C-1126-4376-AD45-2959A894F673}" type="presOf" srcId="{240AA15C-9717-41AE-8256-A0AC899DA928}" destId="{C6B97185-5F24-4E7D-8E7C-86AAC46CC226}" srcOrd="0" destOrd="0" presId="urn:microsoft.com/office/officeart/2005/8/layout/cycle5"/>
    <dgm:cxn modelId="{1214D62A-62AA-4D5A-91C2-5CCAD09EEAD7}" type="presOf" srcId="{E59C76FD-0866-4A5F-996C-A729436C59E9}" destId="{D1286458-CDA7-44D0-8DD7-C356871DAE47}" srcOrd="0" destOrd="0" presId="urn:microsoft.com/office/officeart/2005/8/layout/cycle5"/>
    <dgm:cxn modelId="{86DDBC5C-0C20-4773-99A7-BDD3D1E15488}" type="presOf" srcId="{01615768-B069-4EF4-94E4-1AFA5DB18E7D}" destId="{4BD18773-19B3-44D8-95E7-4249ABF0E99B}" srcOrd="0" destOrd="0" presId="urn:microsoft.com/office/officeart/2005/8/layout/cycle5"/>
    <dgm:cxn modelId="{6DB21860-4419-460D-8F8B-DDD4E21B1DF1}" type="presOf" srcId="{05F13C3D-AC18-43B6-B184-197766B7AD37}" destId="{B283DDB9-6668-4C99-922B-16E61F574389}" srcOrd="0" destOrd="0" presId="urn:microsoft.com/office/officeart/2005/8/layout/cycle5"/>
    <dgm:cxn modelId="{38639F41-F9A3-4C45-AE48-6789FA1BB07E}" type="presOf" srcId="{F97758D1-EB63-4A72-8B88-1CD34AA9BD8F}" destId="{58AD3A0A-89A5-4D1F-B8AE-4CFE3D825FE8}" srcOrd="0" destOrd="0" presId="urn:microsoft.com/office/officeart/2005/8/layout/cycle5"/>
    <dgm:cxn modelId="{3D95694B-2CD7-46BA-868D-A3C1ACFD9C3A}" type="presOf" srcId="{F457AB7D-79D6-45FD-B6D9-8622C20A2B80}" destId="{7E1DE5C1-2580-4E17-A4E1-0E355FA5D765}" srcOrd="0" destOrd="0" presId="urn:microsoft.com/office/officeart/2005/8/layout/cycle5"/>
    <dgm:cxn modelId="{31505E4E-C48A-4448-94D7-425C0029A7FC}" type="presOf" srcId="{F5A8D03D-0007-4EA4-B7CC-64FDF8808808}" destId="{9EBFCC36-09CE-4CFD-99BD-11DD5AFFEFDD}" srcOrd="0" destOrd="0" presId="urn:microsoft.com/office/officeart/2005/8/layout/cycle5"/>
    <dgm:cxn modelId="{FC8B6771-12E7-422B-90E4-4B5D82AAC8B7}" srcId="{DFAE1940-2149-452C-A6ED-0D3B5E1683AA}" destId="{E934DFAB-0273-42A3-9F18-A58E2481E7BE}" srcOrd="3" destOrd="0" parTransId="{04A7A917-5FE9-457B-AF55-B2FC234E1C76}" sibTransId="{E59C76FD-0866-4A5F-996C-A729436C59E9}"/>
    <dgm:cxn modelId="{DD9B337D-2D7E-4F0E-9417-AED6CFDB1F2F}" type="presOf" srcId="{E934DFAB-0273-42A3-9F18-A58E2481E7BE}" destId="{61C32025-DC82-433C-8440-DF6E01A1F02D}" srcOrd="0" destOrd="0" presId="urn:microsoft.com/office/officeart/2005/8/layout/cycle5"/>
    <dgm:cxn modelId="{FE74E78A-8706-4282-BD3D-28716F672331}" srcId="{DFAE1940-2149-452C-A6ED-0D3B5E1683AA}" destId="{F5A8D03D-0007-4EA4-B7CC-64FDF8808808}" srcOrd="1" destOrd="0" parTransId="{85B95766-7C3D-4C8E-AA93-6D9C1B10C409}" sibTransId="{C96420FD-774E-4A78-829F-24417643C038}"/>
    <dgm:cxn modelId="{5D85BB8C-22D7-4108-9625-7B0001F54B1D}" srcId="{DFAE1940-2149-452C-A6ED-0D3B5E1683AA}" destId="{240AA15C-9717-41AE-8256-A0AC899DA928}" srcOrd="2" destOrd="0" parTransId="{2B22909E-33EF-4AB1-95B3-64C8E42639FB}" sibTransId="{F457AB7D-79D6-45FD-B6D9-8622C20A2B80}"/>
    <dgm:cxn modelId="{9F5D56B6-E385-49C8-8E67-F73BB6312A30}" srcId="{DFAE1940-2149-452C-A6ED-0D3B5E1683AA}" destId="{F97758D1-EB63-4A72-8B88-1CD34AA9BD8F}" srcOrd="4" destOrd="0" parTransId="{0782DCBA-0AC1-46AA-9958-188942803B9A}" sibTransId="{01615768-B069-4EF4-94E4-1AFA5DB18E7D}"/>
    <dgm:cxn modelId="{B45406DB-C545-4E78-98E3-DECE982E3386}" type="presOf" srcId="{DFAE1940-2149-452C-A6ED-0D3B5E1683AA}" destId="{22B80E61-DB9D-40C7-99B1-F8298567A3D0}" srcOrd="0" destOrd="0" presId="urn:microsoft.com/office/officeart/2005/8/layout/cycle5"/>
    <dgm:cxn modelId="{35871FDC-7B99-48CF-BAFF-F7CA80A0E346}" srcId="{DFAE1940-2149-452C-A6ED-0D3B5E1683AA}" destId="{05F13C3D-AC18-43B6-B184-197766B7AD37}" srcOrd="0" destOrd="0" parTransId="{F74471A2-025B-4B01-8DC5-297ED2D7B2D1}" sibTransId="{A22634C7-CA94-47FE-8675-F8EBF701115A}"/>
    <dgm:cxn modelId="{4969DEE5-43E1-44CE-B6ED-6AB3760A1805}" type="presOf" srcId="{A22634C7-CA94-47FE-8675-F8EBF701115A}" destId="{74EC81B0-1F4D-40C2-9444-0BC8E1A7987D}" srcOrd="0" destOrd="0" presId="urn:microsoft.com/office/officeart/2005/8/layout/cycle5"/>
    <dgm:cxn modelId="{6B4F07FA-0429-44A8-BAAA-8F89053A6E3C}" type="presOf" srcId="{C96420FD-774E-4A78-829F-24417643C038}" destId="{4E7DDE0D-44E2-4683-AB59-B631256C864F}" srcOrd="0" destOrd="0" presId="urn:microsoft.com/office/officeart/2005/8/layout/cycle5"/>
    <dgm:cxn modelId="{C356A799-75C3-4600-9D25-E4604568FD15}" type="presParOf" srcId="{22B80E61-DB9D-40C7-99B1-F8298567A3D0}" destId="{B283DDB9-6668-4C99-922B-16E61F574389}" srcOrd="0" destOrd="0" presId="urn:microsoft.com/office/officeart/2005/8/layout/cycle5"/>
    <dgm:cxn modelId="{92B20E16-A425-44A8-BD61-626B7F9B37D9}" type="presParOf" srcId="{22B80E61-DB9D-40C7-99B1-F8298567A3D0}" destId="{C1D34A94-0209-4420-BEDE-B93AE4F9C422}" srcOrd="1" destOrd="0" presId="urn:microsoft.com/office/officeart/2005/8/layout/cycle5"/>
    <dgm:cxn modelId="{7F4A2807-E7E8-4C35-B9AA-FE91D9C06218}" type="presParOf" srcId="{22B80E61-DB9D-40C7-99B1-F8298567A3D0}" destId="{74EC81B0-1F4D-40C2-9444-0BC8E1A7987D}" srcOrd="2" destOrd="0" presId="urn:microsoft.com/office/officeart/2005/8/layout/cycle5"/>
    <dgm:cxn modelId="{FCC08048-0570-4FE4-8330-1B30178A8CAE}" type="presParOf" srcId="{22B80E61-DB9D-40C7-99B1-F8298567A3D0}" destId="{9EBFCC36-09CE-4CFD-99BD-11DD5AFFEFDD}" srcOrd="3" destOrd="0" presId="urn:microsoft.com/office/officeart/2005/8/layout/cycle5"/>
    <dgm:cxn modelId="{91E6E225-EE61-40C2-A1B2-43918E25F155}" type="presParOf" srcId="{22B80E61-DB9D-40C7-99B1-F8298567A3D0}" destId="{8C5F6990-08E5-499E-91FF-4C9740C64627}" srcOrd="4" destOrd="0" presId="urn:microsoft.com/office/officeart/2005/8/layout/cycle5"/>
    <dgm:cxn modelId="{1C5EACD3-36A5-476C-926C-E612B84169DF}" type="presParOf" srcId="{22B80E61-DB9D-40C7-99B1-F8298567A3D0}" destId="{4E7DDE0D-44E2-4683-AB59-B631256C864F}" srcOrd="5" destOrd="0" presId="urn:microsoft.com/office/officeart/2005/8/layout/cycle5"/>
    <dgm:cxn modelId="{47A327FD-5A7F-4439-AF25-5C4841FADA3E}" type="presParOf" srcId="{22B80E61-DB9D-40C7-99B1-F8298567A3D0}" destId="{C6B97185-5F24-4E7D-8E7C-86AAC46CC226}" srcOrd="6" destOrd="0" presId="urn:microsoft.com/office/officeart/2005/8/layout/cycle5"/>
    <dgm:cxn modelId="{B2C9D14A-ECDF-4FD8-BD6D-D374F9309E07}" type="presParOf" srcId="{22B80E61-DB9D-40C7-99B1-F8298567A3D0}" destId="{8F9DAD5E-FDAB-48C1-93EE-F376BB2ED2FC}" srcOrd="7" destOrd="0" presId="urn:microsoft.com/office/officeart/2005/8/layout/cycle5"/>
    <dgm:cxn modelId="{E562E8A6-DE18-45FD-9165-186D1B25804B}" type="presParOf" srcId="{22B80E61-DB9D-40C7-99B1-F8298567A3D0}" destId="{7E1DE5C1-2580-4E17-A4E1-0E355FA5D765}" srcOrd="8" destOrd="0" presId="urn:microsoft.com/office/officeart/2005/8/layout/cycle5"/>
    <dgm:cxn modelId="{F2E0DABD-BE12-477D-8CF6-F0FD819CB55F}" type="presParOf" srcId="{22B80E61-DB9D-40C7-99B1-F8298567A3D0}" destId="{61C32025-DC82-433C-8440-DF6E01A1F02D}" srcOrd="9" destOrd="0" presId="urn:microsoft.com/office/officeart/2005/8/layout/cycle5"/>
    <dgm:cxn modelId="{D61D3C81-A5B7-4FD8-84C8-5D7FEC5300C6}" type="presParOf" srcId="{22B80E61-DB9D-40C7-99B1-F8298567A3D0}" destId="{8073D812-E3D1-4E7C-9B87-81F60A06A881}" srcOrd="10" destOrd="0" presId="urn:microsoft.com/office/officeart/2005/8/layout/cycle5"/>
    <dgm:cxn modelId="{ABD83E9A-F0C5-4409-99F9-663A98F1597A}" type="presParOf" srcId="{22B80E61-DB9D-40C7-99B1-F8298567A3D0}" destId="{D1286458-CDA7-44D0-8DD7-C356871DAE47}" srcOrd="11" destOrd="0" presId="urn:microsoft.com/office/officeart/2005/8/layout/cycle5"/>
    <dgm:cxn modelId="{EF0E8039-8607-453D-97B7-771B0471D1F6}" type="presParOf" srcId="{22B80E61-DB9D-40C7-99B1-F8298567A3D0}" destId="{58AD3A0A-89A5-4D1F-B8AE-4CFE3D825FE8}" srcOrd="12" destOrd="0" presId="urn:microsoft.com/office/officeart/2005/8/layout/cycle5"/>
    <dgm:cxn modelId="{92A8DB8D-DC15-4AE7-93E5-A0C33C397C3B}" type="presParOf" srcId="{22B80E61-DB9D-40C7-99B1-F8298567A3D0}" destId="{218D65DE-8A45-40BE-AD13-1220255B0CAB}" srcOrd="13" destOrd="0" presId="urn:microsoft.com/office/officeart/2005/8/layout/cycle5"/>
    <dgm:cxn modelId="{87032634-EEE3-4C71-A366-4AEBA0462A49}" type="presParOf" srcId="{22B80E61-DB9D-40C7-99B1-F8298567A3D0}" destId="{4BD18773-19B3-44D8-95E7-4249ABF0E99B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3DDB9-6668-4C99-922B-16E61F574389}">
      <dsp:nvSpPr>
        <dsp:cNvPr id="0" name=""/>
        <dsp:cNvSpPr/>
      </dsp:nvSpPr>
      <dsp:spPr>
        <a:xfrm>
          <a:off x="2230551" y="66138"/>
          <a:ext cx="2550209" cy="894508"/>
        </a:xfrm>
        <a:prstGeom prst="roundRect">
          <a:avLst/>
        </a:prstGeom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4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1" kern="12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Define task, quality criteria, metrics, test data</a:t>
          </a:r>
          <a:endParaRPr lang="en-US" sz="2000" b="1" kern="1200" dirty="0">
            <a:solidFill>
              <a:schemeClr val="tx1"/>
            </a:solidFill>
            <a:latin typeface="+mj-lt"/>
            <a:cs typeface="Times New Roman" panose="02020603050405020304" pitchFamily="18" charset="0"/>
          </a:endParaRPr>
        </a:p>
      </dsp:txBody>
      <dsp:txXfrm>
        <a:off x="2274217" y="109804"/>
        <a:ext cx="2462877" cy="807176"/>
      </dsp:txXfrm>
    </dsp:sp>
    <dsp:sp modelId="{74EC81B0-1F4D-40C2-9444-0BC8E1A7987D}">
      <dsp:nvSpPr>
        <dsp:cNvPr id="0" name=""/>
        <dsp:cNvSpPr/>
      </dsp:nvSpPr>
      <dsp:spPr>
        <a:xfrm>
          <a:off x="1342886" y="735530"/>
          <a:ext cx="3670278" cy="3670278"/>
        </a:xfrm>
        <a:custGeom>
          <a:avLst/>
          <a:gdLst/>
          <a:ahLst/>
          <a:cxnLst/>
          <a:rect l="0" t="0" r="0" b="0"/>
          <a:pathLst>
            <a:path>
              <a:moveTo>
                <a:pt x="2828447" y="292066"/>
              </a:moveTo>
              <a:arcTo wR="1835139" hR="1835139" stAng="18166215" swAng="743213"/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BFCC36-09CE-4CFD-99BD-11DD5AFFEFDD}">
      <dsp:nvSpPr>
        <dsp:cNvPr id="0" name=""/>
        <dsp:cNvSpPr/>
      </dsp:nvSpPr>
      <dsp:spPr>
        <a:xfrm>
          <a:off x="4415418" y="1372748"/>
          <a:ext cx="1616923" cy="1060464"/>
        </a:xfrm>
        <a:prstGeom prst="roundRect">
          <a:avLst/>
        </a:prstGeom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4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noProof="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Collect/audit test data</a:t>
          </a:r>
        </a:p>
      </dsp:txBody>
      <dsp:txXfrm>
        <a:off x="4467186" y="1424516"/>
        <a:ext cx="1513387" cy="956928"/>
      </dsp:txXfrm>
    </dsp:sp>
    <dsp:sp modelId="{4E7DDE0D-44E2-4683-AB59-B631256C864F}">
      <dsp:nvSpPr>
        <dsp:cNvPr id="0" name=""/>
        <dsp:cNvSpPr/>
      </dsp:nvSpPr>
      <dsp:spPr>
        <a:xfrm>
          <a:off x="1621048" y="925529"/>
          <a:ext cx="3670278" cy="3670278"/>
        </a:xfrm>
        <a:custGeom>
          <a:avLst/>
          <a:gdLst/>
          <a:ahLst/>
          <a:cxnLst/>
          <a:rect l="0" t="0" r="0" b="0"/>
          <a:pathLst>
            <a:path>
              <a:moveTo>
                <a:pt x="3661906" y="1660048"/>
              </a:moveTo>
              <a:arcTo wR="1835139" hR="1835139" stAng="21271504" swAng="875447"/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97185-5F24-4E7D-8E7C-86AAC46CC226}">
      <dsp:nvSpPr>
        <dsp:cNvPr id="0" name=""/>
        <dsp:cNvSpPr/>
      </dsp:nvSpPr>
      <dsp:spPr>
        <a:xfrm>
          <a:off x="3971720" y="3202130"/>
          <a:ext cx="1854047" cy="918811"/>
        </a:xfrm>
        <a:prstGeom prst="roundRect">
          <a:avLst/>
        </a:prstGeom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4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noProof="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Benchmark AI/ML models</a:t>
          </a:r>
        </a:p>
      </dsp:txBody>
      <dsp:txXfrm>
        <a:off x="4016573" y="3246983"/>
        <a:ext cx="1764341" cy="829105"/>
      </dsp:txXfrm>
    </dsp:sp>
    <dsp:sp modelId="{7E1DE5C1-2580-4E17-A4E1-0E355FA5D765}">
      <dsp:nvSpPr>
        <dsp:cNvPr id="0" name=""/>
        <dsp:cNvSpPr/>
      </dsp:nvSpPr>
      <dsp:spPr>
        <a:xfrm>
          <a:off x="1634533" y="591673"/>
          <a:ext cx="3670278" cy="3670278"/>
        </a:xfrm>
        <a:custGeom>
          <a:avLst/>
          <a:gdLst/>
          <a:ahLst/>
          <a:cxnLst/>
          <a:rect l="0" t="0" r="0" b="0"/>
          <a:pathLst>
            <a:path>
              <a:moveTo>
                <a:pt x="2266085" y="3618961"/>
              </a:moveTo>
              <a:arcTo wR="1835139" hR="1835139" stAng="4585103" swAng="1700005"/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32025-DC82-433C-8440-DF6E01A1F02D}">
      <dsp:nvSpPr>
        <dsp:cNvPr id="0" name=""/>
        <dsp:cNvSpPr/>
      </dsp:nvSpPr>
      <dsp:spPr>
        <a:xfrm>
          <a:off x="988069" y="3207961"/>
          <a:ext cx="2199506" cy="898220"/>
        </a:xfrm>
        <a:prstGeom prst="roundRect">
          <a:avLst/>
        </a:prstGeom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4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noProof="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Validate safety, efficacy, usability in clinic/field</a:t>
          </a:r>
        </a:p>
      </dsp:txBody>
      <dsp:txXfrm>
        <a:off x="1031916" y="3251808"/>
        <a:ext cx="2111812" cy="810526"/>
      </dsp:txXfrm>
    </dsp:sp>
    <dsp:sp modelId="{D1286458-CDA7-44D0-8DD7-C356871DAE47}">
      <dsp:nvSpPr>
        <dsp:cNvPr id="0" name=""/>
        <dsp:cNvSpPr/>
      </dsp:nvSpPr>
      <dsp:spPr>
        <a:xfrm>
          <a:off x="1687631" y="841045"/>
          <a:ext cx="3670278" cy="3670278"/>
        </a:xfrm>
        <a:custGeom>
          <a:avLst/>
          <a:gdLst/>
          <a:ahLst/>
          <a:cxnLst/>
          <a:rect l="0" t="0" r="0" b="0"/>
          <a:pathLst>
            <a:path>
              <a:moveTo>
                <a:pt x="40026" y="2216329"/>
              </a:moveTo>
              <a:arcTo wR="1835139" hR="1835139" stAng="10080683" swAng="885175"/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D3A0A-89A5-4D1F-B8AE-4CFE3D825FE8}">
      <dsp:nvSpPr>
        <dsp:cNvPr id="0" name=""/>
        <dsp:cNvSpPr/>
      </dsp:nvSpPr>
      <dsp:spPr>
        <a:xfrm>
          <a:off x="613845" y="1373125"/>
          <a:ext cx="2252755" cy="1059710"/>
        </a:xfrm>
        <a:prstGeom prst="roundRect">
          <a:avLst/>
        </a:prstGeom>
        <a:noFill/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4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b="1" kern="12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Safety/quality mechanisms &amp; monitoring</a:t>
          </a:r>
        </a:p>
      </dsp:txBody>
      <dsp:txXfrm>
        <a:off x="665576" y="1424856"/>
        <a:ext cx="2149293" cy="956248"/>
      </dsp:txXfrm>
    </dsp:sp>
    <dsp:sp modelId="{4BD18773-19B3-44D8-95E7-4249ABF0E99B}">
      <dsp:nvSpPr>
        <dsp:cNvPr id="0" name=""/>
        <dsp:cNvSpPr/>
      </dsp:nvSpPr>
      <dsp:spPr>
        <a:xfrm>
          <a:off x="1956408" y="749768"/>
          <a:ext cx="3670278" cy="3670278"/>
        </a:xfrm>
        <a:custGeom>
          <a:avLst/>
          <a:gdLst/>
          <a:ahLst/>
          <a:cxnLst/>
          <a:rect l="0" t="0" r="0" b="0"/>
          <a:pathLst>
            <a:path>
              <a:moveTo>
                <a:pt x="548615" y="526478"/>
              </a:moveTo>
              <a:arcTo wR="1835139" hR="1835139" stAng="13529324" swAng="756561"/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err="1"/>
              <a:t>Contacted</a:t>
            </a:r>
            <a:r>
              <a:rPr lang="de-DE"/>
              <a:t> </a:t>
            </a:r>
            <a:r>
              <a:rPr lang="de-DE" err="1"/>
              <a:t>my</a:t>
            </a:r>
            <a:r>
              <a:rPr lang="de-DE"/>
              <a:t> </a:t>
            </a:r>
            <a:r>
              <a:rPr lang="de-DE" err="1"/>
              <a:t>co</a:t>
            </a:r>
            <a:r>
              <a:rPr lang="de-DE"/>
              <a:t>-editors,</a:t>
            </a:r>
            <a:r>
              <a:rPr lang="de-DE" baseline="0"/>
              <a:t> </a:t>
            </a:r>
            <a:r>
              <a:rPr lang="de-DE" err="1"/>
              <a:t>people</a:t>
            </a:r>
            <a:r>
              <a:rPr lang="de-DE"/>
              <a:t> </a:t>
            </a:r>
            <a:r>
              <a:rPr lang="de-DE" err="1"/>
              <a:t>from</a:t>
            </a:r>
            <a:r>
              <a:rPr lang="de-DE"/>
              <a:t> </a:t>
            </a:r>
            <a:r>
              <a:rPr lang="de-DE" err="1"/>
              <a:t>Australia</a:t>
            </a:r>
            <a:r>
              <a:rPr lang="de-DE"/>
              <a:t>, </a:t>
            </a:r>
            <a:r>
              <a:rPr lang="de-DE" err="1"/>
              <a:t>India</a:t>
            </a:r>
            <a:r>
              <a:rPr lang="de-DE"/>
              <a:t>,</a:t>
            </a:r>
            <a:r>
              <a:rPr lang="de-DE" baseline="0"/>
              <a:t> South-</a:t>
            </a:r>
            <a:r>
              <a:rPr lang="de-DE" baseline="0" err="1"/>
              <a:t>America</a:t>
            </a:r>
            <a:r>
              <a:rPr lang="de-DE" baseline="0"/>
              <a:t>, Germany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0DD3BC-20B0-48F3-A4E8-7239D9F46E1E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132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271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907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740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79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832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031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066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35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37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592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5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3D71-D819-4CFE-AA7E-6F0D8823424E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8ADA4-036A-4DFD-8136-71841FD3D8B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22674-0781-4FA6-BE1D-8B7071DB601E}" type="slidenum">
              <a:rPr lang="de-DE" smtClean="0"/>
              <a:t>‹#›</a:t>
            </a:fld>
            <a:endParaRPr lang="de-D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88302" y="6092930"/>
            <a:ext cx="1031061" cy="48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964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us.wenzel@hhi.fraunhofer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itu.int/sites/itu-t/focusgroups/ai4h/SitePages/Deliverables.aspx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72249" y="935321"/>
            <a:ext cx="1912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FGAI4H-J-027-A01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4196322" y="1304653"/>
            <a:ext cx="4251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663146"/>
              </p:ext>
            </p:extLst>
          </p:nvPr>
        </p:nvGraphicFramePr>
        <p:xfrm>
          <a:off x="933580" y="2650127"/>
          <a:ext cx="7667499" cy="3154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879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314384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4124325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  <a:br>
                        <a:rPr lang="en-US" sz="18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800" b="0" i="0" u="none" strike="noStrike" noProof="0" dirty="0">
                          <a:solidFill>
                            <a:schemeClr val="tx1"/>
                          </a:solidFill>
                        </a:rPr>
                        <a:t>Markus Wenzel, David Neumann (Fraunhofer), </a:t>
                      </a:r>
                      <a:r>
                        <a:rPr lang="en-GB" sz="1800" b="0" i="0" u="none" strike="noStrike" noProof="0" dirty="0">
                          <a:solidFill>
                            <a:schemeClr val="tx1"/>
                          </a:solidFill>
                          <a:latin typeface="+mn-lt"/>
                        </a:rPr>
                        <a:t>Sandeep Reddy (Deakin University), Annika Reinke, Manuel Wiesenfarth (German Cancer Research Center), Alberto Merola (AICURA medical),  Steffen Vogler (Bayer)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DEL07: AI for Health Evaluation Considerations - Presentation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Markus Wenzel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dirty="0">
                          <a:hlinkClick r:id="rId3"/>
                        </a:rPr>
                        <a:t>markus.wenzel@hhi.fraunhofer.de</a:t>
                      </a:r>
                      <a:r>
                        <a:rPr lang="en-GB" dirty="0"/>
                        <a:t> 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These slides accompany document FGAI4H-J-027.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dirty="0">
                <a:solidFill>
                  <a:srgbClr val="FFC000"/>
                </a:solidFill>
              </a:rPr>
              <a:t>Appendix II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br>
              <a:rPr lang="en-US" sz="2400" i="1" dirty="0">
                <a:solidFill>
                  <a:srgbClr val="FFC000"/>
                </a:solidFill>
              </a:rPr>
            </a:br>
            <a:r>
              <a:rPr lang="en-US" i="1" dirty="0"/>
              <a:t>Best practices from the scientific literature and other documents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From 14 important sources with brief discussion. </a:t>
            </a:r>
            <a:br>
              <a:rPr lang="en-GB" dirty="0"/>
            </a:br>
            <a:r>
              <a:rPr lang="en-GB" dirty="0">
                <a:solidFill>
                  <a:srgbClr val="FFC000"/>
                </a:solidFill>
              </a:rPr>
              <a:t>Please send us literature you find relevant.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384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evaluation deliverables</a:t>
            </a:r>
            <a:endParaRPr lang="de-DE" sz="3600" dirty="0">
              <a:cs typeface="Calibri Light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1F7A47F-BA71-470B-999A-3510601627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417172"/>
              </p:ext>
            </p:extLst>
          </p:nvPr>
        </p:nvGraphicFramePr>
        <p:xfrm>
          <a:off x="1367663" y="2142140"/>
          <a:ext cx="6383447" cy="28194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705317">
                  <a:extLst>
                    <a:ext uri="{9D8B030D-6E8A-4147-A177-3AD203B41FA5}">
                      <a16:colId xmlns:a16="http://schemas.microsoft.com/office/drawing/2014/main" val="657434812"/>
                    </a:ext>
                  </a:extLst>
                </a:gridCol>
                <a:gridCol w="2821326">
                  <a:extLst>
                    <a:ext uri="{9D8B030D-6E8A-4147-A177-3AD203B41FA5}">
                      <a16:colId xmlns:a16="http://schemas.microsoft.com/office/drawing/2014/main" val="957949968"/>
                    </a:ext>
                  </a:extLst>
                </a:gridCol>
                <a:gridCol w="2856804">
                  <a:extLst>
                    <a:ext uri="{9D8B030D-6E8A-4147-A177-3AD203B41FA5}">
                      <a16:colId xmlns:a16="http://schemas.microsoft.com/office/drawing/2014/main" val="77209618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u="none" strike="noStrike" noProof="0" dirty="0"/>
                        <a:t>N° 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Title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Editor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825971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7.1 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AI for health evaluation process description 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noProof="0" dirty="0"/>
                        <a:t>Sheng Wu </a:t>
                      </a:r>
                      <a:r>
                        <a:rPr lang="en-US" sz="1800" u="none" strike="noStrike" baseline="-25000" noProof="0" dirty="0"/>
                        <a:t>World Health Organization</a:t>
                      </a:r>
                      <a:endParaRPr lang="en-US" sz="1800" baseline="-25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04450652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7.2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AI technical test specification 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noProof="0" dirty="0"/>
                        <a:t>Auss Abbood </a:t>
                      </a:r>
                      <a:r>
                        <a:rPr lang="en-US" sz="1800" u="none" strike="noStrike" baseline="-25000" noProof="0" dirty="0"/>
                        <a:t>Robert-Koch Institute</a:t>
                      </a:r>
                      <a:endParaRPr lang="en-US" sz="1800" baseline="-25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88369995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7.3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Data and AI assessment methods reference 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noProof="0" dirty="0"/>
                        <a:t>Luis Oala </a:t>
                      </a:r>
                      <a:r>
                        <a:rPr lang="en-US" sz="1800" u="none" strike="noStrike" baseline="-25000" noProof="0" dirty="0"/>
                        <a:t>Fraunhofer </a:t>
                      </a:r>
                      <a:endParaRPr lang="en-US" sz="1800" baseline="-25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8471172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7.4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Clinical evaluation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noProof="0" dirty="0"/>
                        <a:t>Naomi Lee </a:t>
                      </a:r>
                      <a:r>
                        <a:rPr lang="en-US" sz="1800" u="none" strike="noStrike" baseline="-25000" noProof="0" dirty="0"/>
                        <a:t>The Lancet</a:t>
                      </a:r>
                      <a:endParaRPr lang="en-US" sz="1800" baseline="-25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405654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7.5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Assessment platform 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u="none" strike="noStrike" noProof="0" dirty="0"/>
                        <a:t>Steffen Vogler </a:t>
                      </a:r>
                      <a:r>
                        <a:rPr lang="en-US" sz="1800" u="none" strike="noStrike" baseline="-25000" noProof="0" dirty="0"/>
                        <a:t>Bayer</a:t>
                      </a:r>
                      <a:endParaRPr lang="en-US" sz="1800" u="none" strike="noStrike" noProof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68756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813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8984" y="2306593"/>
            <a:ext cx="8373145" cy="2839239"/>
          </a:xfrm>
          <a:prstGeom prst="rect">
            <a:avLst/>
          </a:prstGeom>
        </p:spPr>
        <p:txBody>
          <a:bodyPr wrap="square" lIns="68580" tIns="34290" rIns="68580" bIns="34290" anchor="t">
            <a:spAutoFit/>
          </a:bodyPr>
          <a:lstStyle/>
          <a:p>
            <a:pPr defTabSz="685800"/>
            <a:r>
              <a:rPr lang="en-GB" b="1" dirty="0">
                <a:solidFill>
                  <a:srgbClr val="FFC000"/>
                </a:solidFill>
                <a:latin typeface="Calibri" panose="020F0502020204030204"/>
                <a:ea typeface="+mn-lt"/>
                <a:cs typeface="Calibri" panose="020F0502020204030204"/>
              </a:rPr>
              <a:t>Please review + contribute to </a:t>
            </a:r>
          </a:p>
          <a:p>
            <a:pPr defTabSz="685800"/>
            <a:r>
              <a:rPr lang="en-GB" i="1" dirty="0">
                <a:solidFill>
                  <a:prstClr val="white"/>
                </a:solidFill>
                <a:latin typeface="Calibri" panose="020F0502020204030204"/>
                <a:ea typeface="+mn-lt"/>
                <a:cs typeface="Calibri" panose="020F0502020204030204"/>
              </a:rPr>
              <a:t>DEL07: AI for Health Evaluation Considerations</a:t>
            </a:r>
            <a:endParaRPr lang="en-GB" i="1" dirty="0">
              <a:solidFill>
                <a:prstClr val="white"/>
              </a:solidFill>
              <a:latin typeface="Calibri" panose="020F0502020204030204"/>
              <a:cs typeface="Calibri"/>
            </a:endParaRPr>
          </a:p>
          <a:p>
            <a:pPr defTabSz="685800"/>
            <a:r>
              <a:rPr lang="en-GB" dirty="0">
                <a:solidFill>
                  <a:prstClr val="white"/>
                </a:solidFill>
                <a:latin typeface="Calibri" panose="020F0502020204030204"/>
                <a:ea typeface="+mn-lt"/>
                <a:cs typeface="Calibri" panose="020F05020202040302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https://extranet.itu.int/sites/itu-t/focusgroups/ai4h/SitePages/Deliverables.aspx</a:t>
            </a:r>
            <a:r>
              <a:rPr lang="en-GB" dirty="0">
                <a:solidFill>
                  <a:prstClr val="white"/>
                </a:solidFill>
                <a:latin typeface="Calibri" panose="020F0502020204030204"/>
                <a:ea typeface="+mn-lt"/>
                <a:cs typeface="Calibri" panose="020F0502020204030204"/>
              </a:rPr>
              <a:t>   </a:t>
            </a:r>
            <a:endParaRPr lang="en-GB" sz="1350" dirty="0">
              <a:solidFill>
                <a:prstClr val="white"/>
              </a:solidFill>
              <a:latin typeface="Calibri" panose="020F0502020204030204"/>
              <a:ea typeface="+mn-lt"/>
              <a:cs typeface="Calibri" panose="020F0502020204030204"/>
            </a:endParaRPr>
          </a:p>
          <a:p>
            <a:pPr defTabSz="685800"/>
            <a:endParaRPr lang="en-GB" dirty="0">
              <a:solidFill>
                <a:prstClr val="white"/>
              </a:solidFill>
              <a:latin typeface="Calibri" panose="020F0502020204030204"/>
              <a:ea typeface="+mn-lt"/>
              <a:cs typeface="Calibri" panose="020F0502020204030204"/>
            </a:endParaRPr>
          </a:p>
          <a:p>
            <a:pPr defTabSz="685800"/>
            <a:r>
              <a:rPr lang="en-GB" b="1" dirty="0">
                <a:solidFill>
                  <a:prstClr val="white"/>
                </a:solidFill>
                <a:latin typeface="Calibri" panose="020F0502020204030204"/>
              </a:rPr>
              <a:t>Join us!</a:t>
            </a:r>
            <a:endParaRPr lang="en-GB" b="1" dirty="0">
              <a:solidFill>
                <a:prstClr val="white"/>
              </a:solidFill>
              <a:latin typeface="Calibri" panose="020F0502020204030204"/>
              <a:cs typeface="Calibri"/>
            </a:endParaRPr>
          </a:p>
          <a:p>
            <a:pPr defTabSz="685800"/>
            <a:r>
              <a:rPr lang="en-GB" dirty="0">
                <a:solidFill>
                  <a:prstClr val="white"/>
                </a:solidFill>
                <a:latin typeface="Calibri" panose="020F0502020204030204"/>
                <a:ea typeface="+mn-lt"/>
                <a:cs typeface="Calibri" panose="020F0502020204030204"/>
              </a:rPr>
              <a:t>Markus Wenzel, David Neumann </a:t>
            </a:r>
            <a:r>
              <a:rPr lang="en-GB" sz="1400" i="1" dirty="0">
                <a:solidFill>
                  <a:srgbClr val="FFC000"/>
                </a:solidFill>
                <a:latin typeface="Calibri" panose="020F0502020204030204"/>
                <a:ea typeface="+mn-lt"/>
                <a:cs typeface="Calibri" panose="020F0502020204030204"/>
              </a:rPr>
              <a:t>Fraunhofer</a:t>
            </a:r>
            <a:r>
              <a:rPr lang="en-GB" i="1" dirty="0">
                <a:solidFill>
                  <a:srgbClr val="FFC000"/>
                </a:solidFill>
                <a:latin typeface="Calibri" panose="020F0502020204030204"/>
                <a:ea typeface="+mn-lt"/>
                <a:cs typeface="Calibri" panose="020F0502020204030204"/>
              </a:rPr>
              <a:t> </a:t>
            </a:r>
            <a:endParaRPr lang="en-GB" dirty="0">
              <a:solidFill>
                <a:prstClr val="white"/>
              </a:solidFill>
              <a:latin typeface="Calibri" panose="020F0502020204030204"/>
            </a:endParaRPr>
          </a:p>
          <a:p>
            <a:pPr defTabSz="685800"/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Sandeep Reddy </a:t>
            </a:r>
            <a:r>
              <a:rPr lang="en-GB" sz="1400" i="1" dirty="0">
                <a:solidFill>
                  <a:srgbClr val="FFC000"/>
                </a:solidFill>
                <a:latin typeface="Calibri" panose="020F0502020204030204"/>
              </a:rPr>
              <a:t>Deakin University</a:t>
            </a:r>
            <a:endParaRPr lang="en-GB" sz="1400" dirty="0">
              <a:solidFill>
                <a:prstClr val="white"/>
              </a:solidFill>
              <a:latin typeface="Calibri" panose="020F0502020204030204"/>
              <a:cs typeface="Calibri"/>
            </a:endParaRPr>
          </a:p>
          <a:p>
            <a:pPr defTabSz="685800"/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Annika Reinke, Manuel Wiesenfarth </a:t>
            </a:r>
            <a:r>
              <a:rPr lang="en-GB" sz="1400" i="1" dirty="0">
                <a:solidFill>
                  <a:srgbClr val="FFC000"/>
                </a:solidFill>
                <a:latin typeface="Calibri" panose="020F0502020204030204"/>
              </a:rPr>
              <a:t>German Cancer Research </a:t>
            </a:r>
            <a:r>
              <a:rPr lang="en-GB" sz="1400" i="1" dirty="0" err="1">
                <a:solidFill>
                  <a:srgbClr val="FFC000"/>
                </a:solidFill>
                <a:latin typeface="Calibri" panose="020F0502020204030204"/>
              </a:rPr>
              <a:t>Center</a:t>
            </a:r>
            <a:endParaRPr lang="en-GB" sz="1400" i="1" dirty="0">
              <a:solidFill>
                <a:srgbClr val="FFC000"/>
              </a:solidFill>
              <a:latin typeface="Calibri" panose="020F0502020204030204"/>
              <a:cs typeface="Calibri"/>
            </a:endParaRPr>
          </a:p>
          <a:p>
            <a:pPr defTabSz="685800"/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Alberto Merola </a:t>
            </a:r>
            <a:r>
              <a:rPr lang="en-GB" sz="1400" i="1" dirty="0">
                <a:solidFill>
                  <a:srgbClr val="FFC000"/>
                </a:solidFill>
                <a:latin typeface="Calibri" panose="020F0502020204030204"/>
              </a:rPr>
              <a:t>AICURA medical  </a:t>
            </a:r>
            <a:endParaRPr lang="en-GB" sz="1400" dirty="0">
              <a:solidFill>
                <a:prstClr val="white"/>
              </a:solidFill>
              <a:latin typeface="Calibri" panose="020F0502020204030204"/>
              <a:cs typeface="Calibri"/>
            </a:endParaRPr>
          </a:p>
          <a:p>
            <a:pPr defTabSz="685800"/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Steffen Vogler </a:t>
            </a:r>
            <a:r>
              <a:rPr lang="en-GB" sz="1400" i="1" dirty="0">
                <a:solidFill>
                  <a:srgbClr val="FFC000"/>
                </a:solidFill>
                <a:latin typeface="Calibri" panose="020F0502020204030204"/>
              </a:rPr>
              <a:t>Bayer</a:t>
            </a:r>
            <a:endParaRPr lang="en-GB" sz="1400" dirty="0">
              <a:solidFill>
                <a:prstClr val="white"/>
              </a:solidFill>
              <a:latin typeface="Calibri" panose="020F0502020204030204"/>
              <a:ea typeface="+mn-lt"/>
              <a:cs typeface="Calibri" panose="020F0502020204030204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C2066CF-0202-4680-BED4-182DC89B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Call for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5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Evaluate AI/ML Models for Health </a:t>
            </a:r>
            <a:endParaRPr lang="de-DE" sz="3600">
              <a:cs typeface="Calibri Light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988431" y="3233536"/>
            <a:ext cx="440226" cy="328248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73364" y="2741709"/>
            <a:ext cx="1393805" cy="1313512"/>
            <a:chOff x="3612186" y="3178242"/>
            <a:chExt cx="1199548" cy="1162903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Oval 5"/>
            <p:cNvSpPr/>
            <p:nvPr/>
          </p:nvSpPr>
          <p:spPr>
            <a:xfrm>
              <a:off x="4107818" y="4104079"/>
              <a:ext cx="239734" cy="23706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de-DE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106877" y="3178242"/>
              <a:ext cx="239734" cy="23706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de-DE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106877" y="3486854"/>
              <a:ext cx="239734" cy="23706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de-DE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4109698" y="3795466"/>
              <a:ext cx="239734" cy="23706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de-DE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cxnSp>
          <p:nvCxnSpPr>
            <p:cNvPr id="10" name="Straight Connector 9"/>
            <p:cNvCxnSpPr>
              <a:stCxn id="30" idx="6"/>
              <a:endCxn id="7" idx="2"/>
            </p:cNvCxnSpPr>
            <p:nvPr/>
          </p:nvCxnSpPr>
          <p:spPr>
            <a:xfrm flipV="1">
              <a:off x="3851920" y="3296775"/>
              <a:ext cx="254957" cy="17533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" name="Straight Connector 10"/>
            <p:cNvCxnSpPr>
              <a:stCxn id="30" idx="6"/>
              <a:endCxn id="8" idx="2"/>
            </p:cNvCxnSpPr>
            <p:nvPr/>
          </p:nvCxnSpPr>
          <p:spPr>
            <a:xfrm>
              <a:off x="3851920" y="3472113"/>
              <a:ext cx="254957" cy="133274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" name="Straight Connector 11"/>
            <p:cNvCxnSpPr>
              <a:stCxn id="31" idx="6"/>
              <a:endCxn id="7" idx="2"/>
            </p:cNvCxnSpPr>
            <p:nvPr/>
          </p:nvCxnSpPr>
          <p:spPr>
            <a:xfrm flipV="1">
              <a:off x="3851920" y="3296775"/>
              <a:ext cx="254957" cy="473604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" name="Straight Connector 12"/>
            <p:cNvCxnSpPr>
              <a:stCxn id="31" idx="6"/>
              <a:endCxn id="8" idx="2"/>
            </p:cNvCxnSpPr>
            <p:nvPr/>
          </p:nvCxnSpPr>
          <p:spPr>
            <a:xfrm flipV="1">
              <a:off x="3851920" y="3605387"/>
              <a:ext cx="254957" cy="164992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4" name="Straight Connector 13"/>
            <p:cNvCxnSpPr>
              <a:stCxn id="31" idx="6"/>
              <a:endCxn id="9" idx="2"/>
            </p:cNvCxnSpPr>
            <p:nvPr/>
          </p:nvCxnSpPr>
          <p:spPr>
            <a:xfrm>
              <a:off x="3851920" y="3770379"/>
              <a:ext cx="257778" cy="14362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" name="Straight Connector 14"/>
            <p:cNvCxnSpPr>
              <a:stCxn id="32" idx="6"/>
              <a:endCxn id="8" idx="2"/>
            </p:cNvCxnSpPr>
            <p:nvPr/>
          </p:nvCxnSpPr>
          <p:spPr>
            <a:xfrm flipV="1">
              <a:off x="3851920" y="3605387"/>
              <a:ext cx="254957" cy="463257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" name="Straight Connector 15"/>
            <p:cNvCxnSpPr>
              <a:stCxn id="31" idx="6"/>
              <a:endCxn id="6" idx="2"/>
            </p:cNvCxnSpPr>
            <p:nvPr/>
          </p:nvCxnSpPr>
          <p:spPr>
            <a:xfrm>
              <a:off x="3851920" y="3770379"/>
              <a:ext cx="255898" cy="452233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7" name="Straight Connector 16"/>
            <p:cNvCxnSpPr>
              <a:stCxn id="32" idx="6"/>
              <a:endCxn id="9" idx="2"/>
            </p:cNvCxnSpPr>
            <p:nvPr/>
          </p:nvCxnSpPr>
          <p:spPr>
            <a:xfrm flipV="1">
              <a:off x="3851920" y="3913999"/>
              <a:ext cx="257778" cy="154645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Straight Connector 17"/>
            <p:cNvCxnSpPr>
              <a:stCxn id="32" idx="6"/>
              <a:endCxn id="6" idx="2"/>
            </p:cNvCxnSpPr>
            <p:nvPr/>
          </p:nvCxnSpPr>
          <p:spPr>
            <a:xfrm>
              <a:off x="3851920" y="4068644"/>
              <a:ext cx="255898" cy="15396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9" name="Straight Connector 18"/>
            <p:cNvCxnSpPr>
              <a:stCxn id="7" idx="6"/>
              <a:endCxn id="33" idx="2"/>
            </p:cNvCxnSpPr>
            <p:nvPr/>
          </p:nvCxnSpPr>
          <p:spPr>
            <a:xfrm>
              <a:off x="4346611" y="3296775"/>
              <a:ext cx="225389" cy="308612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0" name="Straight Connector 19"/>
            <p:cNvCxnSpPr>
              <a:stCxn id="8" idx="6"/>
              <a:endCxn id="33" idx="2"/>
            </p:cNvCxnSpPr>
            <p:nvPr/>
          </p:nvCxnSpPr>
          <p:spPr>
            <a:xfrm>
              <a:off x="4346611" y="3605387"/>
              <a:ext cx="22538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1" name="Straight Connector 20"/>
            <p:cNvCxnSpPr>
              <a:stCxn id="9" idx="6"/>
              <a:endCxn id="34" idx="2"/>
            </p:cNvCxnSpPr>
            <p:nvPr/>
          </p:nvCxnSpPr>
          <p:spPr>
            <a:xfrm>
              <a:off x="4349432" y="3913999"/>
              <a:ext cx="222568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2" name="Straight Connector 21"/>
            <p:cNvCxnSpPr>
              <a:stCxn id="7" idx="6"/>
              <a:endCxn id="34" idx="2"/>
            </p:cNvCxnSpPr>
            <p:nvPr/>
          </p:nvCxnSpPr>
          <p:spPr>
            <a:xfrm>
              <a:off x="4346611" y="3296775"/>
              <a:ext cx="225389" cy="617224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3" name="Straight Connector 22"/>
            <p:cNvCxnSpPr>
              <a:stCxn id="6" idx="6"/>
              <a:endCxn id="33" idx="2"/>
            </p:cNvCxnSpPr>
            <p:nvPr/>
          </p:nvCxnSpPr>
          <p:spPr>
            <a:xfrm flipV="1">
              <a:off x="4347552" y="3605387"/>
              <a:ext cx="224448" cy="617225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Straight Connector 23"/>
            <p:cNvCxnSpPr>
              <a:stCxn id="6" idx="6"/>
              <a:endCxn id="34" idx="2"/>
            </p:cNvCxnSpPr>
            <p:nvPr/>
          </p:nvCxnSpPr>
          <p:spPr>
            <a:xfrm flipV="1">
              <a:off x="4347552" y="3913999"/>
              <a:ext cx="224448" cy="308613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Straight Connector 24"/>
            <p:cNvCxnSpPr>
              <a:stCxn id="34" idx="2"/>
              <a:endCxn id="8" idx="6"/>
            </p:cNvCxnSpPr>
            <p:nvPr/>
          </p:nvCxnSpPr>
          <p:spPr>
            <a:xfrm flipH="1" flipV="1">
              <a:off x="4346611" y="3605387"/>
              <a:ext cx="225389" cy="308612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Straight Connector 25"/>
            <p:cNvCxnSpPr>
              <a:stCxn id="33" idx="2"/>
              <a:endCxn id="9" idx="6"/>
            </p:cNvCxnSpPr>
            <p:nvPr/>
          </p:nvCxnSpPr>
          <p:spPr>
            <a:xfrm flipH="1">
              <a:off x="4349432" y="3605387"/>
              <a:ext cx="222568" cy="308612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Straight Connector 26"/>
            <p:cNvCxnSpPr>
              <a:stCxn id="32" idx="6"/>
              <a:endCxn id="7" idx="2"/>
            </p:cNvCxnSpPr>
            <p:nvPr/>
          </p:nvCxnSpPr>
          <p:spPr>
            <a:xfrm flipV="1">
              <a:off x="3851920" y="3296775"/>
              <a:ext cx="254957" cy="771869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Straight Connector 27"/>
            <p:cNvCxnSpPr>
              <a:stCxn id="6" idx="2"/>
              <a:endCxn id="30" idx="6"/>
            </p:cNvCxnSpPr>
            <p:nvPr/>
          </p:nvCxnSpPr>
          <p:spPr>
            <a:xfrm flipH="1" flipV="1">
              <a:off x="3851920" y="3472113"/>
              <a:ext cx="255898" cy="750499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9" name="Straight Connector 28"/>
            <p:cNvCxnSpPr>
              <a:stCxn id="30" idx="6"/>
              <a:endCxn id="9" idx="2"/>
            </p:cNvCxnSpPr>
            <p:nvPr/>
          </p:nvCxnSpPr>
          <p:spPr>
            <a:xfrm>
              <a:off x="3851920" y="3472113"/>
              <a:ext cx="257778" cy="441886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612186" y="3353580"/>
              <a:ext cx="239734" cy="23706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de-DE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3612186" y="3651846"/>
              <a:ext cx="239734" cy="23706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de-DE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3612186" y="3950111"/>
              <a:ext cx="239734" cy="23706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de-DE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4572000" y="3486854"/>
              <a:ext cx="239734" cy="23706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de-DE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4572000" y="3795466"/>
              <a:ext cx="239734" cy="23706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85800"/>
              <a:endParaRPr lang="de-DE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35" name="Right Arrow 34"/>
          <p:cNvSpPr/>
          <p:nvPr/>
        </p:nvSpPr>
        <p:spPr>
          <a:xfrm>
            <a:off x="5327235" y="3238441"/>
            <a:ext cx="440226" cy="328248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2029645" y="4382702"/>
            <a:ext cx="4679637" cy="1109259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</a:pPr>
            <a:r>
              <a:rPr lang="en-US" sz="2400" i="1" dirty="0">
                <a:solidFill>
                  <a:srgbClr val="FFC000"/>
                </a:solidFill>
                <a:latin typeface="Calibri" panose="020F0502020204030204"/>
              </a:rPr>
              <a:t>Trustworthy? </a:t>
            </a:r>
            <a:br>
              <a:rPr lang="en-US" sz="2400" i="1" dirty="0">
                <a:solidFill>
                  <a:prstClr val="white"/>
                </a:solidFill>
                <a:latin typeface="Calibri" panose="020F0502020204030204"/>
              </a:rPr>
            </a:br>
            <a:r>
              <a:rPr lang="en-US" sz="2400" i="1" dirty="0">
                <a:solidFill>
                  <a:srgbClr val="FFC000"/>
                </a:solidFill>
                <a:latin typeface="Calibri" panose="020F0502020204030204"/>
              </a:rPr>
              <a:t>Accurate? Robust? Plausible? </a:t>
            </a:r>
            <a:r>
              <a:rPr lang="en-US" sz="2400" i="1" dirty="0">
                <a:solidFill>
                  <a:srgbClr val="FFC000"/>
                </a:solidFill>
                <a:latin typeface="Calibri" panose="020F0502020204030204"/>
                <a:ea typeface="+mn-lt"/>
                <a:cs typeface="Calibri" panose="020F0502020204030204"/>
              </a:rPr>
              <a:t>Fair?</a:t>
            </a:r>
            <a:br>
              <a:rPr lang="en-US" sz="2400" i="1" dirty="0">
                <a:solidFill>
                  <a:prstClr val="white"/>
                </a:solidFill>
                <a:latin typeface="Calibri" panose="020F0502020204030204"/>
              </a:rPr>
            </a:br>
            <a:r>
              <a:rPr lang="en-US" sz="2400" i="1" dirty="0">
                <a:solidFill>
                  <a:srgbClr val="FFC000"/>
                </a:solidFill>
                <a:latin typeface="Calibri" panose="020F0502020204030204"/>
              </a:rPr>
              <a:t>Effective? Safe?</a:t>
            </a:r>
            <a:endParaRPr lang="en-US" sz="2100" dirty="0">
              <a:solidFill>
                <a:prstClr val="white"/>
              </a:solidFill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55" y="2264054"/>
            <a:ext cx="1853477" cy="21816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7A785C8-C0FB-49E0-8AB2-3E4B3FCC3374}"/>
              </a:ext>
            </a:extLst>
          </p:cNvPr>
          <p:cNvSpPr txBox="1"/>
          <p:nvPr/>
        </p:nvSpPr>
        <p:spPr>
          <a:xfrm>
            <a:off x="5921664" y="3205595"/>
            <a:ext cx="2657762" cy="4016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85800">
              <a:lnSpc>
                <a:spcPct val="90000"/>
              </a:lnSpc>
              <a:spcBef>
                <a:spcPts val="750"/>
              </a:spcBef>
            </a:pP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+mn-lt"/>
                <a:cs typeface="Calibri" panose="020F0502020204030204"/>
              </a:rPr>
              <a:t>Tasks/use cases</a:t>
            </a:r>
          </a:p>
        </p:txBody>
      </p:sp>
    </p:spTree>
    <p:extLst>
      <p:ext uri="{BB962C8B-B14F-4D97-AF65-F5344CB8AC3E}">
        <p14:creationId xmlns:p14="http://schemas.microsoft.com/office/powerpoint/2010/main" val="221033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50" y="1131094"/>
            <a:ext cx="7738110" cy="994172"/>
          </a:xfrm>
        </p:spPr>
        <p:txBody>
          <a:bodyPr>
            <a:noAutofit/>
          </a:bodyPr>
          <a:lstStyle/>
          <a:p>
            <a:r>
              <a:rPr lang="en-US" sz="3600" dirty="0"/>
              <a:t>AI4H Evaluation Considerations</a:t>
            </a:r>
            <a:endParaRPr lang="de-DE" sz="3600">
              <a:solidFill>
                <a:srgbClr val="FFC000"/>
              </a:solidFill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830" y="2226469"/>
            <a:ext cx="7947116" cy="3263504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385763" indent="-385763">
              <a:buAutoNum type="arabicPeriod"/>
            </a:pPr>
            <a:r>
              <a:rPr lang="en-US" sz="2400" dirty="0">
                <a:ea typeface="+mn-lt"/>
                <a:cs typeface="+mn-lt"/>
              </a:rPr>
              <a:t>Identified novel characteristics of health AI validation/evaluation </a:t>
            </a:r>
            <a:endParaRPr lang="en-US" sz="2400" dirty="0">
              <a:cs typeface="Calibri" panose="020F0502020204030204"/>
            </a:endParaRPr>
          </a:p>
          <a:p>
            <a:pPr marL="385763" indent="-385763">
              <a:buAutoNum type="arabicPeriod"/>
            </a:pPr>
            <a:r>
              <a:rPr lang="en-US" sz="2400" dirty="0">
                <a:ea typeface="+mn-lt"/>
                <a:cs typeface="+mn-lt"/>
              </a:rPr>
              <a:t>Introduced standardized model benchmarking </a:t>
            </a:r>
            <a:endParaRPr lang="en-US" dirty="0">
              <a:cs typeface="Calibri" panose="020F0502020204030204"/>
            </a:endParaRPr>
          </a:p>
          <a:p>
            <a:pPr marL="385763" indent="-385763">
              <a:buAutoNum type="arabicPeriod"/>
            </a:pPr>
            <a:r>
              <a:rPr lang="en-US" sz="2400" dirty="0">
                <a:ea typeface="+mn-lt"/>
                <a:cs typeface="+mn-lt"/>
              </a:rPr>
              <a:t> Preliminary considerations on evaluation process </a:t>
            </a:r>
            <a:endParaRPr lang="en-US" dirty="0">
              <a:cs typeface="Calibri" panose="020F0502020204030204"/>
            </a:endParaRPr>
          </a:p>
          <a:p>
            <a:pPr marL="385763" indent="-385763">
              <a:buAutoNum type="arabicPeriod"/>
            </a:pPr>
            <a:r>
              <a:rPr lang="en-US" sz="2400" dirty="0">
                <a:ea typeface="+mn-lt"/>
                <a:cs typeface="+mn-lt"/>
              </a:rPr>
              <a:t>Overview of deliverables DEL7.1-5 </a:t>
            </a:r>
            <a:endParaRPr lang="en-US" dirty="0">
              <a:cs typeface="Calibri" panose="020F0502020204030204"/>
            </a:endParaRPr>
          </a:p>
          <a:p>
            <a:pPr marL="385763" indent="-385763">
              <a:buAutoNum type="arabicPeriod"/>
            </a:pPr>
            <a:r>
              <a:rPr lang="en-US" sz="2400" dirty="0">
                <a:ea typeface="+mn-lt"/>
                <a:cs typeface="+mn-lt"/>
              </a:rPr>
              <a:t>Considered requirements for a benchmarking platform </a:t>
            </a:r>
            <a:endParaRPr lang="en-US" dirty="0">
              <a:cs typeface="Calibri" panose="020F0502020204030204"/>
            </a:endParaRPr>
          </a:p>
          <a:p>
            <a:pPr marL="385763" indent="-385763">
              <a:buAutoNum type="arabicPeriod"/>
            </a:pPr>
            <a:r>
              <a:rPr lang="en-US" sz="2400" dirty="0">
                <a:ea typeface="+mn-lt"/>
                <a:cs typeface="+mn-lt"/>
              </a:rPr>
              <a:t>Collected best practices for health AI assessment from literature. 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3477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dirty="0">
                <a:solidFill>
                  <a:srgbClr val="FFC000"/>
                </a:solidFill>
              </a:rPr>
              <a:t>Novelty</a:t>
            </a:r>
            <a:br>
              <a:rPr lang="en-US" sz="2400" dirty="0">
                <a:solidFill>
                  <a:srgbClr val="FFC000"/>
                </a:solidFill>
              </a:rPr>
            </a:br>
            <a:r>
              <a:rPr lang="en-US" sz="4350" i="1" dirty="0"/>
              <a:t>Which aspects of health </a:t>
            </a:r>
            <a:br>
              <a:rPr lang="en-US" sz="4350" i="1" dirty="0"/>
            </a:br>
            <a:r>
              <a:rPr lang="en-US" sz="4350" i="1" dirty="0"/>
              <a:t>AI model evaluation are novel/unique/essential?</a:t>
            </a:r>
          </a:p>
        </p:txBody>
      </p:sp>
    </p:spTree>
    <p:extLst>
      <p:ext uri="{BB962C8B-B14F-4D97-AF65-F5344CB8AC3E}">
        <p14:creationId xmlns:p14="http://schemas.microsoft.com/office/powerpoint/2010/main" val="54665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3D067-1260-6E45-A225-C06A3AB93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Novel Aspects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7523D5F-441A-E74C-9196-46C60B5743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4" y="2226469"/>
          <a:ext cx="7886701" cy="305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184">
                  <a:extLst>
                    <a:ext uri="{9D8B030D-6E8A-4147-A177-3AD203B41FA5}">
                      <a16:colId xmlns:a16="http://schemas.microsoft.com/office/drawing/2014/main" val="3631316981"/>
                    </a:ext>
                  </a:extLst>
                </a:gridCol>
                <a:gridCol w="3413256">
                  <a:extLst>
                    <a:ext uri="{9D8B030D-6E8A-4147-A177-3AD203B41FA5}">
                      <a16:colId xmlns:a16="http://schemas.microsoft.com/office/drawing/2014/main" val="210500996"/>
                    </a:ext>
                  </a:extLst>
                </a:gridCol>
                <a:gridCol w="3746261">
                  <a:extLst>
                    <a:ext uri="{9D8B030D-6E8A-4147-A177-3AD203B41FA5}">
                      <a16:colId xmlns:a16="http://schemas.microsoft.com/office/drawing/2014/main" val="220476857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Number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Aspect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Detail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5578515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Standardized Test Datasets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Proper sampling scheme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595667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External Validation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 overcome internal software testing limitations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7159190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Clinical Objectives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Technical tests incorporate clinical objectives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0544837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Clinical Trials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 follow up internal validation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1686183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Explainable Frameworks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Blackbox Issues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9186633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Automated Assessment Platform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 assess software updates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8564981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Standardized Benchmarking Design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Transparency and Peer Review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5432386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Human-in-the-Loop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Safety and Quality in decision making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9967856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Reimbursement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Incentive or Disincentive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8285594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000" dirty="0"/>
                        <a:t>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AI assessing AI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AI in clinical trial design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88646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80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10" y="1131094"/>
            <a:ext cx="8152075" cy="994172"/>
          </a:xfrm>
        </p:spPr>
        <p:txBody>
          <a:bodyPr>
            <a:noAutofit/>
          </a:bodyPr>
          <a:lstStyle/>
          <a:p>
            <a:r>
              <a:rPr lang="en-US" sz="3450" dirty="0"/>
              <a:t>Standardized model benchmarking</a:t>
            </a:r>
            <a:endParaRPr lang="de-DE" sz="3450">
              <a:cs typeface="Calibri Light"/>
            </a:endParaRPr>
          </a:p>
        </p:txBody>
      </p:sp>
      <p:pic>
        <p:nvPicPr>
          <p:cNvPr id="538" name="Picture 5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191" y="2198809"/>
            <a:ext cx="8124245" cy="2195456"/>
          </a:xfrm>
          <a:prstGeom prst="rect">
            <a:avLst/>
          </a:prstGeom>
        </p:spPr>
      </p:pic>
      <p:sp>
        <p:nvSpPr>
          <p:cNvPr id="539" name="Rectangle 538"/>
          <p:cNvSpPr/>
          <p:nvPr/>
        </p:nvSpPr>
        <p:spPr>
          <a:xfrm>
            <a:off x="4206416" y="4729530"/>
            <a:ext cx="2324804" cy="120032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defTabSz="685800"/>
            <a:r>
              <a:rPr lang="en-US" dirty="0">
                <a:solidFill>
                  <a:srgbClr val="FFC000"/>
                </a:solidFill>
                <a:latin typeface="Calibri" panose="020F0502020204030204"/>
              </a:rPr>
              <a:t>Possible approaches:</a:t>
            </a:r>
          </a:p>
          <a:p>
            <a:pPr defTabSz="685800"/>
            <a:r>
              <a:rPr lang="en-US" i="1" dirty="0">
                <a:solidFill>
                  <a:srgbClr val="FFC000"/>
                </a:solidFill>
                <a:latin typeface="Calibri" panose="020F0502020204030204"/>
              </a:rPr>
              <a:t>1) Closed environment </a:t>
            </a:r>
          </a:p>
          <a:p>
            <a:pPr defTabSz="685800"/>
            <a:r>
              <a:rPr lang="en-US" i="1" dirty="0">
                <a:solidFill>
                  <a:srgbClr val="FFC000"/>
                </a:solidFill>
                <a:latin typeface="Calibri" panose="020F0502020204030204"/>
              </a:rPr>
              <a:t>2) Via interface  </a:t>
            </a:r>
          </a:p>
          <a:p>
            <a:pPr defTabSz="685800"/>
            <a:r>
              <a:rPr lang="en-US" i="1" dirty="0">
                <a:solidFill>
                  <a:srgbClr val="FFC000"/>
                </a:solidFill>
                <a:latin typeface="Calibri" panose="020F0502020204030204"/>
              </a:rPr>
              <a:t>3) Federated</a:t>
            </a:r>
          </a:p>
        </p:txBody>
      </p:sp>
    </p:spTree>
    <p:extLst>
      <p:ext uri="{BB962C8B-B14F-4D97-AF65-F5344CB8AC3E}">
        <p14:creationId xmlns:p14="http://schemas.microsoft.com/office/powerpoint/2010/main" val="396786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process </a:t>
            </a:r>
            <a:br>
              <a:rPr lang="en-GB" dirty="0"/>
            </a:br>
            <a:r>
              <a:rPr lang="en-GB" sz="1500" i="1" dirty="0"/>
              <a:t>Preliminary considerations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9906857"/>
              </p:ext>
            </p:extLst>
          </p:nvPr>
        </p:nvGraphicFramePr>
        <p:xfrm>
          <a:off x="962025" y="1504950"/>
          <a:ext cx="6724650" cy="4305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8935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dirty="0">
                <a:solidFill>
                  <a:srgbClr val="FFC000"/>
                </a:solidFill>
              </a:rPr>
              <a:t>Appendix I</a:t>
            </a:r>
            <a:br>
              <a:rPr lang="en-US" sz="2100" dirty="0"/>
            </a:br>
            <a:r>
              <a:rPr lang="en-US" sz="4050" i="1" dirty="0"/>
              <a:t>Benchmarking platform - closed environment</a:t>
            </a:r>
            <a:endParaRPr lang="en-US" sz="4050" i="1" dirty="0"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overview (administrative backend · frontend · execution environment)</a:t>
            </a:r>
          </a:p>
          <a:p>
            <a:r>
              <a:rPr lang="en-US" dirty="0"/>
              <a:t>General considerations (security · hosting · computing resources · availability)</a:t>
            </a:r>
          </a:p>
        </p:txBody>
      </p:sp>
    </p:spTree>
    <p:extLst>
      <p:ext uri="{BB962C8B-B14F-4D97-AF65-F5344CB8AC3E}">
        <p14:creationId xmlns:p14="http://schemas.microsoft.com/office/powerpoint/2010/main" val="4084992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System architecture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0" y="1977629"/>
            <a:ext cx="8940400" cy="3503336"/>
          </a:xfrm>
        </p:spPr>
      </p:pic>
    </p:spTree>
    <p:extLst>
      <p:ext uri="{BB962C8B-B14F-4D97-AF65-F5344CB8AC3E}">
        <p14:creationId xmlns:p14="http://schemas.microsoft.com/office/powerpoint/2010/main" val="4236413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C00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C45F8B-A50A-47A1-A826-2320CEE2BFB1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1786</TotalTime>
  <Words>504</Words>
  <Application>Microsoft Office PowerPoint</Application>
  <PresentationFormat>On-screen Show (4:3)</PresentationFormat>
  <Paragraphs>108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等线</vt:lpstr>
      <vt:lpstr>Arial</vt:lpstr>
      <vt:lpstr>Calibri</vt:lpstr>
      <vt:lpstr>Calibri Light</vt:lpstr>
      <vt:lpstr>Office 主题​​</vt:lpstr>
      <vt:lpstr>Office Theme</vt:lpstr>
      <vt:lpstr>PowerPoint Presentation</vt:lpstr>
      <vt:lpstr>Evaluate AI/ML Models for Health </vt:lpstr>
      <vt:lpstr>AI4H Evaluation Considerations</vt:lpstr>
      <vt:lpstr>Novelty Which aspects of health  AI model evaluation are novel/unique/essential?</vt:lpstr>
      <vt:lpstr>Novel Aspects</vt:lpstr>
      <vt:lpstr>Standardized model benchmarking</vt:lpstr>
      <vt:lpstr>Evaluation process  Preliminary considerations</vt:lpstr>
      <vt:lpstr>Appendix I Benchmarking platform - closed environment</vt:lpstr>
      <vt:lpstr>System architecture</vt:lpstr>
      <vt:lpstr>Appendix II  Best practices from the scientific literature and other documents</vt:lpstr>
      <vt:lpstr>Other evaluation deliverables</vt:lpstr>
      <vt:lpstr>Call for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DEL07 - Att.1 - Presentation</dc:title>
  <dc:creator>Campos, Simao</dc:creator>
  <cp:lastModifiedBy>Simão Campos-Neto</cp:lastModifiedBy>
  <cp:revision>68</cp:revision>
  <cp:lastPrinted>2019-04-04T08:49:31Z</cp:lastPrinted>
  <dcterms:created xsi:type="dcterms:W3CDTF">2019-03-31T15:53:06Z</dcterms:created>
  <dcterms:modified xsi:type="dcterms:W3CDTF">2020-09-24T16:32:28Z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