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E3BC2-B2F6-40EB-AA16-A1D57E3D66B4}" v="36" dt="2020-10-04T16:06:25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  <pc:docChg chg="modSld">
      <pc:chgData name="Campos, Simao" userId="a1bf0726-548b-4db8-a746-2e19b5e24da4" providerId="ADAL" clId="{62C6CFDA-DA37-43FE-BD99-6C0A14F0B21F}" dt="2020-07-31T13:07:33.154" v="2" actId="20577"/>
      <pc:docMkLst>
        <pc:docMk/>
      </pc:docMkLst>
      <pc:sldChg chg="modSp mod">
        <pc:chgData name="Campos, Simao" userId="a1bf0726-548b-4db8-a746-2e19b5e24da4" providerId="ADAL" clId="{62C6CFDA-DA37-43FE-BD99-6C0A14F0B21F}" dt="2020-07-31T13:07:33.154" v="2" actId="20577"/>
        <pc:sldMkLst>
          <pc:docMk/>
          <pc:sldMk cId="2383934936" sldId="256"/>
        </pc:sldMkLst>
        <pc:spChg chg="mod">
          <ac:chgData name="Campos, Simao" userId="a1bf0726-548b-4db8-a746-2e19b5e24da4" providerId="ADAL" clId="{62C6CFDA-DA37-43FE-BD99-6C0A14F0B21F}" dt="2020-07-31T13:07:33.154" v="2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62C6CFDA-DA37-43FE-BD99-6C0A14F0B21F}" dt="2020-07-31T13:07:29.042" v="0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  <pc:docChgLst>
    <pc:chgData name="Dabiri, Ayda" userId="b37f3988-c176-4be8-807a-107e80ddceeb" providerId="ADAL" clId="{419E3BC2-B2F6-40EB-AA16-A1D57E3D66B4}"/>
    <pc:docChg chg="undo custSel addSld modSld">
      <pc:chgData name="Dabiri, Ayda" userId="b37f3988-c176-4be8-807a-107e80ddceeb" providerId="ADAL" clId="{419E3BC2-B2F6-40EB-AA16-A1D57E3D66B4}" dt="2020-10-04T16:06:51.997" v="225" actId="20577"/>
      <pc:docMkLst>
        <pc:docMk/>
      </pc:docMkLst>
      <pc:sldChg chg="modSp">
        <pc:chgData name="Dabiri, Ayda" userId="b37f3988-c176-4be8-807a-107e80ddceeb" providerId="ADAL" clId="{419E3BC2-B2F6-40EB-AA16-A1D57E3D66B4}" dt="2020-10-04T16:06:51.997" v="225" actId="20577"/>
        <pc:sldMkLst>
          <pc:docMk/>
          <pc:sldMk cId="2383934936" sldId="256"/>
        </pc:sldMkLst>
        <pc:spChg chg="mod">
          <ac:chgData name="Dabiri, Ayda" userId="b37f3988-c176-4be8-807a-107e80ddceeb" providerId="ADAL" clId="{419E3BC2-B2F6-40EB-AA16-A1D57E3D66B4}" dt="2020-10-04T15:52:59.973" v="7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419E3BC2-B2F6-40EB-AA16-A1D57E3D66B4}" dt="2020-10-04T16:06:51.997" v="225" actId="20577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  <pc:sldChg chg="addSp modSp new">
        <pc:chgData name="Dabiri, Ayda" userId="b37f3988-c176-4be8-807a-107e80ddceeb" providerId="ADAL" clId="{419E3BC2-B2F6-40EB-AA16-A1D57E3D66B4}" dt="2020-10-04T15:54:31.513" v="25" actId="1076"/>
        <pc:sldMkLst>
          <pc:docMk/>
          <pc:sldMk cId="2261689411" sldId="257"/>
        </pc:sldMkLst>
        <pc:picChg chg="add mod modCrop">
          <ac:chgData name="Dabiri, Ayda" userId="b37f3988-c176-4be8-807a-107e80ddceeb" providerId="ADAL" clId="{419E3BC2-B2F6-40EB-AA16-A1D57E3D66B4}" dt="2020-10-04T15:54:31.513" v="25" actId="1076"/>
          <ac:picMkLst>
            <pc:docMk/>
            <pc:sldMk cId="2261689411" sldId="257"/>
            <ac:picMk id="4" creationId="{94502CD3-EAB7-4478-991D-E6F410F7E0A1}"/>
          </ac:picMkLst>
        </pc:picChg>
      </pc:sldChg>
      <pc:sldChg chg="addSp modSp new">
        <pc:chgData name="Dabiri, Ayda" userId="b37f3988-c176-4be8-807a-107e80ddceeb" providerId="ADAL" clId="{419E3BC2-B2F6-40EB-AA16-A1D57E3D66B4}" dt="2020-10-04T15:55:13.850" v="37" actId="14100"/>
        <pc:sldMkLst>
          <pc:docMk/>
          <pc:sldMk cId="1023050407" sldId="258"/>
        </pc:sldMkLst>
        <pc:picChg chg="add mod modCrop">
          <ac:chgData name="Dabiri, Ayda" userId="b37f3988-c176-4be8-807a-107e80ddceeb" providerId="ADAL" clId="{419E3BC2-B2F6-40EB-AA16-A1D57E3D66B4}" dt="2020-10-04T15:55:13.850" v="37" actId="14100"/>
          <ac:picMkLst>
            <pc:docMk/>
            <pc:sldMk cId="1023050407" sldId="258"/>
            <ac:picMk id="4" creationId="{12306F87-1F3B-4C7D-AFFE-6C7D4622DA88}"/>
          </ac:picMkLst>
        </pc:picChg>
      </pc:sldChg>
      <pc:sldChg chg="addSp modSp new">
        <pc:chgData name="Dabiri, Ayda" userId="b37f3988-c176-4be8-807a-107e80ddceeb" providerId="ADAL" clId="{419E3BC2-B2F6-40EB-AA16-A1D57E3D66B4}" dt="2020-10-04T15:56:33.889" v="48" actId="14100"/>
        <pc:sldMkLst>
          <pc:docMk/>
          <pc:sldMk cId="1823824433" sldId="259"/>
        </pc:sldMkLst>
        <pc:picChg chg="add mod modCrop">
          <ac:chgData name="Dabiri, Ayda" userId="b37f3988-c176-4be8-807a-107e80ddceeb" providerId="ADAL" clId="{419E3BC2-B2F6-40EB-AA16-A1D57E3D66B4}" dt="2020-10-04T15:56:33.889" v="48" actId="14100"/>
          <ac:picMkLst>
            <pc:docMk/>
            <pc:sldMk cId="1823824433" sldId="259"/>
            <ac:picMk id="4" creationId="{A8254EF7-7606-40D7-B438-03A9AE7F8A02}"/>
          </ac:picMkLst>
        </pc:picChg>
      </pc:sldChg>
      <pc:sldChg chg="addSp modSp new">
        <pc:chgData name="Dabiri, Ayda" userId="b37f3988-c176-4be8-807a-107e80ddceeb" providerId="ADAL" clId="{419E3BC2-B2F6-40EB-AA16-A1D57E3D66B4}" dt="2020-10-04T15:57:23.824" v="69" actId="1038"/>
        <pc:sldMkLst>
          <pc:docMk/>
          <pc:sldMk cId="2587198346" sldId="260"/>
        </pc:sldMkLst>
        <pc:picChg chg="add mod modCrop">
          <ac:chgData name="Dabiri, Ayda" userId="b37f3988-c176-4be8-807a-107e80ddceeb" providerId="ADAL" clId="{419E3BC2-B2F6-40EB-AA16-A1D57E3D66B4}" dt="2020-10-04T15:57:23.824" v="69" actId="1038"/>
          <ac:picMkLst>
            <pc:docMk/>
            <pc:sldMk cId="2587198346" sldId="260"/>
            <ac:picMk id="4" creationId="{B4B4D39F-559B-41B8-9741-A78F89F9D6C2}"/>
          </ac:picMkLst>
        </pc:picChg>
      </pc:sldChg>
      <pc:sldChg chg="addSp modSp new">
        <pc:chgData name="Dabiri, Ayda" userId="b37f3988-c176-4be8-807a-107e80ddceeb" providerId="ADAL" clId="{419E3BC2-B2F6-40EB-AA16-A1D57E3D66B4}" dt="2020-10-04T15:58:10.115" v="80" actId="14100"/>
        <pc:sldMkLst>
          <pc:docMk/>
          <pc:sldMk cId="4221845691" sldId="261"/>
        </pc:sldMkLst>
        <pc:picChg chg="add mod modCrop">
          <ac:chgData name="Dabiri, Ayda" userId="b37f3988-c176-4be8-807a-107e80ddceeb" providerId="ADAL" clId="{419E3BC2-B2F6-40EB-AA16-A1D57E3D66B4}" dt="2020-10-04T15:58:10.115" v="80" actId="14100"/>
          <ac:picMkLst>
            <pc:docMk/>
            <pc:sldMk cId="4221845691" sldId="261"/>
            <ac:picMk id="4" creationId="{6CFC411B-6E9D-4033-A626-E24F2731FFAF}"/>
          </ac:picMkLst>
        </pc:picChg>
      </pc:sldChg>
      <pc:sldChg chg="addSp modSp new">
        <pc:chgData name="Dabiri, Ayda" userId="b37f3988-c176-4be8-807a-107e80ddceeb" providerId="ADAL" clId="{419E3BC2-B2F6-40EB-AA16-A1D57E3D66B4}" dt="2020-10-04T15:58:53.907" v="97" actId="1037"/>
        <pc:sldMkLst>
          <pc:docMk/>
          <pc:sldMk cId="278924519" sldId="262"/>
        </pc:sldMkLst>
        <pc:picChg chg="add mod modCrop">
          <ac:chgData name="Dabiri, Ayda" userId="b37f3988-c176-4be8-807a-107e80ddceeb" providerId="ADAL" clId="{419E3BC2-B2F6-40EB-AA16-A1D57E3D66B4}" dt="2020-10-04T15:58:53.907" v="97" actId="1037"/>
          <ac:picMkLst>
            <pc:docMk/>
            <pc:sldMk cId="278924519" sldId="262"/>
            <ac:picMk id="4" creationId="{0E5663B1-CD99-43BF-A840-0BF3C6DE83CD}"/>
          </ac:picMkLst>
        </pc:picChg>
      </pc:sldChg>
      <pc:sldChg chg="addSp modSp new">
        <pc:chgData name="Dabiri, Ayda" userId="b37f3988-c176-4be8-807a-107e80ddceeb" providerId="ADAL" clId="{419E3BC2-B2F6-40EB-AA16-A1D57E3D66B4}" dt="2020-10-04T16:01:35.745" v="108" actId="14100"/>
        <pc:sldMkLst>
          <pc:docMk/>
          <pc:sldMk cId="3047457071" sldId="263"/>
        </pc:sldMkLst>
        <pc:picChg chg="add mod modCrop">
          <ac:chgData name="Dabiri, Ayda" userId="b37f3988-c176-4be8-807a-107e80ddceeb" providerId="ADAL" clId="{419E3BC2-B2F6-40EB-AA16-A1D57E3D66B4}" dt="2020-10-04T16:01:35.745" v="108" actId="14100"/>
          <ac:picMkLst>
            <pc:docMk/>
            <pc:sldMk cId="3047457071" sldId="263"/>
            <ac:picMk id="4" creationId="{0FB4A5FB-994B-4B0D-8616-99C72818B90B}"/>
          </ac:picMkLst>
        </pc:picChg>
      </pc:sldChg>
      <pc:sldChg chg="addSp modSp new">
        <pc:chgData name="Dabiri, Ayda" userId="b37f3988-c176-4be8-807a-107e80ddceeb" providerId="ADAL" clId="{419E3BC2-B2F6-40EB-AA16-A1D57E3D66B4}" dt="2020-10-04T16:02:12.426" v="116" actId="14100"/>
        <pc:sldMkLst>
          <pc:docMk/>
          <pc:sldMk cId="3277977629" sldId="264"/>
        </pc:sldMkLst>
        <pc:picChg chg="add mod modCrop">
          <ac:chgData name="Dabiri, Ayda" userId="b37f3988-c176-4be8-807a-107e80ddceeb" providerId="ADAL" clId="{419E3BC2-B2F6-40EB-AA16-A1D57E3D66B4}" dt="2020-10-04T16:02:12.426" v="116" actId="14100"/>
          <ac:picMkLst>
            <pc:docMk/>
            <pc:sldMk cId="3277977629" sldId="264"/>
            <ac:picMk id="4" creationId="{32EAF01B-EC45-4ECA-9725-17E8B7AACBBF}"/>
          </ac:picMkLst>
        </pc:picChg>
      </pc:sldChg>
      <pc:sldChg chg="addSp modSp new">
        <pc:chgData name="Dabiri, Ayda" userId="b37f3988-c176-4be8-807a-107e80ddceeb" providerId="ADAL" clId="{419E3BC2-B2F6-40EB-AA16-A1D57E3D66B4}" dt="2020-10-04T16:02:52.179" v="126" actId="14100"/>
        <pc:sldMkLst>
          <pc:docMk/>
          <pc:sldMk cId="1134850265" sldId="265"/>
        </pc:sldMkLst>
        <pc:picChg chg="add mod modCrop">
          <ac:chgData name="Dabiri, Ayda" userId="b37f3988-c176-4be8-807a-107e80ddceeb" providerId="ADAL" clId="{419E3BC2-B2F6-40EB-AA16-A1D57E3D66B4}" dt="2020-10-04T16:02:52.179" v="126" actId="14100"/>
          <ac:picMkLst>
            <pc:docMk/>
            <pc:sldMk cId="1134850265" sldId="265"/>
            <ac:picMk id="4" creationId="{103C11B5-3117-4B01-BBBA-735EBD5296F4}"/>
          </ac:picMkLst>
        </pc:picChg>
      </pc:sldChg>
      <pc:sldChg chg="addSp modSp new">
        <pc:chgData name="Dabiri, Ayda" userId="b37f3988-c176-4be8-807a-107e80ddceeb" providerId="ADAL" clId="{419E3BC2-B2F6-40EB-AA16-A1D57E3D66B4}" dt="2020-10-04T16:03:25.203" v="135" actId="14100"/>
        <pc:sldMkLst>
          <pc:docMk/>
          <pc:sldMk cId="2365377779" sldId="266"/>
        </pc:sldMkLst>
        <pc:picChg chg="add mod modCrop">
          <ac:chgData name="Dabiri, Ayda" userId="b37f3988-c176-4be8-807a-107e80ddceeb" providerId="ADAL" clId="{419E3BC2-B2F6-40EB-AA16-A1D57E3D66B4}" dt="2020-10-04T16:03:25.203" v="135" actId="14100"/>
          <ac:picMkLst>
            <pc:docMk/>
            <pc:sldMk cId="2365377779" sldId="266"/>
            <ac:picMk id="4" creationId="{B8ED4ADD-95CC-49E2-9A5A-C1E429FEC220}"/>
          </ac:picMkLst>
        </pc:picChg>
      </pc:sldChg>
      <pc:sldChg chg="addSp modSp new">
        <pc:chgData name="Dabiri, Ayda" userId="b37f3988-c176-4be8-807a-107e80ddceeb" providerId="ADAL" clId="{419E3BC2-B2F6-40EB-AA16-A1D57E3D66B4}" dt="2020-10-04T16:03:53.250" v="144" actId="14100"/>
        <pc:sldMkLst>
          <pc:docMk/>
          <pc:sldMk cId="3544972539" sldId="267"/>
        </pc:sldMkLst>
        <pc:picChg chg="add mod modCrop">
          <ac:chgData name="Dabiri, Ayda" userId="b37f3988-c176-4be8-807a-107e80ddceeb" providerId="ADAL" clId="{419E3BC2-B2F6-40EB-AA16-A1D57E3D66B4}" dt="2020-10-04T16:03:53.250" v="144" actId="14100"/>
          <ac:picMkLst>
            <pc:docMk/>
            <pc:sldMk cId="3544972539" sldId="267"/>
            <ac:picMk id="4" creationId="{0947E382-9138-4B2C-BCBF-35C715CA160F}"/>
          </ac:picMkLst>
        </pc:picChg>
      </pc:sldChg>
      <pc:sldChg chg="addSp modSp new">
        <pc:chgData name="Dabiri, Ayda" userId="b37f3988-c176-4be8-807a-107e80ddceeb" providerId="ADAL" clId="{419E3BC2-B2F6-40EB-AA16-A1D57E3D66B4}" dt="2020-10-04T16:04:23.235" v="153" actId="14100"/>
        <pc:sldMkLst>
          <pc:docMk/>
          <pc:sldMk cId="4131798126" sldId="268"/>
        </pc:sldMkLst>
        <pc:picChg chg="add mod modCrop">
          <ac:chgData name="Dabiri, Ayda" userId="b37f3988-c176-4be8-807a-107e80ddceeb" providerId="ADAL" clId="{419E3BC2-B2F6-40EB-AA16-A1D57E3D66B4}" dt="2020-10-04T16:04:23.235" v="153" actId="14100"/>
          <ac:picMkLst>
            <pc:docMk/>
            <pc:sldMk cId="4131798126" sldId="268"/>
            <ac:picMk id="4" creationId="{F2D3F293-1C77-4913-A1D5-71CDD8B41B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hozziS@rk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bboodA@rki.d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572245" y="935321"/>
            <a:ext cx="191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FGAI4H-J-018-A03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4196322" y="1304653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4017"/>
              </p:ext>
            </p:extLst>
          </p:nvPr>
        </p:nvGraphicFramePr>
        <p:xfrm>
          <a:off x="933576" y="3247161"/>
          <a:ext cx="7112397" cy="262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TG-Outbreaks Topic Driver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(TG-Outbreaks)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Stéphane Ghozzi &amp; Auss Abbood </a:t>
                      </a:r>
                      <a:b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Koch Institute Germany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GhozziS@rki.de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AbboodA@rki.de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 presentation of TG-Outbreaks.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D4A75-1FF3-462C-B133-C3CD3FC4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0BD93-1BBB-43BA-94B6-05BC7E919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C11B5-3117-4B01-BBBA-735EBD529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3" t="18828" r="22604" b="5555"/>
          <a:stretch/>
        </p:blipFill>
        <p:spPr>
          <a:xfrm>
            <a:off x="0" y="188117"/>
            <a:ext cx="8991600" cy="67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5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CE46-447B-4DD6-B7BD-72918D17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CC21-2046-482D-A007-E51851C97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D4ADD-95CC-49E2-9A5A-C1E429FEC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2" t="17871" r="22188" b="6296"/>
          <a:stretch/>
        </p:blipFill>
        <p:spPr>
          <a:xfrm>
            <a:off x="-1" y="100808"/>
            <a:ext cx="9039225" cy="67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7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AC23-2FA8-48D1-897E-53DA06F6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4514-43DE-465D-961E-3B23A27EC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7E382-9138-4B2C-BCBF-35C715CA1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1" t="17500" r="21979" b="5834"/>
          <a:stretch/>
        </p:blipFill>
        <p:spPr>
          <a:xfrm>
            <a:off x="-1" y="28575"/>
            <a:ext cx="9077325" cy="6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7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1A84-F753-4F81-8EED-9E3F344B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0D4BF-406A-4271-8600-B69C15E2F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3F293-1C77-4913-A1D5-71CDD8B41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17222" r="21910" b="57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9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C6DE-E4B3-4208-8FA0-8F7F859B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102C2-B8F3-4794-B726-7877CBAF6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02CD3-EAB7-4478-991D-E6F410F7E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18827" r="22083" b="5555"/>
          <a:stretch/>
        </p:blipFill>
        <p:spPr>
          <a:xfrm>
            <a:off x="-71846" y="0"/>
            <a:ext cx="9287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8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D529-1D91-406D-A398-A8B52DCC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6953-FD5C-4A7D-8ED6-A65624965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06F87-1F3B-4C7D-AFFE-6C7D4622D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6" t="18828" r="21875" b="6111"/>
          <a:stretch/>
        </p:blipFill>
        <p:spPr>
          <a:xfrm>
            <a:off x="0" y="73024"/>
            <a:ext cx="9144000" cy="66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8F84-21ED-4974-8BDA-5ADB1976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F42AF-0240-4A91-A7D8-C89AD7DA7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54EF7-7606-40D7-B438-03A9AE7F8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3" t="17825" r="22082" b="6203"/>
          <a:stretch/>
        </p:blipFill>
        <p:spPr>
          <a:xfrm>
            <a:off x="0" y="0"/>
            <a:ext cx="9144000" cy="678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2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F2B5-EDDB-42DD-9FCA-0317A9F8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D181-D929-4277-B9F7-FA32AADD0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4D39F-559B-41B8-9741-A78F89F9D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4" t="17501" r="22191" b="5647"/>
          <a:stretch/>
        </p:blipFill>
        <p:spPr>
          <a:xfrm>
            <a:off x="76200" y="135962"/>
            <a:ext cx="8924925" cy="672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CF895-CAE0-40C8-964B-910D2D41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98195-AE7A-4C9E-B28D-6E27E08A7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C411B-6E9D-4033-A626-E24F2731F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8" t="18827" r="22118" b="5741"/>
          <a:stretch/>
        </p:blipFill>
        <p:spPr>
          <a:xfrm>
            <a:off x="2" y="0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4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35AA-158C-43C9-ABDF-32BDDF1A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BC744-2E75-4145-82EF-4E164E406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663B1-CD99-43BF-A840-0BF3C6DE8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91" t="18828" r="22396" b="6728"/>
          <a:stretch/>
        </p:blipFill>
        <p:spPr>
          <a:xfrm>
            <a:off x="-4233" y="0"/>
            <a:ext cx="918486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3D08-1CA6-432E-9401-7B1101EF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45CC7-B641-42F9-998F-45D4FC84D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4A5FB-994B-4B0D-8616-99C72818B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6" t="17500" r="21980" b="56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5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C905-6F35-40C2-BA11-3F5528A5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65E1-5929-4FDF-963A-C24101B90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AF01B-EC45-4ECA-9725-17E8B7AAC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8" t="17361" r="22048" b="5926"/>
          <a:stretch/>
        </p:blipFill>
        <p:spPr>
          <a:xfrm>
            <a:off x="0" y="9524"/>
            <a:ext cx="91313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7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C6591D-8F12-4C31-B08D-E5904B7B477D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1784</TotalTime>
  <Words>58</Words>
  <Application>Microsoft Office PowerPoint</Application>
  <PresentationFormat>On-screen Show (4:3)</PresentationFormat>
  <Paragraphs>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(TG-Outbreaks)</dc:title>
  <dc:creator>Campos, Simao</dc:creator>
  <cp:lastModifiedBy>Dabiri, Ayda</cp:lastModifiedBy>
  <cp:revision>66</cp:revision>
  <cp:lastPrinted>2019-04-04T08:49:31Z</cp:lastPrinted>
  <dcterms:created xsi:type="dcterms:W3CDTF">2019-03-31T15:53:06Z</dcterms:created>
  <dcterms:modified xsi:type="dcterms:W3CDTF">2020-10-04T16:07:05Z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