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9" r:id="rId6"/>
    <p:sldId id="260" r:id="rId7"/>
    <p:sldId id="258" r:id="rId8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FF162D-921E-4585-A837-1D4868122AB9}" v="16" dt="2020-09-29T13:36:10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84" d="100"/>
          <a:sy n="84" d="100"/>
        </p:scale>
        <p:origin x="12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F1FF162D-921E-4585-A837-1D4868122AB9}"/>
    <pc:docChg chg="undo custSel addSld delSld modSld delMainMaster">
      <pc:chgData name="Dabiri, Ayda" userId="b37f3988-c176-4be8-807a-107e80ddceeb" providerId="ADAL" clId="{F1FF162D-921E-4585-A837-1D4868122AB9}" dt="2020-09-29T13:37:21.469" v="150" actId="20577"/>
      <pc:docMkLst>
        <pc:docMk/>
      </pc:docMkLst>
      <pc:sldChg chg="modSp">
        <pc:chgData name="Dabiri, Ayda" userId="b37f3988-c176-4be8-807a-107e80ddceeb" providerId="ADAL" clId="{F1FF162D-921E-4585-A837-1D4868122AB9}" dt="2020-09-29T13:37:21.469" v="150" actId="20577"/>
        <pc:sldMkLst>
          <pc:docMk/>
          <pc:sldMk cId="2383934936" sldId="256"/>
        </pc:sldMkLst>
        <pc:spChg chg="mod">
          <ac:chgData name="Dabiri, Ayda" userId="b37f3988-c176-4be8-807a-107e80ddceeb" providerId="ADAL" clId="{F1FF162D-921E-4585-A837-1D4868122AB9}" dt="2020-09-29T13:31:07.822" v="14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F1FF162D-921E-4585-A837-1D4868122AB9}" dt="2020-09-29T13:37:21.469" v="150" actId="20577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modSp add del">
        <pc:chgData name="Dabiri, Ayda" userId="b37f3988-c176-4be8-807a-107e80ddceeb" providerId="ADAL" clId="{F1FF162D-921E-4585-A837-1D4868122AB9}" dt="2020-09-29T13:35:37.444" v="115" actId="1035"/>
        <pc:sldMkLst>
          <pc:docMk/>
          <pc:sldMk cId="3945617840" sldId="258"/>
        </pc:sldMkLst>
        <pc:spChg chg="mod">
          <ac:chgData name="Dabiri, Ayda" userId="b37f3988-c176-4be8-807a-107e80ddceeb" providerId="ADAL" clId="{F1FF162D-921E-4585-A837-1D4868122AB9}" dt="2020-09-29T13:33:06.909" v="81" actId="1076"/>
          <ac:spMkLst>
            <pc:docMk/>
            <pc:sldMk cId="3945617840" sldId="258"/>
            <ac:spMk id="2" creationId="{1B9BC95B-7A09-3D46-B542-7A53FD1EB3D1}"/>
          </ac:spMkLst>
        </pc:spChg>
        <pc:spChg chg="mod">
          <ac:chgData name="Dabiri, Ayda" userId="b37f3988-c176-4be8-807a-107e80ddceeb" providerId="ADAL" clId="{F1FF162D-921E-4585-A837-1D4868122AB9}" dt="2020-09-29T13:34:31.581" v="97" actId="1076"/>
          <ac:spMkLst>
            <pc:docMk/>
            <pc:sldMk cId="3945617840" sldId="258"/>
            <ac:spMk id="5" creationId="{FD472E3D-699A-9646-A8EC-14FBA24376C8}"/>
          </ac:spMkLst>
        </pc:spChg>
        <pc:spChg chg="mod">
          <ac:chgData name="Dabiri, Ayda" userId="b37f3988-c176-4be8-807a-107e80ddceeb" providerId="ADAL" clId="{F1FF162D-921E-4585-A837-1D4868122AB9}" dt="2020-09-29T13:35:18.856" v="108" actId="27636"/>
          <ac:spMkLst>
            <pc:docMk/>
            <pc:sldMk cId="3945617840" sldId="258"/>
            <ac:spMk id="6" creationId="{6F2C5026-C61C-C34C-8B54-339DEB975627}"/>
          </ac:spMkLst>
        </pc:spChg>
        <pc:grpChg chg="mod">
          <ac:chgData name="Dabiri, Ayda" userId="b37f3988-c176-4be8-807a-107e80ddceeb" providerId="ADAL" clId="{F1FF162D-921E-4585-A837-1D4868122AB9}" dt="2020-09-29T13:35:37.444" v="115" actId="1035"/>
          <ac:grpSpMkLst>
            <pc:docMk/>
            <pc:sldMk cId="3945617840" sldId="258"/>
            <ac:grpSpMk id="7" creationId="{C16ED1A3-AB7F-0A4D-A31A-AD1B1190A15E}"/>
          </ac:grpSpMkLst>
        </pc:grpChg>
        <pc:picChg chg="mod">
          <ac:chgData name="Dabiri, Ayda" userId="b37f3988-c176-4be8-807a-107e80ddceeb" providerId="ADAL" clId="{F1FF162D-921E-4585-A837-1D4868122AB9}" dt="2020-09-29T13:34:16.132" v="92" actId="1076"/>
          <ac:picMkLst>
            <pc:docMk/>
            <pc:sldMk cId="3945617840" sldId="258"/>
            <ac:picMk id="4" creationId="{A51FC6E6-BCBF-1840-BEA7-FE8840DDBAC7}"/>
          </ac:picMkLst>
        </pc:picChg>
        <pc:picChg chg="mod">
          <ac:chgData name="Dabiri, Ayda" userId="b37f3988-c176-4be8-807a-107e80ddceeb" providerId="ADAL" clId="{F1FF162D-921E-4585-A837-1D4868122AB9}" dt="2020-09-29T13:35:24.900" v="109" actId="1076"/>
          <ac:picMkLst>
            <pc:docMk/>
            <pc:sldMk cId="3945617840" sldId="258"/>
            <ac:picMk id="11" creationId="{8C6E72A8-CD72-784B-9A9E-E13A26C5DADE}"/>
          </ac:picMkLst>
        </pc:picChg>
      </pc:sldChg>
      <pc:sldChg chg="addSp delSp modSp add del">
        <pc:chgData name="Dabiri, Ayda" userId="b37f3988-c176-4be8-807a-107e80ddceeb" providerId="ADAL" clId="{F1FF162D-921E-4585-A837-1D4868122AB9}" dt="2020-09-29T13:36:13.158" v="126" actId="478"/>
        <pc:sldMkLst>
          <pc:docMk/>
          <pc:sldMk cId="647466235" sldId="259"/>
        </pc:sldMkLst>
        <pc:spChg chg="mod">
          <ac:chgData name="Dabiri, Ayda" userId="b37f3988-c176-4be8-807a-107e80ddceeb" providerId="ADAL" clId="{F1FF162D-921E-4585-A837-1D4868122AB9}" dt="2020-09-29T13:34:34.492" v="98" actId="1076"/>
          <ac:spMkLst>
            <pc:docMk/>
            <pc:sldMk cId="647466235" sldId="259"/>
            <ac:spMk id="5" creationId="{FD472E3D-699A-9646-A8EC-14FBA24376C8}"/>
          </ac:spMkLst>
        </pc:spChg>
        <pc:spChg chg="del">
          <ac:chgData name="Dabiri, Ayda" userId="b37f3988-c176-4be8-807a-107e80ddceeb" providerId="ADAL" clId="{F1FF162D-921E-4585-A837-1D4868122AB9}" dt="2020-09-29T13:36:02.835" v="124" actId="478"/>
          <ac:spMkLst>
            <pc:docMk/>
            <pc:sldMk cId="647466235" sldId="259"/>
            <ac:spMk id="7" creationId="{EF5F2690-9563-2F4E-9504-8D2FF0FDF7C1}"/>
          </ac:spMkLst>
        </pc:spChg>
        <pc:spChg chg="add del">
          <ac:chgData name="Dabiri, Ayda" userId="b37f3988-c176-4be8-807a-107e80ddceeb" providerId="ADAL" clId="{F1FF162D-921E-4585-A837-1D4868122AB9}" dt="2020-09-29T13:36:01.259" v="123" actId="478"/>
          <ac:spMkLst>
            <pc:docMk/>
            <pc:sldMk cId="647466235" sldId="259"/>
            <ac:spMk id="9" creationId="{A7203A4F-04EE-476D-B79C-8EFE48F6A08F}"/>
          </ac:spMkLst>
        </pc:spChg>
        <pc:spChg chg="add del">
          <ac:chgData name="Dabiri, Ayda" userId="b37f3988-c176-4be8-807a-107e80ddceeb" providerId="ADAL" clId="{F1FF162D-921E-4585-A837-1D4868122AB9}" dt="2020-09-29T13:36:13.158" v="126" actId="478"/>
          <ac:spMkLst>
            <pc:docMk/>
            <pc:sldMk cId="647466235" sldId="259"/>
            <ac:spMk id="10" creationId="{E938C5EC-BE3E-43BD-90CD-4E70E8EC80A8}"/>
          </ac:spMkLst>
        </pc:spChg>
        <pc:spChg chg="add">
          <ac:chgData name="Dabiri, Ayda" userId="b37f3988-c176-4be8-807a-107e80ddceeb" providerId="ADAL" clId="{F1FF162D-921E-4585-A837-1D4868122AB9}" dt="2020-09-29T13:36:10.957" v="125"/>
          <ac:spMkLst>
            <pc:docMk/>
            <pc:sldMk cId="647466235" sldId="259"/>
            <ac:spMk id="11" creationId="{F2EDCD70-35FC-4EC2-A076-5FBAAAFC0EB2}"/>
          </ac:spMkLst>
        </pc:spChg>
        <pc:picChg chg="del">
          <ac:chgData name="Dabiri, Ayda" userId="b37f3988-c176-4be8-807a-107e80ddceeb" providerId="ADAL" clId="{F1FF162D-921E-4585-A837-1D4868122AB9}" dt="2020-09-29T13:34:20.978" v="94" actId="478"/>
          <ac:picMkLst>
            <pc:docMk/>
            <pc:sldMk cId="647466235" sldId="259"/>
            <ac:picMk id="4" creationId="{A51FC6E6-BCBF-1840-BEA7-FE8840DDBAC7}"/>
          </ac:picMkLst>
        </pc:picChg>
        <pc:picChg chg="add">
          <ac:chgData name="Dabiri, Ayda" userId="b37f3988-c176-4be8-807a-107e80ddceeb" providerId="ADAL" clId="{F1FF162D-921E-4585-A837-1D4868122AB9}" dt="2020-09-29T13:34:18.910" v="93"/>
          <ac:picMkLst>
            <pc:docMk/>
            <pc:sldMk cId="647466235" sldId="259"/>
            <ac:picMk id="8" creationId="{80B5AF53-CDD2-4357-A675-0227AF3DE373}"/>
          </ac:picMkLst>
        </pc:picChg>
      </pc:sldChg>
      <pc:sldChg chg="addSp delSp modSp add del">
        <pc:chgData name="Dabiri, Ayda" userId="b37f3988-c176-4be8-807a-107e80ddceeb" providerId="ADAL" clId="{F1FF162D-921E-4585-A837-1D4868122AB9}" dt="2020-09-29T13:35:56.498" v="121" actId="478"/>
        <pc:sldMkLst>
          <pc:docMk/>
          <pc:sldMk cId="980822742" sldId="260"/>
        </pc:sldMkLst>
        <pc:spChg chg="add del mod">
          <ac:chgData name="Dabiri, Ayda" userId="b37f3988-c176-4be8-807a-107e80ddceeb" providerId="ADAL" clId="{F1FF162D-921E-4585-A837-1D4868122AB9}" dt="2020-09-29T13:34:45.020" v="101" actId="478"/>
          <ac:spMkLst>
            <pc:docMk/>
            <pc:sldMk cId="980822742" sldId="260"/>
            <ac:spMk id="3" creationId="{CBDFBB16-1001-47B4-8579-1C37D2386454}"/>
          </ac:spMkLst>
        </pc:spChg>
        <pc:spChg chg="del">
          <ac:chgData name="Dabiri, Ayda" userId="b37f3988-c176-4be8-807a-107e80ddceeb" providerId="ADAL" clId="{F1FF162D-921E-4585-A837-1D4868122AB9}" dt="2020-09-29T13:34:43.127" v="100" actId="478"/>
          <ac:spMkLst>
            <pc:docMk/>
            <pc:sldMk cId="980822742" sldId="260"/>
            <ac:spMk id="5" creationId="{FD472E3D-699A-9646-A8EC-14FBA24376C8}"/>
          </ac:spMkLst>
        </pc:spChg>
        <pc:spChg chg="mod">
          <ac:chgData name="Dabiri, Ayda" userId="b37f3988-c176-4be8-807a-107e80ddceeb" providerId="ADAL" clId="{F1FF162D-921E-4585-A837-1D4868122AB9}" dt="2020-09-29T13:32:24.753" v="77" actId="27636"/>
          <ac:spMkLst>
            <pc:docMk/>
            <pc:sldMk cId="980822742" sldId="260"/>
            <ac:spMk id="6" creationId="{6F2C5026-C61C-C34C-8B54-339DEB975627}"/>
          </ac:spMkLst>
        </pc:spChg>
        <pc:spChg chg="del">
          <ac:chgData name="Dabiri, Ayda" userId="b37f3988-c176-4be8-807a-107e80ddceeb" providerId="ADAL" clId="{F1FF162D-921E-4585-A837-1D4868122AB9}" dt="2020-09-29T13:35:56.498" v="121" actId="478"/>
          <ac:spMkLst>
            <pc:docMk/>
            <pc:sldMk cId="980822742" sldId="260"/>
            <ac:spMk id="7" creationId="{149E696B-B30E-7E46-B95B-323A7F8C99D1}"/>
          </ac:spMkLst>
        </pc:spChg>
        <pc:spChg chg="add">
          <ac:chgData name="Dabiri, Ayda" userId="b37f3988-c176-4be8-807a-107e80ddceeb" providerId="ADAL" clId="{F1FF162D-921E-4585-A837-1D4868122AB9}" dt="2020-09-29T13:34:39.167" v="99"/>
          <ac:spMkLst>
            <pc:docMk/>
            <pc:sldMk cId="980822742" sldId="260"/>
            <ac:spMk id="9" creationId="{64E2D6CE-5228-4A90-B06A-AC2D51B127C9}"/>
          </ac:spMkLst>
        </pc:spChg>
        <pc:spChg chg="add mod">
          <ac:chgData name="Dabiri, Ayda" userId="b37f3988-c176-4be8-807a-107e80ddceeb" providerId="ADAL" clId="{F1FF162D-921E-4585-A837-1D4868122AB9}" dt="2020-09-29T13:35:53.838" v="120" actId="20577"/>
          <ac:spMkLst>
            <pc:docMk/>
            <pc:sldMk cId="980822742" sldId="260"/>
            <ac:spMk id="10" creationId="{485C8C0F-9C5C-4AC6-A1F1-81E3B2DFB316}"/>
          </ac:spMkLst>
        </pc:spChg>
        <pc:picChg chg="del">
          <ac:chgData name="Dabiri, Ayda" userId="b37f3988-c176-4be8-807a-107e80ddceeb" providerId="ADAL" clId="{F1FF162D-921E-4585-A837-1D4868122AB9}" dt="2020-09-29T13:34:25.029" v="96" actId="478"/>
          <ac:picMkLst>
            <pc:docMk/>
            <pc:sldMk cId="980822742" sldId="260"/>
            <ac:picMk id="4" creationId="{A51FC6E6-BCBF-1840-BEA7-FE8840DDBAC7}"/>
          </ac:picMkLst>
        </pc:picChg>
        <pc:picChg chg="add">
          <ac:chgData name="Dabiri, Ayda" userId="b37f3988-c176-4be8-807a-107e80ddceeb" providerId="ADAL" clId="{F1FF162D-921E-4585-A837-1D4868122AB9}" dt="2020-09-29T13:34:23.786" v="95"/>
          <ac:picMkLst>
            <pc:docMk/>
            <pc:sldMk cId="980822742" sldId="260"/>
            <ac:picMk id="8" creationId="{3E442E92-0DEF-4C28-B872-27AD081DF92B}"/>
          </ac:picMkLst>
        </pc:picChg>
      </pc:sldChg>
      <pc:sldChg chg="modSp del">
        <pc:chgData name="Dabiri, Ayda" userId="b37f3988-c176-4be8-807a-107e80ddceeb" providerId="ADAL" clId="{F1FF162D-921E-4585-A837-1D4868122AB9}" dt="2020-09-29T13:32:42.759" v="79" actId="47"/>
        <pc:sldMkLst>
          <pc:docMk/>
          <pc:sldMk cId="1187581982" sldId="261"/>
        </pc:sldMkLst>
        <pc:spChg chg="mod">
          <ac:chgData name="Dabiri, Ayda" userId="b37f3988-c176-4be8-807a-107e80ddceeb" providerId="ADAL" clId="{F1FF162D-921E-4585-A837-1D4868122AB9}" dt="2020-09-29T13:32:34.762" v="78" actId="27636"/>
          <ac:spMkLst>
            <pc:docMk/>
            <pc:sldMk cId="1187581982" sldId="261"/>
            <ac:spMk id="6" creationId="{6F2C5026-C61C-C34C-8B54-339DEB975627}"/>
          </ac:spMkLst>
        </pc:spChg>
      </pc:sldChg>
      <pc:sldChg chg="modSp del">
        <pc:chgData name="Dabiri, Ayda" userId="b37f3988-c176-4be8-807a-107e80ddceeb" providerId="ADAL" clId="{F1FF162D-921E-4585-A837-1D4868122AB9}" dt="2020-09-29T13:33:26.970" v="82" actId="47"/>
        <pc:sldMkLst>
          <pc:docMk/>
          <pc:sldMk cId="1787798146" sldId="261"/>
        </pc:sldMkLst>
        <pc:spChg chg="mod">
          <ac:chgData name="Dabiri, Ayda" userId="b37f3988-c176-4be8-807a-107e80ddceeb" providerId="ADAL" clId="{F1FF162D-921E-4585-A837-1D4868122AB9}" dt="2020-09-29T13:32:47.616" v="80" actId="27636"/>
          <ac:spMkLst>
            <pc:docMk/>
            <pc:sldMk cId="1787798146" sldId="261"/>
            <ac:spMk id="6" creationId="{6F2C5026-C61C-C34C-8B54-339DEB975627}"/>
          </ac:spMkLst>
        </pc:spChg>
      </pc:sldChg>
      <pc:sldChg chg="del">
        <pc:chgData name="Dabiri, Ayda" userId="b37f3988-c176-4be8-807a-107e80ddceeb" providerId="ADAL" clId="{F1FF162D-921E-4585-A837-1D4868122AB9}" dt="2020-09-29T13:33:26.970" v="82" actId="47"/>
        <pc:sldMkLst>
          <pc:docMk/>
          <pc:sldMk cId="271823903" sldId="262"/>
        </pc:sldMkLst>
      </pc:sldChg>
      <pc:sldChg chg="del">
        <pc:chgData name="Dabiri, Ayda" userId="b37f3988-c176-4be8-807a-107e80ddceeb" providerId="ADAL" clId="{F1FF162D-921E-4585-A837-1D4868122AB9}" dt="2020-09-29T13:32:42.759" v="79" actId="47"/>
        <pc:sldMkLst>
          <pc:docMk/>
          <pc:sldMk cId="4024834811" sldId="262"/>
        </pc:sldMkLst>
      </pc:sldChg>
      <pc:sldChg chg="del">
        <pc:chgData name="Dabiri, Ayda" userId="b37f3988-c176-4be8-807a-107e80ddceeb" providerId="ADAL" clId="{F1FF162D-921E-4585-A837-1D4868122AB9}" dt="2020-09-29T13:32:42.759" v="79" actId="47"/>
        <pc:sldMkLst>
          <pc:docMk/>
          <pc:sldMk cId="765025436" sldId="263"/>
        </pc:sldMkLst>
      </pc:sldChg>
      <pc:sldChg chg="del">
        <pc:chgData name="Dabiri, Ayda" userId="b37f3988-c176-4be8-807a-107e80ddceeb" providerId="ADAL" clId="{F1FF162D-921E-4585-A837-1D4868122AB9}" dt="2020-09-29T13:33:26.970" v="82" actId="47"/>
        <pc:sldMkLst>
          <pc:docMk/>
          <pc:sldMk cId="2047751885" sldId="263"/>
        </pc:sldMkLst>
      </pc:sldChg>
      <pc:sldMasterChg chg="del delSldLayout">
        <pc:chgData name="Dabiri, Ayda" userId="b37f3988-c176-4be8-807a-107e80ddceeb" providerId="ADAL" clId="{F1FF162D-921E-4585-A837-1D4868122AB9}" dt="2020-09-29T13:32:42.759" v="79" actId="47"/>
        <pc:sldMasterMkLst>
          <pc:docMk/>
          <pc:sldMasterMk cId="812695713" sldId="2147483672"/>
        </pc:sldMasterMkLst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1998082631" sldId="2147483673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1630047306" sldId="2147483674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42809406" sldId="2147483675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1738704303" sldId="2147483676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2270069998" sldId="2147483677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3437142379" sldId="2147483678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4074044105" sldId="2147483679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108238308" sldId="2147483680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1269020139" sldId="2147483681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30239358" sldId="2147483682"/>
          </pc:sldLayoutMkLst>
        </pc:sldLayoutChg>
        <pc:sldLayoutChg chg="del">
          <pc:chgData name="Dabiri, Ayda" userId="b37f3988-c176-4be8-807a-107e80ddceeb" providerId="ADAL" clId="{F1FF162D-921E-4585-A837-1D4868122AB9}" dt="2020-09-29T13:32:42.759" v="79" actId="47"/>
          <pc:sldLayoutMkLst>
            <pc:docMk/>
            <pc:sldMasterMk cId="812695713" sldId="2147483672"/>
            <pc:sldLayoutMk cId="1607007640" sldId="2147483683"/>
          </pc:sldLayoutMkLst>
        </pc:sldLayoutChg>
      </pc:sldMasterChg>
      <pc:sldMasterChg chg="del delSldLayout">
        <pc:chgData name="Dabiri, Ayda" userId="b37f3988-c176-4be8-807a-107e80ddceeb" providerId="ADAL" clId="{F1FF162D-921E-4585-A837-1D4868122AB9}" dt="2020-09-29T13:33:26.970" v="82" actId="47"/>
        <pc:sldMasterMkLst>
          <pc:docMk/>
          <pc:sldMasterMk cId="3670417762" sldId="2147483672"/>
        </pc:sldMasterMkLst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1796065676" sldId="2147483673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2789073152" sldId="2147483674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3683691088" sldId="2147483675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1352429158" sldId="2147483676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595735968" sldId="2147483677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888489560" sldId="2147483678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1920453394" sldId="2147483679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4059861155" sldId="2147483680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677367468" sldId="2147483681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2805664808" sldId="2147483682"/>
          </pc:sldLayoutMkLst>
        </pc:sldLayoutChg>
        <pc:sldLayoutChg chg="del">
          <pc:chgData name="Dabiri, Ayda" userId="b37f3988-c176-4be8-807a-107e80ddceeb" providerId="ADAL" clId="{F1FF162D-921E-4585-A837-1D4868122AB9}" dt="2020-09-29T13:33:26.970" v="82" actId="47"/>
          <pc:sldLayoutMkLst>
            <pc:docMk/>
            <pc:sldMasterMk cId="3670417762" sldId="2147483672"/>
            <pc:sldLayoutMk cId="2403839858" sldId="2147483683"/>
          </pc:sldLayoutMkLst>
        </pc:sldLayoutChg>
      </pc:sldMasterChg>
    </pc:docChg>
  </pc:docChgLst>
  <pc:docChgLst>
    <pc:chgData name="Campos, Simao" userId="a1bf0726-548b-4db8-a746-2e19b5e24da4" providerId="ADAL" clId="{62C6CFDA-DA37-43FE-BD99-6C0A14F0B21F}"/>
    <pc:docChg chg="modSld">
      <pc:chgData name="Campos, Simao" userId="a1bf0726-548b-4db8-a746-2e19b5e24da4" providerId="ADAL" clId="{62C6CFDA-DA37-43FE-BD99-6C0A14F0B21F}" dt="2020-07-31T13:07:33.154" v="2" actId="20577"/>
      <pc:docMkLst>
        <pc:docMk/>
      </pc:docMkLst>
      <pc:sldChg chg="modSp mod">
        <pc:chgData name="Campos, Simao" userId="a1bf0726-548b-4db8-a746-2e19b5e24da4" providerId="ADAL" clId="{62C6CFDA-DA37-43FE-BD99-6C0A14F0B21F}" dt="2020-07-31T13:07:33.154" v="2" actId="20577"/>
        <pc:sldMkLst>
          <pc:docMk/>
          <pc:sldMk cId="2383934936" sldId="256"/>
        </pc:sldMkLst>
        <pc:spChg chg="mod">
          <ac:chgData name="Campos, Simao" userId="a1bf0726-548b-4db8-a746-2e19b5e24da4" providerId="ADAL" clId="{62C6CFDA-DA37-43FE-BD99-6C0A14F0B21F}" dt="2020-07-31T13:07:33.154" v="2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62C6CFDA-DA37-43FE-BD99-6C0A14F0B21F}" dt="2020-07-31T13:07:29.042" v="0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310B1E-BC69-1446-AF3C-51ED1C6C96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68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310B1E-BC69-1446-AF3C-51ED1C6C96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54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310B1E-BC69-1446-AF3C-51ED1C6C96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1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465020" y="658322"/>
            <a:ext cx="1983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FG-AI4H-J-002-A01</a:t>
            </a:r>
            <a:br>
              <a:rPr lang="en-GB" b="1" dirty="0"/>
            </a:br>
            <a:r>
              <a:rPr lang="en-GB" b="1" dirty="0"/>
              <a:t>FG-AI4H-J-042-A04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4196322" y="1304653"/>
            <a:ext cx="4251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081748"/>
              </p:ext>
            </p:extLst>
          </p:nvPr>
        </p:nvGraphicFramePr>
        <p:xfrm>
          <a:off x="1015801" y="2618511"/>
          <a:ext cx="7112397" cy="260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29856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67399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 updated FG-AI4H </a:t>
                      </a:r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whitepaper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Att.1: Presentation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Monique Kuglitsch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Fraunhofer HHI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Germany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monique.kuglitsch@hhi.fraunhofer.de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presentation of J-002 and </a:t>
                      </a:r>
                      <a:r>
                        <a:rPr lang="en-GB" sz="1800" b="0" dirty="0"/>
                        <a:t>J-042 (-A01, -A02, -A03)</a:t>
                      </a:r>
                      <a:r>
                        <a:rPr lang="en-US" sz="1800" b="0" dirty="0"/>
                        <a:t>.</a:t>
                      </a:r>
                      <a:endParaRPr lang="en-GB" sz="1800" b="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472E3D-699A-9646-A8EC-14FBA243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7978"/>
            <a:ext cx="7886700" cy="994172"/>
          </a:xfrm>
        </p:spPr>
        <p:txBody>
          <a:bodyPr/>
          <a:lstStyle/>
          <a:p>
            <a:r>
              <a:rPr lang="en-US" dirty="0"/>
              <a:t>Whitepaper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C5026-C61C-C34C-8B54-339DEB975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guide to the FG-AI4H, which outlines mandate and operations</a:t>
            </a:r>
          </a:p>
          <a:p>
            <a:r>
              <a:rPr lang="en-US" dirty="0"/>
              <a:t>Adaptation from the original whitepaper by </a:t>
            </a:r>
            <a:r>
              <a:rPr lang="en-US" dirty="0" err="1"/>
              <a:t>Salathé</a:t>
            </a:r>
            <a:r>
              <a:rPr lang="en-US" dirty="0"/>
              <a:t> et al. (2018)</a:t>
            </a:r>
          </a:p>
          <a:p>
            <a:r>
              <a:rPr lang="en-US" dirty="0"/>
              <a:t>Contributions were made from: </a:t>
            </a:r>
            <a:r>
              <a:rPr lang="de-DE" i="1" dirty="0"/>
              <a:t>T. Wiegand, N. Lee, S. </a:t>
            </a:r>
            <a:r>
              <a:rPr lang="de-DE" i="1" dirty="0" err="1"/>
              <a:t>Pujari</a:t>
            </a:r>
            <a:r>
              <a:rPr lang="de-DE" i="1" dirty="0"/>
              <a:t>, M. Singh, S. </a:t>
            </a:r>
            <a:r>
              <a:rPr lang="de-DE" i="1" dirty="0" err="1"/>
              <a:t>Xu</a:t>
            </a:r>
            <a:r>
              <a:rPr lang="de-DE" i="1" dirty="0"/>
              <a:t>, M. </a:t>
            </a:r>
            <a:r>
              <a:rPr lang="de-DE" i="1" dirty="0" err="1"/>
              <a:t>Kuglitsch</a:t>
            </a:r>
            <a:r>
              <a:rPr lang="de-DE" i="1" dirty="0"/>
              <a:t>, M. </a:t>
            </a:r>
            <a:r>
              <a:rPr lang="de-DE" i="1" dirty="0" err="1"/>
              <a:t>Lecoultre</a:t>
            </a:r>
            <a:r>
              <a:rPr lang="de-DE" i="1" dirty="0"/>
              <a:t>, A. </a:t>
            </a:r>
            <a:r>
              <a:rPr lang="de-DE" i="1" dirty="0" err="1"/>
              <a:t>Riviere-Cinnamond</a:t>
            </a:r>
            <a:r>
              <a:rPr lang="de-DE" i="1" dirty="0"/>
              <a:t>, E. </a:t>
            </a:r>
            <a:r>
              <a:rPr lang="de-DE" i="1" dirty="0" err="1"/>
              <a:t>Weicken</a:t>
            </a:r>
            <a:r>
              <a:rPr lang="de-DE" i="1" dirty="0"/>
              <a:t>, M. Wenzel, A. Werneck Leite, S. Campos,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i="1" dirty="0"/>
              <a:t>B. Quast</a:t>
            </a:r>
            <a:endParaRPr lang="en-US" i="1" dirty="0"/>
          </a:p>
        </p:txBody>
      </p:sp>
      <p:pic>
        <p:nvPicPr>
          <p:cNvPr id="8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80B5AF53-CDD2-4357-A675-0227AF3DE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2EDCD70-35FC-4EC2-A076-5FBAAAFC0EB2}"/>
              </a:ext>
            </a:extLst>
          </p:cNvPr>
          <p:cNvSpPr txBox="1"/>
          <p:nvPr/>
        </p:nvSpPr>
        <p:spPr>
          <a:xfrm>
            <a:off x="206376" y="6248951"/>
            <a:ext cx="27178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bg1">
                    <a:lumMod val="65000"/>
                  </a:schemeClr>
                </a:solidFill>
              </a:rPr>
              <a:t>(FGAI4H-J-002)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64746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C5026-C61C-C34C-8B54-339DEB975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Preserves the original structure: Abstract, Introduction, Artificial intelligence, Artificial intelligence for Health, Focus Group on “Artificial Intelligence for Health” (FG-AI4H), and Future Directions.</a:t>
            </a:r>
          </a:p>
          <a:p>
            <a:r>
              <a:rPr lang="en-US" dirty="0"/>
              <a:t>Updates: </a:t>
            </a:r>
          </a:p>
          <a:p>
            <a:pPr lvl="1"/>
            <a:r>
              <a:rPr lang="en-US" dirty="0"/>
              <a:t>References (including mention of the FG-AI4H commentary)</a:t>
            </a:r>
          </a:p>
          <a:p>
            <a:pPr lvl="1"/>
            <a:r>
              <a:rPr lang="en-US" dirty="0"/>
              <a:t>FG-AI4H structure (new TGs/WGs)</a:t>
            </a:r>
          </a:p>
          <a:p>
            <a:pPr lvl="1"/>
            <a:r>
              <a:rPr lang="en-US" dirty="0"/>
              <a:t>workshops and meetings</a:t>
            </a:r>
          </a:p>
          <a:p>
            <a:pPr lvl="1"/>
            <a:r>
              <a:rPr lang="en-US" dirty="0"/>
              <a:t>deliverables (includes figure from S. Xu of deliverable interactions; explains importance of our outputs: documents, platform, and tools)</a:t>
            </a:r>
          </a:p>
        </p:txBody>
      </p:sp>
      <p:pic>
        <p:nvPicPr>
          <p:cNvPr id="8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3E442E92-0DEF-4C28-B872-27AD081DF9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  <p:sp>
        <p:nvSpPr>
          <p:cNvPr id="9" name="Title 4">
            <a:extLst>
              <a:ext uri="{FF2B5EF4-FFF2-40B4-BE49-F238E27FC236}">
                <a16:creationId xmlns:a16="http://schemas.microsoft.com/office/drawing/2014/main" id="{64E2D6CE-5228-4A90-B06A-AC2D51B127C9}"/>
              </a:ext>
            </a:extLst>
          </p:cNvPr>
          <p:cNvSpPr txBox="1">
            <a:spLocks/>
          </p:cNvSpPr>
          <p:nvPr/>
        </p:nvSpPr>
        <p:spPr>
          <a:xfrm>
            <a:off x="628650" y="777978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Whitepaper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5C8C0F-9C5C-4AC6-A1F1-81E3B2DFB316}"/>
              </a:ext>
            </a:extLst>
          </p:cNvPr>
          <p:cNvSpPr txBox="1"/>
          <p:nvPr/>
        </p:nvSpPr>
        <p:spPr>
          <a:xfrm>
            <a:off x="206376" y="6248951"/>
            <a:ext cx="27178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bg1">
                    <a:lumMod val="65000"/>
                  </a:schemeClr>
                </a:solidFill>
              </a:rPr>
              <a:t>(FGAI4H-J-002)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98082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C6E72A8-CD72-784B-9A9E-E13A26C5DAD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86" t="14489" r="32428" b="20707"/>
          <a:stretch/>
        </p:blipFill>
        <p:spPr bwMode="auto">
          <a:xfrm>
            <a:off x="6139724" y="3447080"/>
            <a:ext cx="2909026" cy="28611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FD472E3D-699A-9646-A8EC-14FBA243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31453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Peer review process for deliverables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C5026-C61C-C34C-8B54-339DEB975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Developed by </a:t>
            </a:r>
            <a:r>
              <a:rPr lang="en-US" sz="2400" i="1" dirty="0"/>
              <a:t>M. </a:t>
            </a:r>
            <a:r>
              <a:rPr lang="en-US" sz="2400" i="1" dirty="0" err="1"/>
              <a:t>Kuglitsch</a:t>
            </a:r>
            <a:r>
              <a:rPr lang="en-US" sz="2400" dirty="0"/>
              <a:t>,</a:t>
            </a:r>
            <a:r>
              <a:rPr lang="en-US" sz="2400" i="1" dirty="0"/>
              <a:t> E. </a:t>
            </a:r>
            <a:r>
              <a:rPr lang="en-US" sz="2400" i="1" dirty="0" err="1"/>
              <a:t>Weicken</a:t>
            </a:r>
            <a:r>
              <a:rPr lang="en-US" sz="2400" dirty="0"/>
              <a:t>, and </a:t>
            </a:r>
            <a:r>
              <a:rPr lang="en-US" sz="2400" i="1" dirty="0"/>
              <a:t>N. Lee</a:t>
            </a:r>
          </a:p>
          <a:p>
            <a:r>
              <a:rPr lang="en-US" sz="2400" dirty="0"/>
              <a:t>Aims to ensure FG-AI4H deliverables achieve max level of quality </a:t>
            </a:r>
          </a:p>
          <a:p>
            <a:r>
              <a:rPr lang="en-US" sz="2400" dirty="0"/>
              <a:t>Proposes two-part (internal/external) peer review process</a:t>
            </a:r>
          </a:p>
          <a:p>
            <a:r>
              <a:rPr lang="en-US" sz="2400" dirty="0"/>
              <a:t>Addresses: </a:t>
            </a:r>
          </a:p>
          <a:p>
            <a:pPr lvl="1"/>
            <a:r>
              <a:rPr lang="en-US" sz="2000" dirty="0"/>
              <a:t>why do we need a peer review process?</a:t>
            </a:r>
          </a:p>
          <a:p>
            <a:pPr lvl="1"/>
            <a:r>
              <a:rPr lang="en-US" sz="2000" dirty="0"/>
              <a:t>who should do the peer review process?</a:t>
            </a:r>
          </a:p>
          <a:p>
            <a:pPr lvl="1"/>
            <a:r>
              <a:rPr lang="en-US" sz="2000" dirty="0"/>
              <a:t>what is the suggested work flow?</a:t>
            </a:r>
          </a:p>
          <a:p>
            <a:pPr lvl="1"/>
            <a:r>
              <a:rPr lang="en-US" sz="2000" dirty="0"/>
              <a:t>how do we find (and convince) reviewers?</a:t>
            </a:r>
          </a:p>
          <a:p>
            <a:pPr lvl="1"/>
            <a:r>
              <a:rPr lang="en-US" sz="2000" dirty="0"/>
              <a:t>what are the components of a review?</a:t>
            </a:r>
          </a:p>
          <a:p>
            <a:r>
              <a:rPr lang="en-US" sz="2400" dirty="0"/>
              <a:t>Provides checklist for peer review of TDD</a:t>
            </a:r>
          </a:p>
        </p:txBody>
      </p:sp>
      <p:pic>
        <p:nvPicPr>
          <p:cNvPr id="4" name="Picture 5" descr="A picture containing window, building&#10;&#10;Description generated with very high confidence">
            <a:extLst>
              <a:ext uri="{FF2B5EF4-FFF2-40B4-BE49-F238E27FC236}">
                <a16:creationId xmlns:a16="http://schemas.microsoft.com/office/drawing/2014/main" id="{A51FC6E6-BCBF-1840-BEA7-FE8840DDB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1352" y="185649"/>
            <a:ext cx="1837398" cy="81325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9BC95B-7A09-3D46-B542-7A53FD1EB3D1}"/>
              </a:ext>
            </a:extLst>
          </p:cNvPr>
          <p:cNvSpPr txBox="1"/>
          <p:nvPr/>
        </p:nvSpPr>
        <p:spPr>
          <a:xfrm>
            <a:off x="206376" y="6248951"/>
            <a:ext cx="27178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bg1">
                    <a:lumMod val="65000"/>
                  </a:schemeClr>
                </a:solidFill>
              </a:rPr>
              <a:t>(FGAI4H-J-042, -A01, -A02, &amp; -A03)</a:t>
            </a:r>
            <a:endParaRPr lang="en-US" sz="135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16ED1A3-AB7F-0A4D-A31A-AD1B1190A15E}"/>
              </a:ext>
            </a:extLst>
          </p:cNvPr>
          <p:cNvGrpSpPr/>
          <p:nvPr/>
        </p:nvGrpSpPr>
        <p:grpSpPr>
          <a:xfrm>
            <a:off x="1080226" y="4315189"/>
            <a:ext cx="300899" cy="1180615"/>
            <a:chOff x="1287901" y="4001294"/>
            <a:chExt cx="271076" cy="1320213"/>
          </a:xfrm>
        </p:grpSpPr>
        <p:sp>
          <p:nvSpPr>
            <p:cNvPr id="3" name="5-Point Star 2">
              <a:extLst>
                <a:ext uri="{FF2B5EF4-FFF2-40B4-BE49-F238E27FC236}">
                  <a16:creationId xmlns:a16="http://schemas.microsoft.com/office/drawing/2014/main" id="{385CB70B-E8E0-6943-ABF4-F6545F8F4965}"/>
                </a:ext>
              </a:extLst>
            </p:cNvPr>
            <p:cNvSpPr/>
            <p:nvPr/>
          </p:nvSpPr>
          <p:spPr>
            <a:xfrm>
              <a:off x="1287901" y="4001294"/>
              <a:ext cx="253586" cy="223435"/>
            </a:xfrm>
            <a:prstGeom prst="star5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5-Point Star 7">
              <a:extLst>
                <a:ext uri="{FF2B5EF4-FFF2-40B4-BE49-F238E27FC236}">
                  <a16:creationId xmlns:a16="http://schemas.microsoft.com/office/drawing/2014/main" id="{014EB684-9B5B-F74C-8530-FAA90484FF2F}"/>
                </a:ext>
              </a:extLst>
            </p:cNvPr>
            <p:cNvSpPr/>
            <p:nvPr/>
          </p:nvSpPr>
          <p:spPr>
            <a:xfrm>
              <a:off x="1305391" y="4378544"/>
              <a:ext cx="253586" cy="223435"/>
            </a:xfrm>
            <a:prstGeom prst="star5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5-Point Star 8">
              <a:extLst>
                <a:ext uri="{FF2B5EF4-FFF2-40B4-BE49-F238E27FC236}">
                  <a16:creationId xmlns:a16="http://schemas.microsoft.com/office/drawing/2014/main" id="{DA7C2C2D-1F41-0B47-97A1-F4749872838C}"/>
                </a:ext>
              </a:extLst>
            </p:cNvPr>
            <p:cNvSpPr/>
            <p:nvPr/>
          </p:nvSpPr>
          <p:spPr>
            <a:xfrm>
              <a:off x="1290401" y="5098072"/>
              <a:ext cx="253586" cy="223435"/>
            </a:xfrm>
            <a:prstGeom prst="star5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94561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B07A61E-53D3-49F6-93B1-C3C018ABDE0E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1778</TotalTime>
  <Words>346</Words>
  <Application>Microsoft Office PowerPoint</Application>
  <PresentationFormat>On-screen Show (4:3)</PresentationFormat>
  <Paragraphs>45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等线</vt:lpstr>
      <vt:lpstr>Arial</vt:lpstr>
      <vt:lpstr>Calibri</vt:lpstr>
      <vt:lpstr>Calibri Light</vt:lpstr>
      <vt:lpstr>Office 主题​​</vt:lpstr>
      <vt:lpstr>PowerPoint Presentation</vt:lpstr>
      <vt:lpstr>Whitepaper</vt:lpstr>
      <vt:lpstr>PowerPoint Presentation</vt:lpstr>
      <vt:lpstr>Peer review process for deliverables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updated FG-AI4H whitepaper – Att.1: Presentation</dc:title>
  <dc:creator>Campos, Simao</dc:creator>
  <cp:lastModifiedBy>Simão Campos-Neto</cp:lastModifiedBy>
  <cp:revision>68</cp:revision>
  <cp:lastPrinted>2019-04-04T08:49:31Z</cp:lastPrinted>
  <dcterms:created xsi:type="dcterms:W3CDTF">2019-03-31T15:53:06Z</dcterms:created>
  <dcterms:modified xsi:type="dcterms:W3CDTF">2020-09-29T16:57:24Z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