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134805295" r:id="rId6"/>
    <p:sldId id="2134805298" r:id="rId7"/>
    <p:sldId id="2134805313" r:id="rId8"/>
    <p:sldId id="2134805314" r:id="rId9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88B3C8-4560-419B-8FC2-A190EE59CDDD}" v="11" dt="2020-05-08T14:01:43.9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7" d="100"/>
          <a:sy n="67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biri, Ayda" userId="b37f3988-c176-4be8-807a-107e80ddceeb" providerId="ADAL" clId="{FF88B3C8-4560-419B-8FC2-A190EE59CDDD}"/>
    <pc:docChg chg="custSel addSld modSld">
      <pc:chgData name="Dabiri, Ayda" userId="b37f3988-c176-4be8-807a-107e80ddceeb" providerId="ADAL" clId="{FF88B3C8-4560-419B-8FC2-A190EE59CDDD}" dt="2020-05-08T14:01:57.104" v="183" actId="20577"/>
      <pc:docMkLst>
        <pc:docMk/>
      </pc:docMkLst>
      <pc:sldChg chg="modSp">
        <pc:chgData name="Dabiri, Ayda" userId="b37f3988-c176-4be8-807a-107e80ddceeb" providerId="ADAL" clId="{FF88B3C8-4560-419B-8FC2-A190EE59CDDD}" dt="2020-05-08T14:01:57.104" v="183" actId="20577"/>
        <pc:sldMkLst>
          <pc:docMk/>
          <pc:sldMk cId="2383934936" sldId="256"/>
        </pc:sldMkLst>
        <pc:spChg chg="mod">
          <ac:chgData name="Dabiri, Ayda" userId="b37f3988-c176-4be8-807a-107e80ddceeb" providerId="ADAL" clId="{FF88B3C8-4560-419B-8FC2-A190EE59CDDD}" dt="2020-05-08T13:59:40.282" v="156" actId="20577"/>
          <ac:spMkLst>
            <pc:docMk/>
            <pc:sldMk cId="2383934936" sldId="256"/>
            <ac:spMk id="9" creationId="{8C7CA0D1-8B49-4675-8A5E-57C7F64475C1}"/>
          </ac:spMkLst>
        </pc:spChg>
        <pc:graphicFrameChg chg="mod modGraphic">
          <ac:chgData name="Dabiri, Ayda" userId="b37f3988-c176-4be8-807a-107e80ddceeb" providerId="ADAL" clId="{FF88B3C8-4560-419B-8FC2-A190EE59CDDD}" dt="2020-05-08T14:01:57.104" v="183" actId="20577"/>
          <ac:graphicFrameMkLst>
            <pc:docMk/>
            <pc:sldMk cId="2383934936" sldId="256"/>
            <ac:graphicFrameMk id="14" creationId="{F23ADA95-2EB2-45F5-AA21-8B52FA9A9E11}"/>
          </ac:graphicFrameMkLst>
        </pc:graphicFrameChg>
      </pc:sldChg>
      <pc:sldChg chg="modSp add">
        <pc:chgData name="Dabiri, Ayda" userId="b37f3988-c176-4be8-807a-107e80ddceeb" providerId="ADAL" clId="{FF88B3C8-4560-419B-8FC2-A190EE59CDDD}" dt="2020-05-08T13:34:22.026" v="1" actId="27636"/>
        <pc:sldMkLst>
          <pc:docMk/>
          <pc:sldMk cId="650433614" sldId="2134805295"/>
        </pc:sldMkLst>
        <pc:spChg chg="mod">
          <ac:chgData name="Dabiri, Ayda" userId="b37f3988-c176-4be8-807a-107e80ddceeb" providerId="ADAL" clId="{FF88B3C8-4560-419B-8FC2-A190EE59CDDD}" dt="2020-05-08T13:34:22.026" v="1" actId="27636"/>
          <ac:spMkLst>
            <pc:docMk/>
            <pc:sldMk cId="650433614" sldId="2134805295"/>
            <ac:spMk id="4" creationId="{B614C366-D9AB-4E25-AB87-602A6962A954}"/>
          </ac:spMkLst>
        </pc:spChg>
      </pc:sldChg>
      <pc:sldChg chg="add">
        <pc:chgData name="Dabiri, Ayda" userId="b37f3988-c176-4be8-807a-107e80ddceeb" providerId="ADAL" clId="{FF88B3C8-4560-419B-8FC2-A190EE59CDDD}" dt="2020-05-08T13:34:21.861" v="0"/>
        <pc:sldMkLst>
          <pc:docMk/>
          <pc:sldMk cId="1520169222" sldId="2134805298"/>
        </pc:sldMkLst>
      </pc:sldChg>
      <pc:sldChg chg="add">
        <pc:chgData name="Dabiri, Ayda" userId="b37f3988-c176-4be8-807a-107e80ddceeb" providerId="ADAL" clId="{FF88B3C8-4560-419B-8FC2-A190EE59CDDD}" dt="2020-05-08T13:34:21.861" v="0"/>
        <pc:sldMkLst>
          <pc:docMk/>
          <pc:sldMk cId="2725114622" sldId="2134805313"/>
        </pc:sldMkLst>
      </pc:sldChg>
      <pc:sldChg chg="add">
        <pc:chgData name="Dabiri, Ayda" userId="b37f3988-c176-4be8-807a-107e80ddceeb" providerId="ADAL" clId="{FF88B3C8-4560-419B-8FC2-A190EE59CDDD}" dt="2020-05-08T13:34:21.861" v="0"/>
        <pc:sldMkLst>
          <pc:docMk/>
          <pc:sldMk cId="96361665" sldId="2134805314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38275" y="563563"/>
            <a:ext cx="4225925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5012" y="4518025"/>
            <a:ext cx="5632450" cy="16927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DF34805-1F01-4BDA-A8CA-FCEA2B4BC8D0}" type="datetime3">
              <a:rPr lang="en-GB" smtClean="0"/>
              <a:pPr/>
              <a:t>8 May, 2020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EBCF4-26FC-4F76-8DA1-52FDDC328D44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316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5013" y="563563"/>
            <a:ext cx="5632450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5012" y="4518025"/>
            <a:ext cx="5632450" cy="16927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DF34805-1F01-4BDA-A8CA-FCEA2B4BC8D0}" type="datetime3">
              <a:rPr lang="en-GB" smtClean="0"/>
              <a:pPr/>
              <a:t>8 May, 2020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EBCF4-26FC-4F76-8DA1-52FDDC328D44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1742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5013" y="563563"/>
            <a:ext cx="5632450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5012" y="4518025"/>
            <a:ext cx="5632450" cy="16927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DF34805-1F01-4BDA-A8CA-FCEA2B4BC8D0}" type="datetime3">
              <a:rPr lang="en-GB" smtClean="0"/>
              <a:pPr/>
              <a:t>8 May, 2020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EBCF4-26FC-4F76-8DA1-52FDDC328D44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007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5013" y="563563"/>
            <a:ext cx="5632450" cy="31686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5012" y="4518025"/>
            <a:ext cx="5632450" cy="16927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DF34805-1F01-4BDA-A8CA-FCEA2B4BC8D0}" type="datetime3">
              <a:rPr lang="en-GB" smtClean="0"/>
              <a:pPr/>
              <a:t>8 May, 2020</a:t>
            </a:fld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5EBCF4-26FC-4F76-8DA1-52FDDC328D44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623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10" Type="http://schemas.openxmlformats.org/officeDocument/2006/relationships/image" Target="../media/image1.emf"/><Relationship Id="rId4" Type="http://schemas.openxmlformats.org/officeDocument/2006/relationships/tags" Target="../tags/tag3.xml"/><Relationship Id="rId9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p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9BA84E71-6FE7-4585-B82E-BE560331194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1" y="1588"/>
          <a:ext cx="1191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9" imgW="592" imgH="591" progId="TCLayout.ActiveDocument.1">
                  <p:embed/>
                </p:oleObj>
              </mc:Choice>
              <mc:Fallback>
                <p:oleObj name="think-cell Slide" r:id="rId9" imgW="592" imgH="591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9BA84E71-6FE7-4585-B82E-BE560331194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91" y="1588"/>
                        <a:ext cx="1191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D62A08AB-557D-4245-84FA-9DB6B6C6845A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19063" cy="158750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>
              <a:spcBef>
                <a:spcPts val="225"/>
              </a:spcBef>
              <a:spcAft>
                <a:spcPts val="225"/>
              </a:spcAft>
            </a:pPr>
            <a:endParaRPr lang="en-GB" sz="1875" b="0" i="0" baseline="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" name="2. Slide Title">
            <a:extLst>
              <a:ext uri="{FF2B5EF4-FFF2-40B4-BE49-F238E27FC236}">
                <a16:creationId xmlns:a16="http://schemas.microsoft.com/office/drawing/2014/main" id="{064E079D-5BD2-4787-A7F2-0859A1CB5E94}"/>
              </a:ext>
            </a:extLst>
          </p:cNvPr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228600" y="1632067"/>
            <a:ext cx="2859786" cy="1828193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en-US" dirty="0"/>
            </a:lvl1pPr>
          </a:lstStyle>
          <a:p>
            <a:pPr lvl="0"/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4" name="Slide Number">
            <a:extLst>
              <a:ext uri="{FF2B5EF4-FFF2-40B4-BE49-F238E27FC236}">
                <a16:creationId xmlns:a16="http://schemas.microsoft.com/office/drawing/2014/main" id="{EFB4BF85-6002-4998-80DC-DC1B92544D1D}"/>
              </a:ext>
            </a:extLst>
          </p:cNvPr>
          <p:cNvSpPr>
            <a:spLocks noChangeArrowheads="1"/>
          </p:cNvSpPr>
          <p:nvPr userDrawn="1">
            <p:custDataLst>
              <p:tags r:id="rId5"/>
            </p:custDataLst>
          </p:nvPr>
        </p:nvSpPr>
        <p:spPr bwMode="black">
          <a:xfrm>
            <a:off x="8671275" y="6584179"/>
            <a:ext cx="244126" cy="10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algn="r" defTabSz="458058" fontAlgn="auto">
              <a:spcBef>
                <a:spcPts val="0"/>
              </a:spcBef>
              <a:spcAft>
                <a:spcPts val="0"/>
              </a:spcAft>
              <a:defRPr/>
            </a:pPr>
            <a:fld id="{4ABDCABE-3F10-B64C-92F1-862014417034}" type="slidenum">
              <a:rPr lang="en-GB" sz="675" smtClean="0">
                <a:solidFill>
                  <a:schemeClr val="accent5"/>
                </a:solidFill>
                <a:latin typeface="+mn-lt"/>
                <a:ea typeface="+mn-ea"/>
                <a:cs typeface="Arial" panose="020B0604020202020204" pitchFamily="34" charset="0"/>
              </a:rPr>
              <a:pPr algn="r" defTabSz="458058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sz="675" dirty="0">
              <a:solidFill>
                <a:schemeClr val="accent5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5. Source" hidden="1">
            <a:extLst>
              <a:ext uri="{FF2B5EF4-FFF2-40B4-BE49-F238E27FC236}">
                <a16:creationId xmlns:a16="http://schemas.microsoft.com/office/drawing/2014/main" id="{0E2D5DBB-C1B8-4A27-836D-C2E6D553234D}"/>
              </a:ext>
            </a:extLst>
          </p:cNvPr>
          <p:cNvSpPr txBox="1"/>
          <p:nvPr userDrawn="1">
            <p:custDataLst>
              <p:tags r:id="rId6"/>
            </p:custDataLst>
          </p:nvPr>
        </p:nvSpPr>
        <p:spPr>
          <a:xfrm>
            <a:off x="228600" y="6595721"/>
            <a:ext cx="5458396" cy="9233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b" anchorCtr="0">
            <a:spAutoFit/>
          </a:bodyPr>
          <a:lstStyle>
            <a:defPPr>
              <a:defRPr lang="en-US"/>
            </a:defPPr>
            <a:lvl1pPr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sz="800">
                <a:latin typeface="+mj-lt"/>
                <a:cs typeface="Arial" panose="020B0604020202020204" pitchFamily="34" charset="0"/>
              </a:defRPr>
            </a:lvl1pPr>
            <a:lvl2pPr marL="228600" indent="-2254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"/>
              <a:defRPr sz="1600">
                <a:cs typeface="Arial" panose="020B0604020202020204" pitchFamily="34" charset="0"/>
              </a:defRPr>
            </a:lvl2pPr>
            <a:lvl3pPr marL="515938" indent="-28733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—"/>
              <a:defRPr sz="1600">
                <a:cs typeface="Arial" panose="020B0604020202020204" pitchFamily="34" charset="0"/>
              </a:defRPr>
            </a:lvl3pPr>
            <a:lvl4pPr marL="742950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»"/>
              <a:defRPr sz="1600">
                <a:cs typeface="Arial" panose="020B0604020202020204" pitchFamily="34" charset="0"/>
              </a:defRPr>
            </a:lvl4pPr>
            <a:lvl5pPr marL="914400" indent="-1365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›"/>
              <a:defRPr sz="1600">
                <a:cs typeface="Arial" panose="020B0604020202020204" pitchFamily="34" charset="0"/>
              </a:defRPr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lvl="0"/>
            <a:r>
              <a:rPr lang="en-GB" sz="600" dirty="0"/>
              <a:t>Source: …</a:t>
            </a:r>
          </a:p>
        </p:txBody>
      </p:sp>
      <p:sp>
        <p:nvSpPr>
          <p:cNvPr id="11" name="1. On-page tracker">
            <a:extLst>
              <a:ext uri="{FF2B5EF4-FFF2-40B4-BE49-F238E27FC236}">
                <a16:creationId xmlns:a16="http://schemas.microsoft.com/office/drawing/2014/main" id="{A2582D75-79F8-4634-92EF-A9F0840C018B}"/>
              </a:ext>
            </a:extLst>
          </p:cNvPr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228600" y="41598"/>
            <a:ext cx="2882504" cy="83100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>
            <a:spAutoFit/>
          </a:bodyPr>
          <a:lstStyle>
            <a:lvl1pPr>
              <a:defRPr lang="en-US" sz="600" b="0" dirty="0">
                <a:solidFill>
                  <a:schemeClr val="accent5"/>
                </a:solidFill>
                <a:latin typeface="+mj-lt"/>
                <a:cs typeface="+mn-cs"/>
              </a:defRPr>
            </a:lvl1pPr>
          </a:lstStyle>
          <a:p>
            <a:pPr lvl="0">
              <a:buNone/>
            </a:pPr>
            <a:r>
              <a:rPr lang="en-GB"/>
              <a:t>Add tracker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5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2020/5/8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aomi.lee@lancet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8.xml"/><Relationship Id="rId7" Type="http://schemas.openxmlformats.org/officeDocument/2006/relationships/oleObject" Target="../embeddings/oleObject2.bin"/><Relationship Id="rId2" Type="http://schemas.openxmlformats.org/officeDocument/2006/relationships/tags" Target="../tags/tag7.xml"/><Relationship Id="rId1" Type="http://schemas.openxmlformats.org/officeDocument/2006/relationships/vmlDrawing" Target="../drawings/vmlDrawing2.vml"/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9.xml"/><Relationship Id="rId9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11.xml"/><Relationship Id="rId7" Type="http://schemas.openxmlformats.org/officeDocument/2006/relationships/image" Target="../media/image1.emf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13.xml"/><Relationship Id="rId7" Type="http://schemas.openxmlformats.org/officeDocument/2006/relationships/image" Target="../media/image1.emf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15.xml"/><Relationship Id="rId7" Type="http://schemas.openxmlformats.org/officeDocument/2006/relationships/image" Target="../media/image1.emf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7032307" y="935321"/>
            <a:ext cx="1452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FGAI4H-I-051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906855" y="1304653"/>
            <a:ext cx="2541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/>
              <a:t>E-meeting, 7-8 May 2020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083964"/>
              </p:ext>
            </p:extLst>
          </p:nvPr>
        </p:nvGraphicFramePr>
        <p:xfrm>
          <a:off x="933576" y="3247161"/>
          <a:ext cx="7112397" cy="2606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670044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302523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Source: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Editors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Title: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Updates on the preparation of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DEL07.4: Clinical Evaluation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Purpose: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Discussion | Information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Contact: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Naomi Lee, Lancet, UK</a:t>
                      </a:r>
                    </a:p>
                    <a:p>
                      <a:r>
                        <a:rPr lang="sv-SE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Rupa Sarkar, Lancet, UK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E-mail: </a:t>
                      </a: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naomi.lee@lancet.com</a:t>
                      </a:r>
                      <a:endParaRPr lang="en-GB" sz="1800" kern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</a:rPr>
                        <a:t>E-mail: rupa.Sarkar@lancet.com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Abstract:</a:t>
                      </a:r>
                      <a:endParaRPr lang="en-GB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This PPT contains an update on the preparation of 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DEL07.4: Clinical Evaluation and the Working Group on Clinical Evaluation.</a:t>
                      </a: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6" hidden="1">
            <a:extLst>
              <a:ext uri="{FF2B5EF4-FFF2-40B4-BE49-F238E27FC236}">
                <a16:creationId xmlns:a16="http://schemas.microsoft.com/office/drawing/2014/main" id="{BA7BF67E-C462-418C-AC85-20FC5AFD22A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7" imgW="395" imgH="394" progId="TCLayout.ActiveDocument.1">
                  <p:embed/>
                </p:oleObj>
              </mc:Choice>
              <mc:Fallback>
                <p:oleObj name="think-cell Slide" r:id="rId7" imgW="395" imgH="394" progId="TCLayout.ActiveDocument.1">
                  <p:embed/>
                  <p:pic>
                    <p:nvPicPr>
                      <p:cNvPr id="6" name="Object 6" hidden="1">
                        <a:extLst>
                          <a:ext uri="{FF2B5EF4-FFF2-40B4-BE49-F238E27FC236}">
                            <a16:creationId xmlns:a16="http://schemas.microsoft.com/office/drawing/2014/main" id="{BA7BF67E-C462-418C-AC85-20FC5AFD22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" hidden="1">
            <a:extLst>
              <a:ext uri="{FF2B5EF4-FFF2-40B4-BE49-F238E27FC236}">
                <a16:creationId xmlns:a16="http://schemas.microsoft.com/office/drawing/2014/main" id="{8FF9EA98-B841-43D8-9660-C250B568922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857250"/>
            <a:ext cx="119063" cy="119063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25"/>
              </a:spcBef>
              <a:spcAft>
                <a:spcPts val="225"/>
              </a:spcAft>
            </a:pPr>
            <a:endParaRPr lang="en-GB" sz="3300" dirty="0">
              <a:solidFill>
                <a:schemeClr val="bg1"/>
              </a:solidFill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4" name="Title">
            <a:extLst>
              <a:ext uri="{FF2B5EF4-FFF2-40B4-BE49-F238E27FC236}">
                <a16:creationId xmlns:a16="http://schemas.microsoft.com/office/drawing/2014/main" id="{B614C366-D9AB-4E25-AB87-602A6962A954}"/>
              </a:ext>
            </a:extLst>
          </p:cNvPr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chemeClr val="accent1"/>
                </a:solidFill>
              </a:rPr>
              <a:t>Working Group on Clinical Validation(WG-RC)</a:t>
            </a:r>
          </a:p>
        </p:txBody>
      </p:sp>
      <p:pic>
        <p:nvPicPr>
          <p:cNvPr id="9" name="Picture 12" descr="History of ITU's Logo">
            <a:extLst>
              <a:ext uri="{FF2B5EF4-FFF2-40B4-BE49-F238E27FC236}">
                <a16:creationId xmlns:a16="http://schemas.microsoft.com/office/drawing/2014/main" id="{0C1EE676-43B1-4937-AAA2-FD523B0B07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034" y="5524924"/>
            <a:ext cx="366123" cy="386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433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9" hidden="1">
            <a:extLst>
              <a:ext uri="{FF2B5EF4-FFF2-40B4-BE49-F238E27FC236}">
                <a16:creationId xmlns:a16="http://schemas.microsoft.com/office/drawing/2014/main" id="{96298FA7-4927-46E4-B72B-624A8CD543E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8" name="Object 9" hidden="1">
                        <a:extLst>
                          <a:ext uri="{FF2B5EF4-FFF2-40B4-BE49-F238E27FC236}">
                            <a16:creationId xmlns:a16="http://schemas.microsoft.com/office/drawing/2014/main" id="{96298FA7-4927-46E4-B72B-624A8CD543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8" hidden="1">
            <a:extLst>
              <a:ext uri="{FF2B5EF4-FFF2-40B4-BE49-F238E27FC236}">
                <a16:creationId xmlns:a16="http://schemas.microsoft.com/office/drawing/2014/main" id="{DC2E7930-3F96-4323-B2D9-9666FD2D75A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857250"/>
            <a:ext cx="119063" cy="119063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25"/>
              </a:spcBef>
              <a:spcAft>
                <a:spcPts val="225"/>
              </a:spcAft>
            </a:pPr>
            <a:endParaRPr lang="en-GB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F883B2-F504-4FDA-AC76-D1FF1F53FB8A}"/>
              </a:ext>
            </a:extLst>
          </p:cNvPr>
          <p:cNvSpPr/>
          <p:nvPr/>
        </p:nvSpPr>
        <p:spPr>
          <a:xfrm>
            <a:off x="150714" y="1247707"/>
            <a:ext cx="8164273" cy="3199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2700" u="sng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Purpose &amp; Scope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If AI systems are to be </a:t>
            </a:r>
            <a:r>
              <a:rPr lang="en-US" sz="2100" dirty="0">
                <a:solidFill>
                  <a:schemeClr val="accent1"/>
                </a:solidFill>
              </a:rPr>
              <a:t>trusted</a:t>
            </a:r>
            <a:r>
              <a:rPr lang="en-US" sz="2100" dirty="0"/>
              <a:t> with tasks within healthcare, decision makers and healthcare professionals require independent evidence of effectiveness.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The familiar pathway of clinical studies and </a:t>
            </a:r>
            <a:r>
              <a:rPr lang="en-US" sz="2100" dirty="0" err="1"/>
              <a:t>randomised</a:t>
            </a:r>
            <a:r>
              <a:rPr lang="en-US" sz="2100" dirty="0"/>
              <a:t> control trials is a good model for pharmacological or surgical interventions.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/>
              <a:t>The </a:t>
            </a:r>
            <a:r>
              <a:rPr lang="en-US" sz="2100" dirty="0">
                <a:solidFill>
                  <a:schemeClr val="accent1"/>
                </a:solidFill>
              </a:rPr>
              <a:t>requirements</a:t>
            </a:r>
            <a:r>
              <a:rPr lang="en-US" sz="2100" dirty="0"/>
              <a:t> can be subtly different for AI systems that are continuously evolving with version changes and iterations occurring rapidly. </a:t>
            </a:r>
            <a:endParaRPr lang="en-GB" sz="2100" dirty="0"/>
          </a:p>
        </p:txBody>
      </p:sp>
      <p:pic>
        <p:nvPicPr>
          <p:cNvPr id="9" name="Picture 12" descr="History of ITU's Logo">
            <a:extLst>
              <a:ext uri="{FF2B5EF4-FFF2-40B4-BE49-F238E27FC236}">
                <a16:creationId xmlns:a16="http://schemas.microsoft.com/office/drawing/2014/main" id="{F5C9902F-1EE0-4C76-B761-343DFD18A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195" y="5497210"/>
            <a:ext cx="447012" cy="472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169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9" hidden="1">
            <a:extLst>
              <a:ext uri="{FF2B5EF4-FFF2-40B4-BE49-F238E27FC236}">
                <a16:creationId xmlns:a16="http://schemas.microsoft.com/office/drawing/2014/main" id="{96298FA7-4927-46E4-B72B-624A8CD543E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8" name="Object 9" hidden="1">
                        <a:extLst>
                          <a:ext uri="{FF2B5EF4-FFF2-40B4-BE49-F238E27FC236}">
                            <a16:creationId xmlns:a16="http://schemas.microsoft.com/office/drawing/2014/main" id="{96298FA7-4927-46E4-B72B-624A8CD543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8" hidden="1">
            <a:extLst>
              <a:ext uri="{FF2B5EF4-FFF2-40B4-BE49-F238E27FC236}">
                <a16:creationId xmlns:a16="http://schemas.microsoft.com/office/drawing/2014/main" id="{DC2E7930-3F96-4323-B2D9-9666FD2D75A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857250"/>
            <a:ext cx="119063" cy="119063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25"/>
              </a:spcBef>
              <a:spcAft>
                <a:spcPts val="225"/>
              </a:spcAft>
            </a:pPr>
            <a:endParaRPr lang="en-GB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F883B2-F504-4FDA-AC76-D1FF1F53FB8A}"/>
              </a:ext>
            </a:extLst>
          </p:cNvPr>
          <p:cNvSpPr/>
          <p:nvPr/>
        </p:nvSpPr>
        <p:spPr>
          <a:xfrm>
            <a:off x="150714" y="1247707"/>
            <a:ext cx="8164273" cy="348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2700" u="sng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to date: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en-US" sz="2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First draft of document on clinical evaluation: 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Gives an </a:t>
            </a:r>
            <a:r>
              <a:rPr lang="en-US" sz="2100" dirty="0">
                <a:solidFill>
                  <a:schemeClr val="accent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overview of current challenges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en-US" sz="2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Had been working on obtaining funding for in person meetings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Unlikely to be possible now in a timely manner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85800" lvl="1" indent="-342900">
              <a:lnSpc>
                <a:spcPct val="107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sz="21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12" descr="History of ITU's Logo">
            <a:extLst>
              <a:ext uri="{FF2B5EF4-FFF2-40B4-BE49-F238E27FC236}">
                <a16:creationId xmlns:a16="http://schemas.microsoft.com/office/drawing/2014/main" id="{F5C9902F-1EE0-4C76-B761-343DFD18A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195" y="5497210"/>
            <a:ext cx="447012" cy="472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114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9" hidden="1">
            <a:extLst>
              <a:ext uri="{FF2B5EF4-FFF2-40B4-BE49-F238E27FC236}">
                <a16:creationId xmlns:a16="http://schemas.microsoft.com/office/drawing/2014/main" id="{96298FA7-4927-46E4-B72B-624A8CD543E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1" y="85844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8" name="Object 9" hidden="1">
                        <a:extLst>
                          <a:ext uri="{FF2B5EF4-FFF2-40B4-BE49-F238E27FC236}">
                            <a16:creationId xmlns:a16="http://schemas.microsoft.com/office/drawing/2014/main" id="{96298FA7-4927-46E4-B72B-624A8CD543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191" y="85844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8" hidden="1">
            <a:extLst>
              <a:ext uri="{FF2B5EF4-FFF2-40B4-BE49-F238E27FC236}">
                <a16:creationId xmlns:a16="http://schemas.microsoft.com/office/drawing/2014/main" id="{DC2E7930-3F96-4323-B2D9-9666FD2D75A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857250"/>
            <a:ext cx="119063" cy="119063"/>
          </a:xfrm>
          <a:prstGeom prst="rect">
            <a:avLst/>
          </a:prstGeom>
          <a:solidFill>
            <a:schemeClr val="accent1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225"/>
              </a:spcBef>
              <a:spcAft>
                <a:spcPts val="225"/>
              </a:spcAft>
            </a:pPr>
            <a:endParaRPr lang="en-GB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F883B2-F504-4FDA-AC76-D1FF1F53FB8A}"/>
              </a:ext>
            </a:extLst>
          </p:cNvPr>
          <p:cNvSpPr/>
          <p:nvPr/>
        </p:nvSpPr>
        <p:spPr>
          <a:xfrm>
            <a:off x="150714" y="1247707"/>
            <a:ext cx="8164273" cy="2508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US" sz="2700" u="sng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Next steps: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21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100" dirty="0">
                <a:latin typeface="Calibri" panose="020F0502020204030204" pitchFamily="34" charset="0"/>
                <a:ea typeface="Times New Roman" panose="02020603050405020304" pitchFamily="18" charset="0"/>
              </a:rPr>
              <a:t>To arrange an virtual meeting of experts to feed back on and improve this document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endParaRPr lang="en-US" u="sng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85800" lvl="1" indent="-342900">
              <a:lnSpc>
                <a:spcPct val="107000"/>
              </a:lnSpc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en-US" sz="2100" b="1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12" descr="History of ITU's Logo">
            <a:extLst>
              <a:ext uri="{FF2B5EF4-FFF2-40B4-BE49-F238E27FC236}">
                <a16:creationId xmlns:a16="http://schemas.microsoft.com/office/drawing/2014/main" id="{F5C9902F-1EE0-4C76-B761-343DFD18A2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195" y="5497210"/>
            <a:ext cx="447012" cy="472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3616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MLHMdtfgmPDypavVY.F_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MLHMdtfgmPDypavVY.F_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9MLHMdtfgmPDypavVY.F_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Z96ctUUqJsGDCugslwBC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2. Slide 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Slide Number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5. Sourc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1. On-page tracke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bWEH6UQI6_qaVOFUVcwP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NAME" val="Title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AB9576-207A-4A9E-B801-CD2BC33702DB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1772</TotalTime>
  <Words>219</Words>
  <Application>Microsoft Office PowerPoint</Application>
  <PresentationFormat>On-screen Show (4:3)</PresentationFormat>
  <Paragraphs>39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等线</vt:lpstr>
      <vt:lpstr>Arial</vt:lpstr>
      <vt:lpstr>Calibri</vt:lpstr>
      <vt:lpstr>Calibri Light</vt:lpstr>
      <vt:lpstr>Courier New</vt:lpstr>
      <vt:lpstr>Segoe UI</vt:lpstr>
      <vt:lpstr>Wingdings</vt:lpstr>
      <vt:lpstr>Office 主题​​</vt:lpstr>
      <vt:lpstr>think-cell Slide</vt:lpstr>
      <vt:lpstr>PowerPoint Presentation</vt:lpstr>
      <vt:lpstr>Working Group on Clinical Validation(WG-RC)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Updates on the preparation of DEL07.4: Clinical Evaluation</dc:title>
  <dc:creator>Campos, Simao</dc:creator>
  <cp:lastModifiedBy>Dabiri, Ayda</cp:lastModifiedBy>
  <cp:revision>66</cp:revision>
  <cp:lastPrinted>2019-04-04T08:49:31Z</cp:lastPrinted>
  <dcterms:created xsi:type="dcterms:W3CDTF">2019-03-31T15:53:06Z</dcterms:created>
  <dcterms:modified xsi:type="dcterms:W3CDTF">2020-05-08T14:02:19Z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