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05513C-7DDC-4C0D-9956-BEC79E85E5CF}" v="2" dt="2020-05-08T08:03:38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0905513C-7DDC-4C0D-9956-BEC79E85E5CF}"/>
    <pc:docChg chg="custSel addSld delSld modSld">
      <pc:chgData name="Dabiri, Ayda" userId="b37f3988-c176-4be8-807a-107e80ddceeb" providerId="ADAL" clId="{0905513C-7DDC-4C0D-9956-BEC79E85E5CF}" dt="2020-05-08T08:03:49.082" v="11" actId="207"/>
      <pc:docMkLst>
        <pc:docMk/>
      </pc:docMkLst>
      <pc:sldChg chg="del">
        <pc:chgData name="Dabiri, Ayda" userId="b37f3988-c176-4be8-807a-107e80ddceeb" providerId="ADAL" clId="{0905513C-7DDC-4C0D-9956-BEC79E85E5CF}" dt="2020-05-08T08:03:32.648" v="1" actId="47"/>
        <pc:sldMkLst>
          <pc:docMk/>
          <pc:sldMk cId="2383934936" sldId="256"/>
        </pc:sldMkLst>
      </pc:sldChg>
      <pc:sldChg chg="modSp add">
        <pc:chgData name="Dabiri, Ayda" userId="b37f3988-c176-4be8-807a-107e80ddceeb" providerId="ADAL" clId="{0905513C-7DDC-4C0D-9956-BEC79E85E5CF}" dt="2020-05-08T08:03:49.082" v="11" actId="207"/>
        <pc:sldMkLst>
          <pc:docMk/>
          <pc:sldMk cId="3410215130" sldId="257"/>
        </pc:sldMkLst>
        <pc:spChg chg="mod">
          <ac:chgData name="Dabiri, Ayda" userId="b37f3988-c176-4be8-807a-107e80ddceeb" providerId="ADAL" clId="{0905513C-7DDC-4C0D-9956-BEC79E85E5CF}" dt="2020-05-08T08:03:43.177" v="10" actId="20577"/>
          <ac:spMkLst>
            <pc:docMk/>
            <pc:sldMk cId="3410215130" sldId="257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0905513C-7DDC-4C0D-9956-BEC79E85E5CF}" dt="2020-05-08T08:03:49.082" v="11" actId="207"/>
          <ac:graphicFrameMkLst>
            <pc:docMk/>
            <pc:sldMk cId="3410215130" sldId="257"/>
            <ac:graphicFrameMk id="14" creationId="{F23ADA95-2EB2-45F5-AA21-8B52FA9A9E11}"/>
          </ac:graphicFrameMkLst>
        </pc:graphicFrameChg>
      </pc:sldChg>
      <pc:sldChg chg="add">
        <pc:chgData name="Dabiri, Ayda" userId="b37f3988-c176-4be8-807a-107e80ddceeb" providerId="ADAL" clId="{0905513C-7DDC-4C0D-9956-BEC79E85E5CF}" dt="2020-05-08T08:03:27.374" v="0"/>
        <pc:sldMkLst>
          <pc:docMk/>
          <pc:sldMk cId="3213805508" sldId="258"/>
        </pc:sldMkLst>
      </pc:sldChg>
      <pc:sldChg chg="add">
        <pc:chgData name="Dabiri, Ayda" userId="b37f3988-c176-4be8-807a-107e80ddceeb" providerId="ADAL" clId="{0905513C-7DDC-4C0D-9956-BEC79E85E5CF}" dt="2020-05-08T08:03:27.374" v="0"/>
        <pc:sldMkLst>
          <pc:docMk/>
          <pc:sldMk cId="2007598798" sldId="259"/>
        </pc:sldMkLst>
      </pc:sldChg>
      <pc:sldChg chg="add">
        <pc:chgData name="Dabiri, Ayda" userId="b37f3988-c176-4be8-807a-107e80ddceeb" providerId="ADAL" clId="{0905513C-7DDC-4C0D-9956-BEC79E85E5CF}" dt="2020-05-08T08:03:27.374" v="0"/>
        <pc:sldMkLst>
          <pc:docMk/>
          <pc:sldMk cId="2311724582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51iuHG5SrP6E8Hfr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88275" y="935321"/>
            <a:ext cx="189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FGAI4H-I-047-A01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168209"/>
              </p:ext>
            </p:extLst>
          </p:nvPr>
        </p:nvGraphicFramePr>
        <p:xfrm>
          <a:off x="933576" y="3247161"/>
          <a:ext cx="7112397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DEL05.x: Annotation tool - Draft requirements study for an annotation tool - Att.1: Presentation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Marc Lecoultre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ml@mllab.ai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feedback on the work accomplished by the annotation workstream in-between meetings H and I  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21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BBA75-1268-4FB8-AAE8-8EA687D5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Why</a:t>
            </a:r>
            <a:r>
              <a:rPr lang="fr-CH" dirty="0"/>
              <a:t>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workstream</a:t>
            </a:r>
            <a:r>
              <a:rPr lang="fr-CH" dirty="0"/>
              <a:t>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3C2938-424F-4552-9900-5BEA02650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focus group started during meeting G to discuss the potential of a modular annotation tool that could be shared by the whole focus group</a:t>
            </a:r>
          </a:p>
          <a:p>
            <a:r>
              <a:rPr lang="en-US" dirty="0"/>
              <a:t>During meeting H the first thoughts on the possibility of a joint tool where outlined in document FG-AI4H-H-038-R01</a:t>
            </a:r>
          </a:p>
          <a:p>
            <a:r>
              <a:rPr lang="en-US" dirty="0"/>
              <a:t>This workstream was established to draft the requirements and specifications for this annotation tool</a:t>
            </a:r>
          </a:p>
          <a:p>
            <a:r>
              <a:rPr lang="en-US" dirty="0"/>
              <a:t>This group has now 11 members, including 5.3 editors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1380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EAE5C-0B46-47B2-9CF0-3EAF7B5F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work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51072D-44BE-4EEF-9527-312707930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met 3 times in-between meeting H and I</a:t>
            </a:r>
          </a:p>
          <a:p>
            <a:r>
              <a:rPr lang="en-US" dirty="0"/>
              <a:t>Discussed about high level requirements:</a:t>
            </a:r>
          </a:p>
          <a:p>
            <a:pPr lvl="1"/>
            <a:r>
              <a:rPr lang="en-US" dirty="0"/>
              <a:t>End to End</a:t>
            </a:r>
          </a:p>
          <a:p>
            <a:pPr lvl="1"/>
            <a:r>
              <a:rPr lang="en-US" dirty="0"/>
              <a:t>Global Scope</a:t>
            </a:r>
          </a:p>
          <a:p>
            <a:pPr lvl="1"/>
            <a:r>
              <a:rPr lang="en-US" dirty="0"/>
              <a:t>Meta-data and Bias</a:t>
            </a:r>
          </a:p>
          <a:p>
            <a:pPr lvl="1"/>
            <a:r>
              <a:rPr lang="en-US" dirty="0"/>
              <a:t>Quality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Had 2 annotation tool presentations (</a:t>
            </a:r>
            <a:r>
              <a:rPr lang="en-US" dirty="0" err="1"/>
              <a:t>hulilab</a:t>
            </a:r>
            <a:r>
              <a:rPr lang="en-US" dirty="0"/>
              <a:t>, TG-Symptoms)</a:t>
            </a:r>
          </a:p>
          <a:p>
            <a:r>
              <a:rPr lang="en-US" dirty="0"/>
              <a:t>Reviewed questionnaire by Shan and Sebastian</a:t>
            </a:r>
          </a:p>
        </p:txBody>
      </p:sp>
    </p:spTree>
    <p:extLst>
      <p:ext uri="{BB962C8B-B14F-4D97-AF65-F5344CB8AC3E}">
        <p14:creationId xmlns:p14="http://schemas.microsoft.com/office/powerpoint/2010/main" val="200759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C3AE8B-4E7A-447B-8229-685D7025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Next </a:t>
            </a:r>
            <a:r>
              <a:rPr lang="fr-CH" dirty="0" err="1"/>
              <a:t>steps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11230-06E0-418A-A1FA-861DE72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Shan and Sebastian: go-to contact for collecting (high-level) annotation requirements from TGs</a:t>
            </a:r>
          </a:p>
          <a:p>
            <a:pPr lvl="1"/>
            <a:r>
              <a:rPr lang="en-US" dirty="0">
                <a:hlinkClick r:id="rId2"/>
              </a:rPr>
              <a:t>https://forms.gle/51iuHG5SrP6E8Hfr7</a:t>
            </a:r>
            <a:endParaRPr lang="en-US" dirty="0"/>
          </a:p>
          <a:p>
            <a:r>
              <a:rPr lang="en-US" dirty="0"/>
              <a:t>Check Shan and Sebastian tool list (check annex of 5.3)</a:t>
            </a:r>
          </a:p>
          <a:p>
            <a:r>
              <a:rPr lang="en-US" dirty="0"/>
              <a:t>Analyze the results from </a:t>
            </a:r>
            <a:r>
              <a:rPr lang="en-US" dirty="0" err="1"/>
              <a:t>Shans</a:t>
            </a:r>
            <a:r>
              <a:rPr lang="en-US" dirty="0"/>
              <a:t> survey and the tools the TG mention</a:t>
            </a:r>
          </a:p>
          <a:p>
            <a:r>
              <a:rPr lang="en-US" dirty="0"/>
              <a:t>Start some more formal analysis for the functional and no functional requirements</a:t>
            </a:r>
          </a:p>
          <a:p>
            <a:r>
              <a:rPr lang="en-US" dirty="0"/>
              <a:t>Start outlining on software design based on the requirements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1172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A6316F-2389-43F4-A3D0-934FAB524091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1768</TotalTime>
  <Words>250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等线</vt:lpstr>
      <vt:lpstr>Arial</vt:lpstr>
      <vt:lpstr>Calibri</vt:lpstr>
      <vt:lpstr>Calibri Light</vt:lpstr>
      <vt:lpstr>Office 主题​​</vt:lpstr>
      <vt:lpstr>PowerPoint Presentation</vt:lpstr>
      <vt:lpstr>Why this workstream ?</vt:lpstr>
      <vt:lpstr>Our work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DEL05.x: Annotation tool - Draft requirements study for an annotation tool - Att.1: Presentation</dc:title>
  <dc:creator>Campos, Simao</dc:creator>
  <cp:lastModifiedBy>Dabiri, Ayda</cp:lastModifiedBy>
  <cp:revision>66</cp:revision>
  <cp:lastPrinted>2019-04-04T08:49:31Z</cp:lastPrinted>
  <dcterms:created xsi:type="dcterms:W3CDTF">2019-03-31T15:53:06Z</dcterms:created>
  <dcterms:modified xsi:type="dcterms:W3CDTF">2020-05-08T08:05:07Z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