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7" r:id="rId5"/>
    <p:sldId id="258" r:id="rId6"/>
    <p:sldId id="259" r:id="rId7"/>
    <p:sldId id="266" r:id="rId8"/>
    <p:sldId id="261" r:id="rId9"/>
    <p:sldId id="264" r:id="rId10"/>
    <p:sldId id="265" r:id="rId11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8B932C-FEB8-496C-B7F7-771FD187010D}" v="2" dt="2020-05-08T07:51:49.7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7" d="100"/>
          <a:sy n="67" d="100"/>
        </p:scale>
        <p:origin x="1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biri, Ayda" userId="b37f3988-c176-4be8-807a-107e80ddceeb" providerId="ADAL" clId="{A98B932C-FEB8-496C-B7F7-771FD187010D}"/>
    <pc:docChg chg="addSld delSld modSld">
      <pc:chgData name="Dabiri, Ayda" userId="b37f3988-c176-4be8-807a-107e80ddceeb" providerId="ADAL" clId="{A98B932C-FEB8-496C-B7F7-771FD187010D}" dt="2020-05-08T07:51:49.757" v="6"/>
      <pc:docMkLst>
        <pc:docMk/>
      </pc:docMkLst>
      <pc:sldChg chg="del">
        <pc:chgData name="Dabiri, Ayda" userId="b37f3988-c176-4be8-807a-107e80ddceeb" providerId="ADAL" clId="{A98B932C-FEB8-496C-B7F7-771FD187010D}" dt="2020-05-08T07:51:04.627" v="1" actId="47"/>
        <pc:sldMkLst>
          <pc:docMk/>
          <pc:sldMk cId="2383934936" sldId="256"/>
        </pc:sldMkLst>
      </pc:sldChg>
      <pc:sldChg chg="modSp add">
        <pc:chgData name="Dabiri, Ayda" userId="b37f3988-c176-4be8-807a-107e80ddceeb" providerId="ADAL" clId="{A98B932C-FEB8-496C-B7F7-771FD187010D}" dt="2020-05-08T07:51:49.757" v="6"/>
        <pc:sldMkLst>
          <pc:docMk/>
          <pc:sldMk cId="1370532295" sldId="257"/>
        </pc:sldMkLst>
        <pc:spChg chg="mod">
          <ac:chgData name="Dabiri, Ayda" userId="b37f3988-c176-4be8-807a-107e80ddceeb" providerId="ADAL" clId="{A98B932C-FEB8-496C-B7F7-771FD187010D}" dt="2020-05-08T07:51:07.886" v="5" actId="20577"/>
          <ac:spMkLst>
            <pc:docMk/>
            <pc:sldMk cId="1370532295" sldId="257"/>
            <ac:spMk id="9" creationId="{8C7CA0D1-8B49-4675-8A5E-57C7F64475C1}"/>
          </ac:spMkLst>
        </pc:spChg>
        <pc:graphicFrameChg chg="mod">
          <ac:chgData name="Dabiri, Ayda" userId="b37f3988-c176-4be8-807a-107e80ddceeb" providerId="ADAL" clId="{A98B932C-FEB8-496C-B7F7-771FD187010D}" dt="2020-05-08T07:51:49.757" v="6"/>
          <ac:graphicFrameMkLst>
            <pc:docMk/>
            <pc:sldMk cId="1370532295" sldId="257"/>
            <ac:graphicFrameMk id="14" creationId="{F23ADA95-2EB2-45F5-AA21-8B52FA9A9E11}"/>
          </ac:graphicFrameMkLst>
        </pc:graphicFrameChg>
      </pc:sldChg>
      <pc:sldChg chg="add">
        <pc:chgData name="Dabiri, Ayda" userId="b37f3988-c176-4be8-807a-107e80ddceeb" providerId="ADAL" clId="{A98B932C-FEB8-496C-B7F7-771FD187010D}" dt="2020-05-08T07:51:02.794" v="0"/>
        <pc:sldMkLst>
          <pc:docMk/>
          <pc:sldMk cId="0" sldId="258"/>
        </pc:sldMkLst>
      </pc:sldChg>
      <pc:sldChg chg="add">
        <pc:chgData name="Dabiri, Ayda" userId="b37f3988-c176-4be8-807a-107e80ddceeb" providerId="ADAL" clId="{A98B932C-FEB8-496C-B7F7-771FD187010D}" dt="2020-05-08T07:51:02.794" v="0"/>
        <pc:sldMkLst>
          <pc:docMk/>
          <pc:sldMk cId="0" sldId="259"/>
        </pc:sldMkLst>
      </pc:sldChg>
      <pc:sldChg chg="add">
        <pc:chgData name="Dabiri, Ayda" userId="b37f3988-c176-4be8-807a-107e80ddceeb" providerId="ADAL" clId="{A98B932C-FEB8-496C-B7F7-771FD187010D}" dt="2020-05-08T07:51:02.794" v="0"/>
        <pc:sldMkLst>
          <pc:docMk/>
          <pc:sldMk cId="0" sldId="261"/>
        </pc:sldMkLst>
      </pc:sldChg>
      <pc:sldChg chg="add">
        <pc:chgData name="Dabiri, Ayda" userId="b37f3988-c176-4be8-807a-107e80ddceeb" providerId="ADAL" clId="{A98B932C-FEB8-496C-B7F7-771FD187010D}" dt="2020-05-08T07:51:02.794" v="0"/>
        <pc:sldMkLst>
          <pc:docMk/>
          <pc:sldMk cId="0" sldId="264"/>
        </pc:sldMkLst>
      </pc:sldChg>
      <pc:sldChg chg="add">
        <pc:chgData name="Dabiri, Ayda" userId="b37f3988-c176-4be8-807a-107e80ddceeb" providerId="ADAL" clId="{A98B932C-FEB8-496C-B7F7-771FD187010D}" dt="2020-05-08T07:51:02.794" v="0"/>
        <pc:sldMkLst>
          <pc:docMk/>
          <pc:sldMk cId="0" sldId="265"/>
        </pc:sldMkLst>
      </pc:sldChg>
      <pc:sldChg chg="add">
        <pc:chgData name="Dabiri, Ayda" userId="b37f3988-c176-4be8-807a-107e80ddceeb" providerId="ADAL" clId="{A98B932C-FEB8-496C-B7F7-771FD187010D}" dt="2020-05-08T07:51:02.794" v="0"/>
        <pc:sldMkLst>
          <pc:docMk/>
          <pc:sldMk cId="0" sldId="2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588277" y="935321"/>
            <a:ext cx="1896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FGAI4H-I-034-A01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5906855" y="1304653"/>
            <a:ext cx="2541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/>
              <a:t>E-meeting, 7-8 May 2020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587508"/>
              </p:ext>
            </p:extLst>
          </p:nvPr>
        </p:nvGraphicFramePr>
        <p:xfrm>
          <a:off x="933576" y="3247161"/>
          <a:ext cx="7112397" cy="3154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943219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02934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Editors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DEL05.4: Training and test data specification - Att.1: Presentation</a:t>
                      </a:r>
                      <a:endParaRPr lang="en-GB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 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Pradeep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Balachandran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E-mail: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pbn.tvm@gmail.com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contains the draft version 2.0 of the project deliverableFG-AI4H DEL5.4 on "Training and test data specification". This belongs to a set of four deliverables under the umbrella of the deliverable FG-AI4H-DEL05.1"Data specification"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0532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195308"/>
            <a:ext cx="8948057" cy="67990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Relationship of TTDS with other AI4H deliverables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7383" y="1175658"/>
            <a:ext cx="8582297" cy="4781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35131" y="6152605"/>
            <a:ext cx="8255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Courtesy of Shan </a:t>
            </a:r>
            <a:r>
              <a:rPr lang="en-US" dirty="0" err="1">
                <a:solidFill>
                  <a:srgbClr val="C00000"/>
                </a:solidFill>
              </a:rPr>
              <a:t>Xu</a:t>
            </a:r>
            <a:r>
              <a:rPr lang="en-US" dirty="0">
                <a:solidFill>
                  <a:srgbClr val="C00000"/>
                </a:solidFill>
              </a:rPr>
              <a:t>      Fig. Ref- FG-AI4H-I-029 “ </a:t>
            </a:r>
            <a:r>
              <a:rPr lang="en-US" i="1" dirty="0">
                <a:solidFill>
                  <a:srgbClr val="C00000"/>
                </a:solidFill>
              </a:rPr>
              <a:t>Deliverables structure and summary </a:t>
            </a:r>
            <a:r>
              <a:rPr lang="en-US" dirty="0">
                <a:solidFill>
                  <a:srgbClr val="C00000"/>
                </a:solidFill>
              </a:rPr>
              <a:t>“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1593670" y="1345474"/>
            <a:ext cx="2795451" cy="120178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Scope of TTDS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This document is intended to guide the target audience with a systematic way of preparing technical requirements specification for datasets used in training and testing of machine ML models</a:t>
            </a:r>
          </a:p>
          <a:p>
            <a:r>
              <a:rPr lang="en-US" dirty="0"/>
              <a:t>This document explains the best practices of data quality assurance during the training and test data preparation phase of machine learning process lifecycle </a:t>
            </a:r>
          </a:p>
          <a:p>
            <a:r>
              <a:rPr lang="en-US" dirty="0"/>
              <a:t>The training and test data requirement specifications follow the data integrity, data security and data safety norms of the AI data governance lifecycle process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6118"/>
            <a:ext cx="8934994" cy="588465"/>
          </a:xfrm>
        </p:spPr>
        <p:txBody>
          <a:bodyPr>
            <a:normAutofit fontScale="90000"/>
          </a:bodyPr>
          <a:lstStyle/>
          <a:p>
            <a:r>
              <a:rPr lang="en-US" dirty="0"/>
              <a:t>TTDS: Requirements modeling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91838"/>
            <a:ext cx="7886700" cy="409184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Verification of data quality aspects related to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reproducibility 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completeness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correctness 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representation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volume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variety 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annotation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labeling consistency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transformation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feature selection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partitioning datasets ( 1.train, 2. validation and 3.test data sets)</a:t>
            </a:r>
          </a:p>
        </p:txBody>
      </p:sp>
      <p:sp>
        <p:nvSpPr>
          <p:cNvPr id="4" name="Rectangle 3"/>
          <p:cNvSpPr/>
          <p:nvPr/>
        </p:nvSpPr>
        <p:spPr>
          <a:xfrm>
            <a:off x="235131" y="890342"/>
            <a:ext cx="867373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Objective: To </a:t>
            </a:r>
            <a:r>
              <a:rPr lang="en-GB" sz="2600" b="1" dirty="0">
                <a:solidFill>
                  <a:srgbClr val="0000FF"/>
                </a:solidFill>
              </a:rPr>
              <a:t>minimize the noise and variance </a:t>
            </a:r>
            <a:r>
              <a:rPr lang="en-GB" sz="2600" dirty="0"/>
              <a:t>of the </a:t>
            </a:r>
            <a:r>
              <a:rPr lang="en-GB" sz="2600" b="1" dirty="0">
                <a:solidFill>
                  <a:srgbClr val="0000FF"/>
                </a:solidFill>
              </a:rPr>
              <a:t>input data</a:t>
            </a:r>
            <a:r>
              <a:rPr lang="en-GB" sz="2600" b="1" dirty="0"/>
              <a:t> </a:t>
            </a:r>
            <a:r>
              <a:rPr lang="en-GB" sz="2600" dirty="0"/>
              <a:t>in order to </a:t>
            </a:r>
            <a:r>
              <a:rPr lang="en-GB" sz="2600" b="1" dirty="0">
                <a:solidFill>
                  <a:srgbClr val="C00000"/>
                </a:solidFill>
              </a:rPr>
              <a:t>maximize the performance accuracy </a:t>
            </a:r>
            <a:r>
              <a:rPr lang="en-GB" sz="2600" dirty="0"/>
              <a:t>of </a:t>
            </a:r>
            <a:r>
              <a:rPr lang="en-GB" sz="2600" b="1" dirty="0">
                <a:solidFill>
                  <a:srgbClr val="C00000"/>
                </a:solidFill>
              </a:rPr>
              <a:t>ML model</a:t>
            </a:r>
            <a:endParaRPr lang="en-US" sz="2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425"/>
            <a:ext cx="7886700" cy="1019541"/>
          </a:xfrm>
        </p:spPr>
        <p:txBody>
          <a:bodyPr/>
          <a:lstStyle/>
          <a:p>
            <a:r>
              <a:rPr lang="en-US" dirty="0"/>
              <a:t>TTDS organization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836023" y="1162593"/>
            <a:ext cx="7903028" cy="5196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/>
              <a:t>Data acquisition requirements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/>
              <a:t>Data management requirements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/>
              <a:t>Data quality requirements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/>
              <a:t>Data loading &amp; pre-processing requirements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/>
              <a:t>Data visualization requirements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/>
              <a:t>Data transformation requirements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/>
              <a:t>Data feature selection requirements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/>
              <a:t>Train &amp; test data configuration requirements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Before integration of TTDS with its parent deliverable </a:t>
            </a:r>
            <a:r>
              <a:rPr lang="en-US" dirty="0" err="1"/>
              <a:t>i.e</a:t>
            </a:r>
            <a:r>
              <a:rPr lang="en-US" dirty="0"/>
              <a:t> DEL 05 Data Specification 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To check for consistency and coverage of requirements in comparison with its sister deliverables ( Data Requirements, Data Acquisition, Data Annotation Specification, Data Handling and Data Sharing)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To validate TTDS with topic groups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781" y="2807880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Thank you for your time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5BFE21-6F9D-4BDB-B3AA-26B96C7B1172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1768</TotalTime>
  <Words>339</Words>
  <Application>Microsoft Office PowerPoint</Application>
  <PresentationFormat>On-screen Show (4:3)</PresentationFormat>
  <Paragraphs>50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等线</vt:lpstr>
      <vt:lpstr>Arial</vt:lpstr>
      <vt:lpstr>Calibri</vt:lpstr>
      <vt:lpstr>Calibri Light</vt:lpstr>
      <vt:lpstr>Wingdings</vt:lpstr>
      <vt:lpstr>Office 主题​​</vt:lpstr>
      <vt:lpstr>PowerPoint Presentation</vt:lpstr>
      <vt:lpstr>Relationship of TTDS with other AI4H deliverables</vt:lpstr>
      <vt:lpstr>Scope of TTDS document</vt:lpstr>
      <vt:lpstr>TTDS: Requirements modeling criteria</vt:lpstr>
      <vt:lpstr>TTDS organization</vt:lpstr>
      <vt:lpstr>Next Steps</vt:lpstr>
      <vt:lpstr>Thank you for your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Updated DEL05.4: Training and test data specification - Att.1: Presentation</dc:title>
  <dc:creator>Campos, Simao</dc:creator>
  <cp:lastModifiedBy>Dabiri, Ayda</cp:lastModifiedBy>
  <cp:revision>66</cp:revision>
  <cp:lastPrinted>2019-04-04T08:49:31Z</cp:lastPrinted>
  <dcterms:created xsi:type="dcterms:W3CDTF">2019-03-31T15:53:06Z</dcterms:created>
  <dcterms:modified xsi:type="dcterms:W3CDTF">2020-05-08T07:52:17Z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