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6" r:id="rId5"/>
    <p:sldId id="264" r:id="rId6"/>
    <p:sldId id="268" r:id="rId7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81" d="100"/>
          <a:sy n="81" d="100"/>
        </p:scale>
        <p:origin x="18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GB" noProof="0"/>
              <a:t>单击此处编辑母版标题样式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GB" noProof="0"/>
              <a:t>单击此处编辑母版副标题样式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en-GB" altLang="zh-CN" noProof="0" smtClean="0"/>
              <a:t>2020/5/6</a:t>
            </a:fld>
            <a:endParaRPr lang="en-GB" altLang="zh-CN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zh-CN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en-GB" altLang="zh-CN" noProof="0" smtClean="0"/>
              <a:t>‹#›</a:t>
            </a:fld>
            <a:endParaRPr lang="en-GB" altLang="zh-CN" noProof="0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GB" noProof="0"/>
              <a:t>单击此处编辑母版标题样式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GB" noProof="0"/>
              <a:t>单击此处编辑母版文本样式</a:t>
            </a:r>
          </a:p>
          <a:p>
            <a:pPr lvl="1"/>
            <a:r>
              <a:rPr lang="zh-CN" altLang="en-GB" noProof="0"/>
              <a:t>二级</a:t>
            </a:r>
            <a:endParaRPr lang="en-GB" altLang="zh-CN" noProof="0"/>
          </a:p>
          <a:p>
            <a:pPr lvl="2"/>
            <a:r>
              <a:rPr lang="zh-CN" altLang="en-GB" noProof="0"/>
              <a:t>三级</a:t>
            </a:r>
            <a:endParaRPr lang="en-GB" altLang="zh-CN" noProof="0"/>
          </a:p>
          <a:p>
            <a:pPr lvl="3"/>
            <a:r>
              <a:rPr lang="zh-CN" altLang="en-GB" noProof="0"/>
              <a:t>四级</a:t>
            </a:r>
            <a:endParaRPr lang="en-GB" altLang="zh-CN" noProof="0"/>
          </a:p>
          <a:p>
            <a:pPr lvl="4"/>
            <a:r>
              <a:rPr lang="zh-CN" altLang="en-GB" noProof="0"/>
              <a:t>五级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GB" noProof="0"/>
              <a:t>单击此处编辑母版文本样式</a:t>
            </a:r>
          </a:p>
          <a:p>
            <a:pPr lvl="1"/>
            <a:r>
              <a:rPr lang="zh-CN" altLang="en-GB" noProof="0"/>
              <a:t>二级</a:t>
            </a:r>
            <a:endParaRPr lang="en-GB" altLang="zh-CN" noProof="0"/>
          </a:p>
          <a:p>
            <a:pPr lvl="2"/>
            <a:r>
              <a:rPr lang="zh-CN" altLang="en-GB" noProof="0"/>
              <a:t>三级</a:t>
            </a:r>
            <a:endParaRPr lang="en-GB" altLang="zh-CN" noProof="0"/>
          </a:p>
          <a:p>
            <a:pPr lvl="3"/>
            <a:r>
              <a:rPr lang="zh-CN" altLang="en-GB" noProof="0"/>
              <a:t>四级</a:t>
            </a:r>
            <a:endParaRPr lang="en-GB" altLang="zh-CN" noProof="0"/>
          </a:p>
          <a:p>
            <a:pPr lvl="4"/>
            <a:r>
              <a:rPr lang="zh-CN" altLang="en-GB" noProof="0"/>
              <a:t>五级</a:t>
            </a:r>
            <a:endParaRPr lang="en-GB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en-GB" altLang="zh-CN" noProof="0" smtClean="0"/>
              <a:t>2020/5/6</a:t>
            </a:fld>
            <a:endParaRPr lang="en-GB" altLang="zh-CN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zh-CN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en-GB" altLang="zh-CN" noProof="0" smtClean="0"/>
              <a:t>‹#›</a:t>
            </a:fld>
            <a:endParaRPr lang="en-GB" altLang="zh-CN" noProof="0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GB" noProof="0"/>
              <a:t>单击此处编辑母版标题样式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GB" noProof="0"/>
              <a:t>单击此处编辑母版文本样式</a:t>
            </a:r>
          </a:p>
          <a:p>
            <a:pPr lvl="1"/>
            <a:r>
              <a:rPr lang="zh-CN" altLang="en-GB" noProof="0"/>
              <a:t>二级</a:t>
            </a:r>
            <a:endParaRPr lang="en-GB" altLang="zh-CN" noProof="0"/>
          </a:p>
          <a:p>
            <a:pPr lvl="2"/>
            <a:r>
              <a:rPr lang="zh-CN" altLang="en-GB" noProof="0"/>
              <a:t>三级</a:t>
            </a:r>
            <a:endParaRPr lang="en-GB" altLang="zh-CN" noProof="0"/>
          </a:p>
          <a:p>
            <a:pPr lvl="3"/>
            <a:r>
              <a:rPr lang="zh-CN" altLang="en-GB" noProof="0"/>
              <a:t>四级</a:t>
            </a:r>
            <a:endParaRPr lang="en-GB" altLang="zh-CN" noProof="0"/>
          </a:p>
          <a:p>
            <a:pPr lvl="4"/>
            <a:r>
              <a:rPr lang="zh-CN" altLang="en-GB" noProof="0"/>
              <a:t>五级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en-GB" altLang="zh-CN" noProof="0" smtClean="0"/>
              <a:t>2020/5/6</a:t>
            </a:fld>
            <a:endParaRPr lang="en-GB" altLang="zh-CN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altLang="zh-CN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en-GB" altLang="zh-CN" noProof="0" smtClean="0"/>
              <a:t>‹#›</a:t>
            </a:fld>
            <a:endParaRPr lang="en-GB" altLang="zh-CN" noProof="0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va.weicken@hhi.fraunhofer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net.itu.int/sites/itu-t/focusgroups/ai4h/docs/FGAI4H-H-031.docx?d=w692fdcef987946449143caeb01957b74&amp;csf=1&amp;e=ze3wNQ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itu.int/en/ITU-T/focusgroups/ai4h/Documents/ITU_WHO_AI4H_Onboarding.pdf" TargetMode="External"/><Relationship Id="rId4" Type="http://schemas.openxmlformats.org/officeDocument/2006/relationships/hyperlink" Target="https://extranet.itu.int/sites/itu-t/focusgroups/ai4h/docs/FGAI4H-I-029.doc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6588275" y="935321"/>
            <a:ext cx="1896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FGAI4H-I-031-A01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5906855" y="1304653"/>
            <a:ext cx="2541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/>
              <a:t>E-meeting, 7-8 May 2020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366795"/>
              </p:ext>
            </p:extLst>
          </p:nvPr>
        </p:nvGraphicFramePr>
        <p:xfrm>
          <a:off x="933576" y="2809011"/>
          <a:ext cx="7429374" cy="2331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0629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428745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Editors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Proposal for improving the onboarding process for new FG-AI4H members </a:t>
                      </a:r>
                      <a:r>
                        <a:rPr lang="sv-SE" sz="1800" kern="120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  <a:ea typeface="+mn-ea"/>
                          <a:cs typeface="+mn-cs"/>
                        </a:rPr>
                        <a:t>- Att.1: Presentation</a:t>
                      </a:r>
                      <a:endParaRPr lang="en-GB" sz="1800" kern="1200" dirty="0">
                        <a:solidFill>
                          <a:schemeClr val="tx1"/>
                        </a:solidFill>
                        <a:latin typeface="Avenir Next" panose="020B0503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</a:rPr>
                        <a:t>Eva Weicken</a:t>
                      </a:r>
                      <a:endParaRPr lang="en-GB" sz="1800" dirty="0">
                        <a:solidFill>
                          <a:schemeClr val="tx1"/>
                        </a:solidFill>
                        <a:latin typeface="Avenir Next" panose="020B0503020202020204" pitchFamily="34" charset="0"/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E-mail: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Avenir Next" panose="020B0503020202020204" pitchFamily="34" charset="0"/>
                          <a:hlinkClick r:id="rId3"/>
                        </a:rPr>
                        <a:t>eva.weicken@hhi.fraunhofer.de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</a:rPr>
                        <a:t>This presentation supplements the 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</a:rPr>
                        <a:t>proposal for improving the onboarding process for new FGAI4H members (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</a:rPr>
                        <a:t>FGAI4H-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latin typeface="Avenir Next" panose="020B0503020202020204" pitchFamily="34" charset="0"/>
                        </a:rPr>
                        <a:t>I-031).</a:t>
                      </a: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>
            <a:extLst>
              <a:ext uri="{FF2B5EF4-FFF2-40B4-BE49-F238E27FC236}">
                <a16:creationId xmlns:a16="http://schemas.microsoft.com/office/drawing/2014/main" id="{4A623E84-C034-A347-82EE-E17259EB76E9}"/>
              </a:ext>
            </a:extLst>
          </p:cNvPr>
          <p:cNvCxnSpPr/>
          <p:nvPr/>
        </p:nvCxnSpPr>
        <p:spPr>
          <a:xfrm>
            <a:off x="267936" y="1720118"/>
            <a:ext cx="860812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9485" y="365126"/>
            <a:ext cx="8275865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Proposal for improving the onboarding process for new FGAI4H members</a:t>
            </a:r>
            <a:endParaRPr lang="de-DE" dirty="0"/>
          </a:p>
        </p:txBody>
      </p:sp>
      <p:pic>
        <p:nvPicPr>
          <p:cNvPr id="15" name="Grafik 4">
            <a:extLst>
              <a:ext uri="{FF2B5EF4-FFF2-40B4-BE49-F238E27FC236}">
                <a16:creationId xmlns:a16="http://schemas.microsoft.com/office/drawing/2014/main" id="{ED66A2EB-A204-41A7-B235-B7096A370A7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781299" y="4650993"/>
            <a:ext cx="5380264" cy="2057158"/>
          </a:xfrm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0A31F521-7C89-441A-AD8C-8A19DD8F1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7512" y="1825625"/>
            <a:ext cx="8087838" cy="2983880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Improving FGAI4H-website presence  (proposal </a:t>
            </a:r>
            <a:r>
              <a:rPr lang="en-GB" dirty="0">
                <a:hlinkClick r:id="rId3"/>
              </a:rPr>
              <a:t>FGAI4H-H-031</a:t>
            </a:r>
            <a:r>
              <a:rPr lang="en-GB" dirty="0"/>
              <a:t>)</a:t>
            </a:r>
          </a:p>
          <a:p>
            <a:r>
              <a:rPr lang="en-GB" dirty="0"/>
              <a:t>Overview about FGAI4H-deliverables, collaboration, update ("Proposal to set up an updating document on deliverables structure and summary" meeting "I" by Shan Xu, CAICT, China [</a:t>
            </a:r>
            <a:r>
              <a:rPr lang="en-GB" dirty="0">
                <a:hlinkClick r:id="rId4"/>
              </a:rPr>
              <a:t>FGAI4H-I-029</a:t>
            </a:r>
            <a:r>
              <a:rPr lang="en-GB" dirty="0"/>
              <a:t>])</a:t>
            </a:r>
          </a:p>
          <a:p>
            <a:r>
              <a:rPr lang="en-GB" dirty="0"/>
              <a:t>Onboarding document: less text, more illustrations, flow-charts (</a:t>
            </a:r>
            <a:r>
              <a:rPr lang="en-GB" dirty="0">
                <a:hlinkClick r:id="rId5"/>
              </a:rPr>
              <a:t>FGAI4H-G-107</a:t>
            </a:r>
            <a:r>
              <a:rPr lang="en-GB" dirty="0"/>
              <a:t>)</a:t>
            </a:r>
          </a:p>
          <a:p>
            <a:r>
              <a:rPr lang="en-GB" dirty="0"/>
              <a:t>Outline for new topic group drivers 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1EEE154-7691-2243-A270-6AFDDB534ED9}"/>
              </a:ext>
            </a:extLst>
          </p:cNvPr>
          <p:cNvSpPr/>
          <p:nvPr/>
        </p:nvSpPr>
        <p:spPr>
          <a:xfrm>
            <a:off x="628650" y="2301736"/>
            <a:ext cx="144236" cy="1992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</p:spTree>
    <p:extLst>
      <p:ext uri="{BB962C8B-B14F-4D97-AF65-F5344CB8AC3E}">
        <p14:creationId xmlns:p14="http://schemas.microsoft.com/office/powerpoint/2010/main" val="2628523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48343" y="2139554"/>
            <a:ext cx="8795657" cy="2139553"/>
          </a:xfrm>
        </p:spPr>
        <p:txBody>
          <a:bodyPr>
            <a:normAutofit/>
          </a:bodyPr>
          <a:lstStyle/>
          <a:p>
            <a:pPr algn="ctr"/>
            <a:r>
              <a:rPr lang="de-DE" sz="3300" dirty="0" err="1">
                <a:latin typeface="Avenir Next" panose="020B0503020202020204" pitchFamily="34" charset="0"/>
              </a:rPr>
              <a:t>Thank</a:t>
            </a:r>
            <a:r>
              <a:rPr lang="de-DE" sz="3300" dirty="0">
                <a:latin typeface="Avenir Next" panose="020B0503020202020204" pitchFamily="34" charset="0"/>
              </a:rPr>
              <a:t> </a:t>
            </a:r>
            <a:r>
              <a:rPr lang="de-DE" sz="3300" dirty="0" err="1">
                <a:latin typeface="Avenir Next" panose="020B0503020202020204" pitchFamily="34" charset="0"/>
              </a:rPr>
              <a:t>you</a:t>
            </a:r>
            <a:r>
              <a:rPr lang="de-DE" sz="3300" dirty="0">
                <a:latin typeface="Avenir Next" panose="020B0503020202020204" pitchFamily="34" charset="0"/>
              </a:rPr>
              <a:t> </a:t>
            </a:r>
            <a:r>
              <a:rPr lang="de-DE" sz="3300" dirty="0" err="1">
                <a:latin typeface="Avenir Next" panose="020B0503020202020204" pitchFamily="34" charset="0"/>
              </a:rPr>
              <a:t>for</a:t>
            </a:r>
            <a:r>
              <a:rPr lang="de-DE" sz="3300" dirty="0">
                <a:latin typeface="Avenir Next" panose="020B0503020202020204" pitchFamily="34" charset="0"/>
              </a:rPr>
              <a:t> </a:t>
            </a:r>
            <a:r>
              <a:rPr lang="de-DE" sz="3300" dirty="0" err="1">
                <a:latin typeface="Avenir Next" panose="020B0503020202020204" pitchFamily="34" charset="0"/>
              </a:rPr>
              <a:t>your</a:t>
            </a:r>
            <a:r>
              <a:rPr lang="de-DE" sz="3300" dirty="0">
                <a:latin typeface="Avenir Next" panose="020B0503020202020204" pitchFamily="34" charset="0"/>
              </a:rPr>
              <a:t> </a:t>
            </a:r>
            <a:r>
              <a:rPr lang="de-DE" sz="3300" dirty="0" err="1">
                <a:latin typeface="Avenir Next" panose="020B0503020202020204" pitchFamily="34" charset="0"/>
              </a:rPr>
              <a:t>attention</a:t>
            </a:r>
            <a:r>
              <a:rPr lang="de-DE" sz="3300" dirty="0">
                <a:latin typeface="Avenir Next" panose="020B0503020202020204" pitchFamily="34" charset="0"/>
              </a:rPr>
              <a:t>!</a:t>
            </a:r>
            <a:br>
              <a:rPr lang="de-DE" sz="3300" dirty="0">
                <a:latin typeface="Avenir Next" panose="020B0503020202020204" pitchFamily="34" charset="0"/>
              </a:rPr>
            </a:br>
            <a:br>
              <a:rPr lang="de-DE" sz="3300" dirty="0">
                <a:latin typeface="Avenir Next" panose="020B0503020202020204" pitchFamily="34" charset="0"/>
              </a:rPr>
            </a:br>
            <a:r>
              <a:rPr lang="de-DE" sz="1500" dirty="0" err="1">
                <a:latin typeface="Avenir Next" panose="020B0503020202020204" pitchFamily="34" charset="0"/>
              </a:rPr>
              <a:t>Thanks</a:t>
            </a:r>
            <a:r>
              <a:rPr lang="de-DE" sz="1500" dirty="0">
                <a:latin typeface="Avenir Next" panose="020B0503020202020204" pitchFamily="34" charset="0"/>
              </a:rPr>
              <a:t> </a:t>
            </a:r>
            <a:r>
              <a:rPr lang="de-DE" sz="1500" dirty="0" err="1">
                <a:latin typeface="Avenir Next" panose="020B0503020202020204" pitchFamily="34" charset="0"/>
              </a:rPr>
              <a:t>to</a:t>
            </a:r>
            <a:r>
              <a:rPr lang="de-DE" sz="1500" dirty="0">
                <a:latin typeface="Avenir Next" panose="020B0503020202020204" pitchFamily="34" charset="0"/>
              </a:rPr>
              <a:t> all </a:t>
            </a:r>
            <a:r>
              <a:rPr lang="de-DE" sz="1500" dirty="0" err="1">
                <a:latin typeface="Avenir Next" panose="020B0503020202020204" pitchFamily="34" charset="0"/>
              </a:rPr>
              <a:t>contributors</a:t>
            </a:r>
            <a:r>
              <a:rPr lang="de-DE" sz="1500" dirty="0">
                <a:latin typeface="Avenir Next" panose="020B0503020202020204" pitchFamily="34" charset="0"/>
              </a:rPr>
              <a:t>: Markus Wenzel, Monique </a:t>
            </a:r>
            <a:r>
              <a:rPr lang="de-DE" sz="1500" dirty="0" err="1">
                <a:latin typeface="Avenir Next" panose="020B0503020202020204" pitchFamily="34" charset="0"/>
              </a:rPr>
              <a:t>Kuglitsch</a:t>
            </a:r>
            <a:r>
              <a:rPr lang="de-DE" sz="1500" dirty="0">
                <a:latin typeface="Avenir Next" panose="020B0503020202020204" pitchFamily="34" charset="0"/>
              </a:rPr>
              <a:t>, Henry Hoffmann, Joachim </a:t>
            </a:r>
            <a:r>
              <a:rPr lang="de-DE" sz="1500" dirty="0" err="1">
                <a:latin typeface="Avenir Next" panose="020B0503020202020204" pitchFamily="34" charset="0"/>
              </a:rPr>
              <a:t>Krois</a:t>
            </a:r>
            <a:endParaRPr lang="de-DE" sz="3300" dirty="0">
              <a:latin typeface="Avenir Next" panose="020B0503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de-DE" dirty="0">
              <a:solidFill>
                <a:schemeClr val="tx1"/>
              </a:solidFill>
            </a:endParaRPr>
          </a:p>
          <a:p>
            <a:pPr algn="ctr"/>
            <a:r>
              <a:rPr lang="de-DE" dirty="0" err="1">
                <a:solidFill>
                  <a:schemeClr val="tx1"/>
                </a:solidFill>
                <a:latin typeface="Avenir Next" panose="020B0503020202020204" pitchFamily="34" charset="0"/>
              </a:rPr>
              <a:t>If</a:t>
            </a:r>
            <a:r>
              <a:rPr lang="de-DE" dirty="0">
                <a:solidFill>
                  <a:schemeClr val="tx1"/>
                </a:solidFill>
                <a:latin typeface="Avenir Next" panose="020B0503020202020204" pitchFamily="34" charset="0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Avenir Next" panose="020B0503020202020204" pitchFamily="34" charset="0"/>
              </a:rPr>
              <a:t>you</a:t>
            </a:r>
            <a:r>
              <a:rPr lang="de-DE" dirty="0">
                <a:solidFill>
                  <a:schemeClr val="tx1"/>
                </a:solidFill>
                <a:latin typeface="Avenir Next" panose="020B0503020202020204" pitchFamily="34" charset="0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Avenir Next" panose="020B0503020202020204" pitchFamily="34" charset="0"/>
              </a:rPr>
              <a:t>want</a:t>
            </a:r>
            <a:r>
              <a:rPr lang="de-DE" dirty="0">
                <a:solidFill>
                  <a:schemeClr val="tx1"/>
                </a:solidFill>
                <a:latin typeface="Avenir Next" panose="020B0503020202020204" pitchFamily="34" charset="0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Avenir Next" panose="020B0503020202020204" pitchFamily="34" charset="0"/>
              </a:rPr>
              <a:t>to</a:t>
            </a:r>
            <a:r>
              <a:rPr lang="de-DE" dirty="0">
                <a:solidFill>
                  <a:schemeClr val="tx1"/>
                </a:solidFill>
                <a:latin typeface="Avenir Next" panose="020B0503020202020204" pitchFamily="34" charset="0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Avenir Next" panose="020B0503020202020204" pitchFamily="34" charset="0"/>
              </a:rPr>
              <a:t>contribute</a:t>
            </a:r>
            <a:r>
              <a:rPr lang="de-DE" dirty="0">
                <a:solidFill>
                  <a:schemeClr val="tx1"/>
                </a:solidFill>
                <a:latin typeface="Avenir Next" panose="020B0503020202020204" pitchFamily="34" charset="0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Avenir Next" panose="020B0503020202020204" pitchFamily="34" charset="0"/>
              </a:rPr>
              <a:t>to</a:t>
            </a:r>
            <a:r>
              <a:rPr lang="de-DE" dirty="0">
                <a:solidFill>
                  <a:schemeClr val="tx1"/>
                </a:solidFill>
                <a:latin typeface="Avenir Next" panose="020B0503020202020204" pitchFamily="34" charset="0"/>
              </a:rPr>
              <a:t> DEL10, </a:t>
            </a:r>
            <a:r>
              <a:rPr lang="de-DE" dirty="0" err="1">
                <a:solidFill>
                  <a:schemeClr val="tx1"/>
                </a:solidFill>
                <a:latin typeface="Avenir Next" panose="020B0503020202020204" pitchFamily="34" charset="0"/>
              </a:rPr>
              <a:t>please</a:t>
            </a:r>
            <a:r>
              <a:rPr lang="de-DE" dirty="0">
                <a:solidFill>
                  <a:schemeClr val="tx1"/>
                </a:solidFill>
                <a:latin typeface="Avenir Next" panose="020B0503020202020204" pitchFamily="34" charset="0"/>
              </a:rPr>
              <a:t> </a:t>
            </a:r>
            <a:r>
              <a:rPr lang="de-DE" dirty="0" err="1">
                <a:solidFill>
                  <a:schemeClr val="tx1"/>
                </a:solidFill>
                <a:latin typeface="Avenir Next" panose="020B0503020202020204" pitchFamily="34" charset="0"/>
              </a:rPr>
              <a:t>contact</a:t>
            </a:r>
            <a:r>
              <a:rPr lang="de-DE" dirty="0">
                <a:solidFill>
                  <a:schemeClr val="tx1"/>
                </a:solidFill>
                <a:latin typeface="Avenir Next" panose="020B0503020202020204" pitchFamily="34" charset="0"/>
              </a:rPr>
              <a:t>:</a:t>
            </a:r>
          </a:p>
          <a:p>
            <a:pPr algn="ctr"/>
            <a:r>
              <a:rPr lang="de-DE" i="1" dirty="0">
                <a:solidFill>
                  <a:schemeClr val="tx1"/>
                </a:solidFill>
                <a:latin typeface="Avenir Next" panose="020B0503020202020204" pitchFamily="34" charset="0"/>
              </a:rPr>
              <a:t>eva.weicken@hhi.fraunhofer.de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6486" y="1481761"/>
            <a:ext cx="2973935" cy="1314373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5A6B2E23-6BBB-404B-BBFF-00DF2BA85362}"/>
              </a:ext>
            </a:extLst>
          </p:cNvPr>
          <p:cNvSpPr/>
          <p:nvPr/>
        </p:nvSpPr>
        <p:spPr>
          <a:xfrm>
            <a:off x="7837715" y="1064079"/>
            <a:ext cx="1121228" cy="5442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/>
          </a:p>
        </p:txBody>
      </p:sp>
    </p:spTree>
    <p:extLst>
      <p:ext uri="{BB962C8B-B14F-4D97-AF65-F5344CB8AC3E}">
        <p14:creationId xmlns:p14="http://schemas.microsoft.com/office/powerpoint/2010/main" val="1474995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1AD5705-918C-451F-A170-0D19A91CCECE}"/>
</file>

<file path=customXml/itemProps2.xml><?xml version="1.0" encoding="utf-8"?>
<ds:datastoreItem xmlns:ds="http://schemas.openxmlformats.org/officeDocument/2006/customXml" ds:itemID="{263EDF69-883F-4630-8D5D-47FF3AA110B2}"/>
</file>

<file path=customXml/itemProps3.xml><?xml version="1.0" encoding="utf-8"?>
<ds:datastoreItem xmlns:ds="http://schemas.openxmlformats.org/officeDocument/2006/customXml" ds:itemID="{8D757891-533E-4B08-9CC2-432445C0232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1789</TotalTime>
  <Words>181</Words>
  <Application>Microsoft Office PowerPoint</Application>
  <PresentationFormat>On-screen Show (4:3)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等线</vt:lpstr>
      <vt:lpstr>Arial</vt:lpstr>
      <vt:lpstr>Avenir Next</vt:lpstr>
      <vt:lpstr>Calibri</vt:lpstr>
      <vt:lpstr>Calibri Light</vt:lpstr>
      <vt:lpstr>Office 主题​​</vt:lpstr>
      <vt:lpstr>PowerPoint Presentation</vt:lpstr>
      <vt:lpstr>Proposal for improving the onboarding process for new FGAI4H members</vt:lpstr>
      <vt:lpstr>Thank you for your attention!  Thanks to all contributors: Markus Wenzel, Monique Kuglitsch, Henry Hoffmann, Joachim Krois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for improving the onboarding process for new FGAI4H members - Att.1: Presentation</dc:title>
  <dc:creator>Campos, Simao</dc:creator>
  <cp:lastModifiedBy>Simão Campos-Neto</cp:lastModifiedBy>
  <cp:revision>73</cp:revision>
  <cp:lastPrinted>2019-04-04T08:49:31Z</cp:lastPrinted>
  <dcterms:created xsi:type="dcterms:W3CDTF">2019-03-31T15:53:06Z</dcterms:created>
  <dcterms:modified xsi:type="dcterms:W3CDTF">2020-05-06T20:37:28Z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