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6" r:id="rId11"/>
    <p:sldId id="262" r:id="rId12"/>
    <p:sldId id="263" r:id="rId13"/>
    <p:sldId id="264" r:id="rId14"/>
    <p:sldId id="265" r:id="rId15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335B47-72B7-44D4-A2F3-AA701AD6C7B1}" v="25" dt="2020-05-07T11:05:14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D9335B47-72B7-44D4-A2F3-AA701AD6C7B1}"/>
    <pc:docChg chg="undo custSel addSld modSld">
      <pc:chgData name="Dabiri, Ayda" userId="b37f3988-c176-4be8-807a-107e80ddceeb" providerId="ADAL" clId="{D9335B47-72B7-44D4-A2F3-AA701AD6C7B1}" dt="2020-05-07T11:05:19.848" v="67" actId="1076"/>
      <pc:docMkLst>
        <pc:docMk/>
      </pc:docMkLst>
      <pc:sldChg chg="modSp">
        <pc:chgData name="Dabiri, Ayda" userId="b37f3988-c176-4be8-807a-107e80ddceeb" providerId="ADAL" clId="{D9335B47-72B7-44D4-A2F3-AA701AD6C7B1}" dt="2020-05-07T11:03:16.568" v="32" actId="20577"/>
        <pc:sldMkLst>
          <pc:docMk/>
          <pc:sldMk cId="2383934936" sldId="256"/>
        </pc:sldMkLst>
        <pc:spChg chg="mod">
          <ac:chgData name="Dabiri, Ayda" userId="b37f3988-c176-4be8-807a-107e80ddceeb" providerId="ADAL" clId="{D9335B47-72B7-44D4-A2F3-AA701AD6C7B1}" dt="2020-05-07T11:03:16.568" v="32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D9335B47-72B7-44D4-A2F3-AA701AD6C7B1}" dt="2020-05-07T11:03:13.649" v="24" actId="1076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modSp add">
        <pc:chgData name="Dabiri, Ayda" userId="b37f3988-c176-4be8-807a-107e80ddceeb" providerId="ADAL" clId="{D9335B47-72B7-44D4-A2F3-AA701AD6C7B1}" dt="2020-05-07T11:03:24.338" v="34" actId="27636"/>
        <pc:sldMkLst>
          <pc:docMk/>
          <pc:sldMk cId="47039216" sldId="257"/>
        </pc:sldMkLst>
        <pc:spChg chg="mod">
          <ac:chgData name="Dabiri, Ayda" userId="b37f3988-c176-4be8-807a-107e80ddceeb" providerId="ADAL" clId="{D9335B47-72B7-44D4-A2F3-AA701AD6C7B1}" dt="2020-05-07T11:03:24.338" v="34" actId="27636"/>
          <ac:spMkLst>
            <pc:docMk/>
            <pc:sldMk cId="47039216" sldId="257"/>
            <ac:spMk id="5" creationId="{476E1DC6-802A-445D-A9AD-73063A4B3DCA}"/>
          </ac:spMkLst>
        </pc:spChg>
      </pc:sldChg>
      <pc:sldChg chg="add">
        <pc:chgData name="Dabiri, Ayda" userId="b37f3988-c176-4be8-807a-107e80ddceeb" providerId="ADAL" clId="{D9335B47-72B7-44D4-A2F3-AA701AD6C7B1}" dt="2020-05-07T11:03:24.186" v="33"/>
        <pc:sldMkLst>
          <pc:docMk/>
          <pc:sldMk cId="3945294493" sldId="258"/>
        </pc:sldMkLst>
      </pc:sldChg>
      <pc:sldChg chg="modSp add">
        <pc:chgData name="Dabiri, Ayda" userId="b37f3988-c176-4be8-807a-107e80ddceeb" providerId="ADAL" clId="{D9335B47-72B7-44D4-A2F3-AA701AD6C7B1}" dt="2020-05-07T11:03:24.477" v="35" actId="27636"/>
        <pc:sldMkLst>
          <pc:docMk/>
          <pc:sldMk cId="3558345087" sldId="259"/>
        </pc:sldMkLst>
        <pc:spChg chg="mod">
          <ac:chgData name="Dabiri, Ayda" userId="b37f3988-c176-4be8-807a-107e80ddceeb" providerId="ADAL" clId="{D9335B47-72B7-44D4-A2F3-AA701AD6C7B1}" dt="2020-05-07T11:03:24.477" v="35" actId="27636"/>
          <ac:spMkLst>
            <pc:docMk/>
            <pc:sldMk cId="3558345087" sldId="259"/>
            <ac:spMk id="3" creationId="{DCA22B01-7A8A-4811-A91A-836A739484C2}"/>
          </ac:spMkLst>
        </pc:spChg>
      </pc:sldChg>
      <pc:sldChg chg="modSp add">
        <pc:chgData name="Dabiri, Ayda" userId="b37f3988-c176-4be8-807a-107e80ddceeb" providerId="ADAL" clId="{D9335B47-72B7-44D4-A2F3-AA701AD6C7B1}" dt="2020-05-07T11:04:47.209" v="58" actId="27636"/>
        <pc:sldMkLst>
          <pc:docMk/>
          <pc:sldMk cId="129486212" sldId="260"/>
        </pc:sldMkLst>
        <pc:spChg chg="mod">
          <ac:chgData name="Dabiri, Ayda" userId="b37f3988-c176-4be8-807a-107e80ddceeb" providerId="ADAL" clId="{D9335B47-72B7-44D4-A2F3-AA701AD6C7B1}" dt="2020-05-07T11:04:47.209" v="58" actId="27636"/>
          <ac:spMkLst>
            <pc:docMk/>
            <pc:sldMk cId="129486212" sldId="260"/>
            <ac:spMk id="3" creationId="{185FCEE1-8A45-4005-9059-AEFCB45AECF8}"/>
          </ac:spMkLst>
        </pc:spChg>
      </pc:sldChg>
      <pc:sldChg chg="modSp add">
        <pc:chgData name="Dabiri, Ayda" userId="b37f3988-c176-4be8-807a-107e80ddceeb" providerId="ADAL" clId="{D9335B47-72B7-44D4-A2F3-AA701AD6C7B1}" dt="2020-05-07T11:03:24.546" v="37" actId="27636"/>
        <pc:sldMkLst>
          <pc:docMk/>
          <pc:sldMk cId="4042873939" sldId="261"/>
        </pc:sldMkLst>
        <pc:spChg chg="mod">
          <ac:chgData name="Dabiri, Ayda" userId="b37f3988-c176-4be8-807a-107e80ddceeb" providerId="ADAL" clId="{D9335B47-72B7-44D4-A2F3-AA701AD6C7B1}" dt="2020-05-07T11:03:24.546" v="37" actId="27636"/>
          <ac:spMkLst>
            <pc:docMk/>
            <pc:sldMk cId="4042873939" sldId="261"/>
            <ac:spMk id="3" creationId="{2F28FA41-8CBA-4932-B228-7269014371F8}"/>
          </ac:spMkLst>
        </pc:spChg>
      </pc:sldChg>
      <pc:sldChg chg="modSp add">
        <pc:chgData name="Dabiri, Ayda" userId="b37f3988-c176-4be8-807a-107e80ddceeb" providerId="ADAL" clId="{D9335B47-72B7-44D4-A2F3-AA701AD6C7B1}" dt="2020-05-07T11:04:01.467" v="52" actId="27636"/>
        <pc:sldMkLst>
          <pc:docMk/>
          <pc:sldMk cId="1181322377" sldId="262"/>
        </pc:sldMkLst>
        <pc:spChg chg="mod">
          <ac:chgData name="Dabiri, Ayda" userId="b37f3988-c176-4be8-807a-107e80ddceeb" providerId="ADAL" clId="{D9335B47-72B7-44D4-A2F3-AA701AD6C7B1}" dt="2020-05-07T11:04:01.467" v="52" actId="27636"/>
          <ac:spMkLst>
            <pc:docMk/>
            <pc:sldMk cId="1181322377" sldId="262"/>
            <ac:spMk id="3" creationId="{55ED5136-1808-4D4E-BB05-F81A62D1BCEE}"/>
          </ac:spMkLst>
        </pc:spChg>
      </pc:sldChg>
      <pc:sldChg chg="modSp add">
        <pc:chgData name="Dabiri, Ayda" userId="b37f3988-c176-4be8-807a-107e80ddceeb" providerId="ADAL" clId="{D9335B47-72B7-44D4-A2F3-AA701AD6C7B1}" dt="2020-05-07T11:04:08.503" v="56" actId="27636"/>
        <pc:sldMkLst>
          <pc:docMk/>
          <pc:sldMk cId="920442338" sldId="263"/>
        </pc:sldMkLst>
        <pc:spChg chg="mod">
          <ac:chgData name="Dabiri, Ayda" userId="b37f3988-c176-4be8-807a-107e80ddceeb" providerId="ADAL" clId="{D9335B47-72B7-44D4-A2F3-AA701AD6C7B1}" dt="2020-05-07T11:04:08.503" v="56" actId="27636"/>
          <ac:spMkLst>
            <pc:docMk/>
            <pc:sldMk cId="920442338" sldId="263"/>
            <ac:spMk id="3" creationId="{4C2FB185-48C0-4D4A-95E6-F12D9D722641}"/>
          </ac:spMkLst>
        </pc:spChg>
      </pc:sldChg>
      <pc:sldChg chg="modSp add">
        <pc:chgData name="Dabiri, Ayda" userId="b37f3988-c176-4be8-807a-107e80ddceeb" providerId="ADAL" clId="{D9335B47-72B7-44D4-A2F3-AA701AD6C7B1}" dt="2020-05-07T11:03:24.769" v="40" actId="27636"/>
        <pc:sldMkLst>
          <pc:docMk/>
          <pc:sldMk cId="4023610624" sldId="264"/>
        </pc:sldMkLst>
        <pc:spChg chg="mod">
          <ac:chgData name="Dabiri, Ayda" userId="b37f3988-c176-4be8-807a-107e80ddceeb" providerId="ADAL" clId="{D9335B47-72B7-44D4-A2F3-AA701AD6C7B1}" dt="2020-05-07T11:03:24.769" v="40" actId="27636"/>
          <ac:spMkLst>
            <pc:docMk/>
            <pc:sldMk cId="4023610624" sldId="264"/>
            <ac:spMk id="3" creationId="{A16B4137-C6A1-4DAF-ADE0-77EE4F33231D}"/>
          </ac:spMkLst>
        </pc:spChg>
      </pc:sldChg>
      <pc:sldChg chg="add">
        <pc:chgData name="Dabiri, Ayda" userId="b37f3988-c176-4be8-807a-107e80ddceeb" providerId="ADAL" clId="{D9335B47-72B7-44D4-A2F3-AA701AD6C7B1}" dt="2020-05-07T11:03:24.186" v="33"/>
        <pc:sldMkLst>
          <pc:docMk/>
          <pc:sldMk cId="71074815" sldId="265"/>
        </pc:sldMkLst>
      </pc:sldChg>
      <pc:sldChg chg="modSp add">
        <pc:chgData name="Dabiri, Ayda" userId="b37f3988-c176-4be8-807a-107e80ddceeb" providerId="ADAL" clId="{D9335B47-72B7-44D4-A2F3-AA701AD6C7B1}" dt="2020-05-07T11:05:19.848" v="67" actId="1076"/>
        <pc:sldMkLst>
          <pc:docMk/>
          <pc:sldMk cId="2443767662" sldId="266"/>
        </pc:sldMkLst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5" creationId="{98084BF6-6A13-4432-BFEE-174752A51900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15" creationId="{CE90721E-107D-413D-A0F2-ED4305F91108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19" creationId="{F1F284E1-CB68-4D04-BBDD-4AF76A794CF4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0" creationId="{9202444B-CB4D-4733-A997-C076016CF67B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1" creationId="{45B1C4D7-4225-4A0E-96F8-F53D3BF691C9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2" creationId="{5EEBA957-4E3E-4F95-BE14-037A29366994}"/>
          </ac:spMkLst>
        </pc:spChg>
        <pc:spChg chg="mod">
          <ac:chgData name="Dabiri, Ayda" userId="b37f3988-c176-4be8-807a-107e80ddceeb" providerId="ADAL" clId="{D9335B47-72B7-44D4-A2F3-AA701AD6C7B1}" dt="2020-05-07T11:05:19.848" v="67" actId="1076"/>
          <ac:spMkLst>
            <pc:docMk/>
            <pc:sldMk cId="2443767662" sldId="266"/>
            <ac:spMk id="23" creationId="{959D1E09-17FB-4B0D-B3C5-443A87ED4E86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4" creationId="{C8741585-7F8A-46D9-9BDA-DDE683E5309B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5" creationId="{B1A83B33-9BD9-4C8B-A24C-3C4B8900AC3B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6" creationId="{A649B9BE-0654-4F88-9BF5-8BA69B2DCE40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28" creationId="{5558242F-7AE1-4CDF-8608-9803EA2C818B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32" creationId="{B91BF1F0-DE92-4FFD-8D80-166EC3DDD21E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33" creationId="{7AA2BF0B-AF3F-48F2-B0E1-3C44D3E64F49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34" creationId="{B074E06D-E54B-4583-B3EF-5EF520E5CF87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35" creationId="{EF821BFC-9D50-4544-945E-84B0174F0398}"/>
          </ac:spMkLst>
        </pc:spChg>
        <pc:spChg chg="mod">
          <ac:chgData name="Dabiri, Ayda" userId="b37f3988-c176-4be8-807a-107e80ddceeb" providerId="ADAL" clId="{D9335B47-72B7-44D4-A2F3-AA701AD6C7B1}" dt="2020-05-07T11:05:14.871" v="66" actId="14100"/>
          <ac:spMkLst>
            <pc:docMk/>
            <pc:sldMk cId="2443767662" sldId="266"/>
            <ac:spMk id="36" creationId="{6F91BF80-9080-4269-BD9F-539F75561961}"/>
          </ac:spMkLst>
        </pc:spChg>
        <pc:graphicFrameChg chg="mod">
          <ac:chgData name="Dabiri, Ayda" userId="b37f3988-c176-4be8-807a-107e80ddceeb" providerId="ADAL" clId="{D9335B47-72B7-44D4-A2F3-AA701AD6C7B1}" dt="2020-05-07T11:05:14.871" v="66" actId="14100"/>
          <ac:graphicFrameMkLst>
            <pc:docMk/>
            <pc:sldMk cId="2443767662" sldId="266"/>
            <ac:graphicFrameMk id="4" creationId="{62FFCE8C-52F8-4277-A10B-295BDE368102}"/>
          </ac:graphicFrameMkLst>
        </pc:graphicFrameChg>
        <pc:picChg chg="mod">
          <ac:chgData name="Dabiri, Ayda" userId="b37f3988-c176-4be8-807a-107e80ddceeb" providerId="ADAL" clId="{D9335B47-72B7-44D4-A2F3-AA701AD6C7B1}" dt="2020-05-07T11:05:14.871" v="66" actId="14100"/>
          <ac:picMkLst>
            <pc:docMk/>
            <pc:sldMk cId="2443767662" sldId="266"/>
            <ac:picMk id="10" creationId="{9C7920B7-36A4-489C-90BC-834AA8F8988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F05D77-CEA7-4E15-B094-02E09AD75A9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543517-CFB3-4B21-95E4-E6D857E00A96}">
      <dgm:prSet phldrT="[Text]"/>
      <dgm:spPr/>
      <dgm:t>
        <a:bodyPr/>
        <a:lstStyle/>
        <a:p>
          <a:r>
            <a:rPr lang="en-GB" dirty="0"/>
            <a:t>Prevention </a:t>
          </a:r>
          <a:endParaRPr lang="en-US" dirty="0"/>
        </a:p>
      </dgm:t>
    </dgm:pt>
    <dgm:pt modelId="{70331A30-899B-4F19-B714-A0DC70B0097E}" type="parTrans" cxnId="{63120545-8067-4A01-BDC1-182810930A20}">
      <dgm:prSet/>
      <dgm:spPr/>
      <dgm:t>
        <a:bodyPr/>
        <a:lstStyle/>
        <a:p>
          <a:endParaRPr lang="en-US"/>
        </a:p>
      </dgm:t>
    </dgm:pt>
    <dgm:pt modelId="{FF28A5FB-42DB-4D12-AB87-05317EAE981B}" type="sibTrans" cxnId="{63120545-8067-4A01-BDC1-182810930A20}">
      <dgm:prSet/>
      <dgm:spPr/>
      <dgm:t>
        <a:bodyPr/>
        <a:lstStyle/>
        <a:p>
          <a:endParaRPr lang="en-US"/>
        </a:p>
      </dgm:t>
    </dgm:pt>
    <dgm:pt modelId="{CBD96187-0D72-4AF0-913A-8EAAADE5A05A}">
      <dgm:prSet phldrT="[Text]"/>
      <dgm:spPr/>
      <dgm:t>
        <a:bodyPr/>
        <a:lstStyle/>
        <a:p>
          <a:r>
            <a:rPr lang="en-GB" dirty="0"/>
            <a:t>Preparedness</a:t>
          </a:r>
          <a:endParaRPr lang="en-US" dirty="0"/>
        </a:p>
      </dgm:t>
    </dgm:pt>
    <dgm:pt modelId="{6CA40CBB-BB87-451A-973C-90D25F5D8631}" type="parTrans" cxnId="{931A5F89-064F-405E-A802-899E530A6A29}">
      <dgm:prSet/>
      <dgm:spPr/>
      <dgm:t>
        <a:bodyPr/>
        <a:lstStyle/>
        <a:p>
          <a:endParaRPr lang="en-US"/>
        </a:p>
      </dgm:t>
    </dgm:pt>
    <dgm:pt modelId="{17577429-5ECE-4A5E-808F-7029843F2162}" type="sibTrans" cxnId="{931A5F89-064F-405E-A802-899E530A6A29}">
      <dgm:prSet/>
      <dgm:spPr/>
      <dgm:t>
        <a:bodyPr/>
        <a:lstStyle/>
        <a:p>
          <a:endParaRPr lang="en-US"/>
        </a:p>
      </dgm:t>
    </dgm:pt>
    <dgm:pt modelId="{BC361F18-49C9-41C5-A8E7-6B58BEDC62EE}">
      <dgm:prSet phldrT="[Text]"/>
      <dgm:spPr/>
      <dgm:t>
        <a:bodyPr/>
        <a:lstStyle/>
        <a:p>
          <a:r>
            <a:rPr lang="en-US" dirty="0"/>
            <a:t>Mitigation</a:t>
          </a:r>
        </a:p>
      </dgm:t>
    </dgm:pt>
    <dgm:pt modelId="{CBA0F5F1-9301-4E75-9609-E9BAAAEF6B89}" type="parTrans" cxnId="{074697E8-D631-435A-A942-176F19209D16}">
      <dgm:prSet/>
      <dgm:spPr/>
      <dgm:t>
        <a:bodyPr/>
        <a:lstStyle/>
        <a:p>
          <a:endParaRPr lang="en-US"/>
        </a:p>
      </dgm:t>
    </dgm:pt>
    <dgm:pt modelId="{C47FDAE7-DB88-48B6-B611-98FAD5CCCEDC}" type="sibTrans" cxnId="{074697E8-D631-435A-A942-176F19209D16}">
      <dgm:prSet/>
      <dgm:spPr/>
      <dgm:t>
        <a:bodyPr/>
        <a:lstStyle/>
        <a:p>
          <a:endParaRPr lang="en-US"/>
        </a:p>
      </dgm:t>
    </dgm:pt>
    <dgm:pt modelId="{9AA8C74B-4DF4-4D2F-8427-4F2A4A116F75}">
      <dgm:prSet phldrT="[Text]"/>
      <dgm:spPr/>
      <dgm:t>
        <a:bodyPr/>
        <a:lstStyle/>
        <a:p>
          <a:r>
            <a:rPr lang="en-US" dirty="0"/>
            <a:t>Recovery and rehabilitation </a:t>
          </a:r>
        </a:p>
      </dgm:t>
    </dgm:pt>
    <dgm:pt modelId="{FDFBEC39-2460-485A-9AE7-6A74E69B3665}" type="parTrans" cxnId="{B4DE7ED6-41D8-4C19-B70B-2DFE8A3301F5}">
      <dgm:prSet/>
      <dgm:spPr/>
      <dgm:t>
        <a:bodyPr/>
        <a:lstStyle/>
        <a:p>
          <a:endParaRPr lang="en-US"/>
        </a:p>
      </dgm:t>
    </dgm:pt>
    <dgm:pt modelId="{ACC140DB-46DA-4C95-8BB1-0B336AB8F76C}" type="sibTrans" cxnId="{B4DE7ED6-41D8-4C19-B70B-2DFE8A3301F5}">
      <dgm:prSet/>
      <dgm:spPr/>
      <dgm:t>
        <a:bodyPr/>
        <a:lstStyle/>
        <a:p>
          <a:endParaRPr lang="en-US"/>
        </a:p>
      </dgm:t>
    </dgm:pt>
    <dgm:pt modelId="{03D99C66-E323-4184-AE66-871D230BD395}">
      <dgm:prSet phldrT="[Text]"/>
      <dgm:spPr/>
      <dgm:t>
        <a:bodyPr/>
        <a:lstStyle/>
        <a:p>
          <a:r>
            <a:rPr lang="en-GB" dirty="0"/>
            <a:t>Surveillance</a:t>
          </a:r>
          <a:endParaRPr lang="en-US" dirty="0"/>
        </a:p>
      </dgm:t>
    </dgm:pt>
    <dgm:pt modelId="{FB3569E3-CD8D-4F59-AD1B-B8A37D57741F}" type="parTrans" cxnId="{1FA2762C-87E3-4B7E-83C2-308ED6212C6D}">
      <dgm:prSet/>
      <dgm:spPr/>
      <dgm:t>
        <a:bodyPr/>
        <a:lstStyle/>
        <a:p>
          <a:endParaRPr lang="en-US"/>
        </a:p>
      </dgm:t>
    </dgm:pt>
    <dgm:pt modelId="{B8F9E81B-E45A-4CB7-9F59-42B82FFD3F4F}" type="sibTrans" cxnId="{1FA2762C-87E3-4B7E-83C2-308ED6212C6D}">
      <dgm:prSet/>
      <dgm:spPr/>
      <dgm:t>
        <a:bodyPr/>
        <a:lstStyle/>
        <a:p>
          <a:endParaRPr lang="en-US"/>
        </a:p>
      </dgm:t>
    </dgm:pt>
    <dgm:pt modelId="{2E628D76-11E3-483F-807E-5CE37982454E}">
      <dgm:prSet/>
      <dgm:spPr/>
      <dgm:t>
        <a:bodyPr/>
        <a:lstStyle/>
        <a:p>
          <a:r>
            <a:rPr lang="en-GB" dirty="0"/>
            <a:t>Early detection</a:t>
          </a:r>
          <a:endParaRPr lang="en-US" dirty="0"/>
        </a:p>
      </dgm:t>
    </dgm:pt>
    <dgm:pt modelId="{D73C7D69-6874-4416-855B-8484DCAD23CA}" type="parTrans" cxnId="{ECC5C9E7-F77F-40CE-8C24-6F9CB3D0D95F}">
      <dgm:prSet/>
      <dgm:spPr/>
      <dgm:t>
        <a:bodyPr/>
        <a:lstStyle/>
        <a:p>
          <a:endParaRPr lang="en-US"/>
        </a:p>
      </dgm:t>
    </dgm:pt>
    <dgm:pt modelId="{5790DAFF-7D77-4CB9-8C62-E94197378C15}" type="sibTrans" cxnId="{ECC5C9E7-F77F-40CE-8C24-6F9CB3D0D95F}">
      <dgm:prSet/>
      <dgm:spPr/>
      <dgm:t>
        <a:bodyPr/>
        <a:lstStyle/>
        <a:p>
          <a:endParaRPr lang="en-US"/>
        </a:p>
      </dgm:t>
    </dgm:pt>
    <dgm:pt modelId="{49D4AD01-F206-4E3E-B619-36A7DD84FEF0}">
      <dgm:prSet/>
      <dgm:spPr/>
      <dgm:t>
        <a:bodyPr/>
        <a:lstStyle/>
        <a:p>
          <a:r>
            <a:rPr lang="en-GB" dirty="0"/>
            <a:t>Response</a:t>
          </a:r>
          <a:endParaRPr lang="en-US" dirty="0"/>
        </a:p>
      </dgm:t>
    </dgm:pt>
    <dgm:pt modelId="{B1754148-B76B-4FBC-BA7A-AF7DBF9708B7}" type="parTrans" cxnId="{CB8B36F9-C089-42D8-B6A2-79BC11F2FF2C}">
      <dgm:prSet/>
      <dgm:spPr/>
      <dgm:t>
        <a:bodyPr/>
        <a:lstStyle/>
        <a:p>
          <a:endParaRPr lang="en-US"/>
        </a:p>
      </dgm:t>
    </dgm:pt>
    <dgm:pt modelId="{540A14A3-6E95-4615-ADE6-57A7CBEA2C02}" type="sibTrans" cxnId="{CB8B36F9-C089-42D8-B6A2-79BC11F2FF2C}">
      <dgm:prSet/>
      <dgm:spPr/>
      <dgm:t>
        <a:bodyPr/>
        <a:lstStyle/>
        <a:p>
          <a:endParaRPr lang="en-US"/>
        </a:p>
      </dgm:t>
    </dgm:pt>
    <dgm:pt modelId="{9E3D3821-4CD3-442A-A3ED-F8FE0347BF1B}">
      <dgm:prSet/>
      <dgm:spPr/>
      <dgm:t>
        <a:bodyPr/>
        <a:lstStyle/>
        <a:p>
          <a:r>
            <a:rPr lang="en-GB" dirty="0"/>
            <a:t>Containment</a:t>
          </a:r>
          <a:endParaRPr lang="en-US" dirty="0"/>
        </a:p>
      </dgm:t>
    </dgm:pt>
    <dgm:pt modelId="{BC702FB2-7AA8-400B-BEFB-6CD61734736F}" type="parTrans" cxnId="{5423C3FF-9316-4AB2-BF54-02179A60798B}">
      <dgm:prSet/>
      <dgm:spPr/>
      <dgm:t>
        <a:bodyPr/>
        <a:lstStyle/>
        <a:p>
          <a:endParaRPr lang="en-US"/>
        </a:p>
      </dgm:t>
    </dgm:pt>
    <dgm:pt modelId="{9FA0CDA1-349B-43A1-B971-88EEB062311C}" type="sibTrans" cxnId="{5423C3FF-9316-4AB2-BF54-02179A60798B}">
      <dgm:prSet/>
      <dgm:spPr/>
      <dgm:t>
        <a:bodyPr/>
        <a:lstStyle/>
        <a:p>
          <a:endParaRPr lang="en-US"/>
        </a:p>
      </dgm:t>
    </dgm:pt>
    <dgm:pt modelId="{CB7A6F4B-0C1A-4FF6-91E9-DFB9E62998AE}" type="pres">
      <dgm:prSet presAssocID="{44F05D77-CEA7-4E15-B094-02E09AD75A99}" presName="cycle" presStyleCnt="0">
        <dgm:presLayoutVars>
          <dgm:dir/>
          <dgm:resizeHandles val="exact"/>
        </dgm:presLayoutVars>
      </dgm:prSet>
      <dgm:spPr/>
    </dgm:pt>
    <dgm:pt modelId="{033ECAF9-D33E-4FE9-B701-1A78C6C0C875}" type="pres">
      <dgm:prSet presAssocID="{9F543517-CFB3-4B21-95E4-E6D857E00A96}" presName="node" presStyleLbl="node1" presStyleIdx="0" presStyleCnt="8">
        <dgm:presLayoutVars>
          <dgm:bulletEnabled val="1"/>
        </dgm:presLayoutVars>
      </dgm:prSet>
      <dgm:spPr/>
    </dgm:pt>
    <dgm:pt modelId="{85232DA4-8B04-488C-9473-56A51B3D2A37}" type="pres">
      <dgm:prSet presAssocID="{FF28A5FB-42DB-4D12-AB87-05317EAE981B}" presName="sibTrans" presStyleLbl="sibTrans2D1" presStyleIdx="0" presStyleCnt="8"/>
      <dgm:spPr/>
    </dgm:pt>
    <dgm:pt modelId="{B8A419D6-C128-478D-AF4E-3B42B2EB4CCE}" type="pres">
      <dgm:prSet presAssocID="{FF28A5FB-42DB-4D12-AB87-05317EAE981B}" presName="connectorText" presStyleLbl="sibTrans2D1" presStyleIdx="0" presStyleCnt="8"/>
      <dgm:spPr/>
    </dgm:pt>
    <dgm:pt modelId="{24AF43DA-674F-4D6E-AC50-2BF18170915C}" type="pres">
      <dgm:prSet presAssocID="{CBD96187-0D72-4AF0-913A-8EAAADE5A05A}" presName="node" presStyleLbl="node1" presStyleIdx="1" presStyleCnt="8">
        <dgm:presLayoutVars>
          <dgm:bulletEnabled val="1"/>
        </dgm:presLayoutVars>
      </dgm:prSet>
      <dgm:spPr/>
    </dgm:pt>
    <dgm:pt modelId="{1C2E4A1B-DB49-4A9E-8EBD-74B2975714C6}" type="pres">
      <dgm:prSet presAssocID="{17577429-5ECE-4A5E-808F-7029843F2162}" presName="sibTrans" presStyleLbl="sibTrans2D1" presStyleIdx="1" presStyleCnt="8"/>
      <dgm:spPr/>
    </dgm:pt>
    <dgm:pt modelId="{D161BAEB-BF98-42E2-9919-C954E80ED834}" type="pres">
      <dgm:prSet presAssocID="{17577429-5ECE-4A5E-808F-7029843F2162}" presName="connectorText" presStyleLbl="sibTrans2D1" presStyleIdx="1" presStyleCnt="8"/>
      <dgm:spPr/>
    </dgm:pt>
    <dgm:pt modelId="{55854333-0F76-49F3-8807-884EAD4F2D5D}" type="pres">
      <dgm:prSet presAssocID="{03D99C66-E323-4184-AE66-871D230BD395}" presName="node" presStyleLbl="node1" presStyleIdx="2" presStyleCnt="8">
        <dgm:presLayoutVars>
          <dgm:bulletEnabled val="1"/>
        </dgm:presLayoutVars>
      </dgm:prSet>
      <dgm:spPr/>
    </dgm:pt>
    <dgm:pt modelId="{FD8E696D-B5CB-4FB7-94E7-87B42C9595E9}" type="pres">
      <dgm:prSet presAssocID="{B8F9E81B-E45A-4CB7-9F59-42B82FFD3F4F}" presName="sibTrans" presStyleLbl="sibTrans2D1" presStyleIdx="2" presStyleCnt="8"/>
      <dgm:spPr/>
    </dgm:pt>
    <dgm:pt modelId="{62BBDBA4-63D2-4874-8B38-44B290C7132B}" type="pres">
      <dgm:prSet presAssocID="{B8F9E81B-E45A-4CB7-9F59-42B82FFD3F4F}" presName="connectorText" presStyleLbl="sibTrans2D1" presStyleIdx="2" presStyleCnt="8"/>
      <dgm:spPr/>
    </dgm:pt>
    <dgm:pt modelId="{6866881F-F27E-4B12-9E60-C8EECF3FADBF}" type="pres">
      <dgm:prSet presAssocID="{2E628D76-11E3-483F-807E-5CE37982454E}" presName="node" presStyleLbl="node1" presStyleIdx="3" presStyleCnt="8">
        <dgm:presLayoutVars>
          <dgm:bulletEnabled val="1"/>
        </dgm:presLayoutVars>
      </dgm:prSet>
      <dgm:spPr/>
    </dgm:pt>
    <dgm:pt modelId="{133FAE80-A852-4CCD-A8A3-613B71DD46E9}" type="pres">
      <dgm:prSet presAssocID="{5790DAFF-7D77-4CB9-8C62-E94197378C15}" presName="sibTrans" presStyleLbl="sibTrans2D1" presStyleIdx="3" presStyleCnt="8"/>
      <dgm:spPr/>
    </dgm:pt>
    <dgm:pt modelId="{CBC04A09-B2BF-4128-987D-123EEF1CADB0}" type="pres">
      <dgm:prSet presAssocID="{5790DAFF-7D77-4CB9-8C62-E94197378C15}" presName="connectorText" presStyleLbl="sibTrans2D1" presStyleIdx="3" presStyleCnt="8"/>
      <dgm:spPr/>
    </dgm:pt>
    <dgm:pt modelId="{A603B821-79F8-48B3-A595-1D6CA8754BFF}" type="pres">
      <dgm:prSet presAssocID="{49D4AD01-F206-4E3E-B619-36A7DD84FEF0}" presName="node" presStyleLbl="node1" presStyleIdx="4" presStyleCnt="8">
        <dgm:presLayoutVars>
          <dgm:bulletEnabled val="1"/>
        </dgm:presLayoutVars>
      </dgm:prSet>
      <dgm:spPr/>
    </dgm:pt>
    <dgm:pt modelId="{A9B255BB-B50E-4C78-87A1-F505010CDDBE}" type="pres">
      <dgm:prSet presAssocID="{540A14A3-6E95-4615-ADE6-57A7CBEA2C02}" presName="sibTrans" presStyleLbl="sibTrans2D1" presStyleIdx="4" presStyleCnt="8"/>
      <dgm:spPr/>
    </dgm:pt>
    <dgm:pt modelId="{84BBEB7A-3FBD-41E2-BA6C-8DBCD66FF6A1}" type="pres">
      <dgm:prSet presAssocID="{540A14A3-6E95-4615-ADE6-57A7CBEA2C02}" presName="connectorText" presStyleLbl="sibTrans2D1" presStyleIdx="4" presStyleCnt="8"/>
      <dgm:spPr/>
    </dgm:pt>
    <dgm:pt modelId="{DAB42DF4-2AE9-4DBA-8356-87F0EBFAFBA8}" type="pres">
      <dgm:prSet presAssocID="{9E3D3821-4CD3-442A-A3ED-F8FE0347BF1B}" presName="node" presStyleLbl="node1" presStyleIdx="5" presStyleCnt="8">
        <dgm:presLayoutVars>
          <dgm:bulletEnabled val="1"/>
        </dgm:presLayoutVars>
      </dgm:prSet>
      <dgm:spPr/>
    </dgm:pt>
    <dgm:pt modelId="{34F5E4E2-325C-41B3-A3C3-803A1472A5A8}" type="pres">
      <dgm:prSet presAssocID="{9FA0CDA1-349B-43A1-B971-88EEB062311C}" presName="sibTrans" presStyleLbl="sibTrans2D1" presStyleIdx="5" presStyleCnt="8"/>
      <dgm:spPr/>
    </dgm:pt>
    <dgm:pt modelId="{C3071073-A46F-4157-BBA6-403B4B71B254}" type="pres">
      <dgm:prSet presAssocID="{9FA0CDA1-349B-43A1-B971-88EEB062311C}" presName="connectorText" presStyleLbl="sibTrans2D1" presStyleIdx="5" presStyleCnt="8"/>
      <dgm:spPr/>
    </dgm:pt>
    <dgm:pt modelId="{E5D6D9AD-1FED-4AB3-92E3-12529328FA5C}" type="pres">
      <dgm:prSet presAssocID="{BC361F18-49C9-41C5-A8E7-6B58BEDC62EE}" presName="node" presStyleLbl="node1" presStyleIdx="6" presStyleCnt="8">
        <dgm:presLayoutVars>
          <dgm:bulletEnabled val="1"/>
        </dgm:presLayoutVars>
      </dgm:prSet>
      <dgm:spPr/>
    </dgm:pt>
    <dgm:pt modelId="{34A5A4B4-F88E-4048-B4DD-A1A125ABDEDC}" type="pres">
      <dgm:prSet presAssocID="{C47FDAE7-DB88-48B6-B611-98FAD5CCCEDC}" presName="sibTrans" presStyleLbl="sibTrans2D1" presStyleIdx="6" presStyleCnt="8"/>
      <dgm:spPr/>
    </dgm:pt>
    <dgm:pt modelId="{03B61D20-8DE4-4B8F-81F4-D07C245EECFA}" type="pres">
      <dgm:prSet presAssocID="{C47FDAE7-DB88-48B6-B611-98FAD5CCCEDC}" presName="connectorText" presStyleLbl="sibTrans2D1" presStyleIdx="6" presStyleCnt="8"/>
      <dgm:spPr/>
    </dgm:pt>
    <dgm:pt modelId="{1D8EFD15-4B15-4B2E-8F55-3CCCCC85F727}" type="pres">
      <dgm:prSet presAssocID="{9AA8C74B-4DF4-4D2F-8427-4F2A4A116F75}" presName="node" presStyleLbl="node1" presStyleIdx="7" presStyleCnt="8" custRadScaleRad="99851" custRadScaleInc="-90">
        <dgm:presLayoutVars>
          <dgm:bulletEnabled val="1"/>
        </dgm:presLayoutVars>
      </dgm:prSet>
      <dgm:spPr/>
    </dgm:pt>
    <dgm:pt modelId="{F7D5FE08-0158-47D3-AFD9-6B5BEB4E1671}" type="pres">
      <dgm:prSet presAssocID="{ACC140DB-46DA-4C95-8BB1-0B336AB8F76C}" presName="sibTrans" presStyleLbl="sibTrans2D1" presStyleIdx="7" presStyleCnt="8"/>
      <dgm:spPr/>
    </dgm:pt>
    <dgm:pt modelId="{640B6F1A-00CC-4EFE-95EA-FC897407B983}" type="pres">
      <dgm:prSet presAssocID="{ACC140DB-46DA-4C95-8BB1-0B336AB8F76C}" presName="connectorText" presStyleLbl="sibTrans2D1" presStyleIdx="7" presStyleCnt="8"/>
      <dgm:spPr/>
    </dgm:pt>
  </dgm:ptLst>
  <dgm:cxnLst>
    <dgm:cxn modelId="{E3064908-558F-4038-A68B-23B309C8CFF6}" type="presOf" srcId="{9FA0CDA1-349B-43A1-B971-88EEB062311C}" destId="{34F5E4E2-325C-41B3-A3C3-803A1472A5A8}" srcOrd="0" destOrd="0" presId="urn:microsoft.com/office/officeart/2005/8/layout/cycle2"/>
    <dgm:cxn modelId="{F379F90A-C36C-489E-BD09-9185543D2A03}" type="presOf" srcId="{49D4AD01-F206-4E3E-B619-36A7DD84FEF0}" destId="{A603B821-79F8-48B3-A595-1D6CA8754BFF}" srcOrd="0" destOrd="0" presId="urn:microsoft.com/office/officeart/2005/8/layout/cycle2"/>
    <dgm:cxn modelId="{FBB8E315-999E-441B-977B-8ADBD6C23454}" type="presOf" srcId="{FF28A5FB-42DB-4D12-AB87-05317EAE981B}" destId="{85232DA4-8B04-488C-9473-56A51B3D2A37}" srcOrd="0" destOrd="0" presId="urn:microsoft.com/office/officeart/2005/8/layout/cycle2"/>
    <dgm:cxn modelId="{92BF6016-8C49-499D-A939-08B30BD654A3}" type="presOf" srcId="{540A14A3-6E95-4615-ADE6-57A7CBEA2C02}" destId="{A9B255BB-B50E-4C78-87A1-F505010CDDBE}" srcOrd="0" destOrd="0" presId="urn:microsoft.com/office/officeart/2005/8/layout/cycle2"/>
    <dgm:cxn modelId="{6E5FF022-932E-485C-9042-46D52DB983A4}" type="presOf" srcId="{17577429-5ECE-4A5E-808F-7029843F2162}" destId="{D161BAEB-BF98-42E2-9919-C954E80ED834}" srcOrd="1" destOrd="0" presId="urn:microsoft.com/office/officeart/2005/8/layout/cycle2"/>
    <dgm:cxn modelId="{183AC024-DDC6-403B-B1EF-B07645BA41C7}" type="presOf" srcId="{BC361F18-49C9-41C5-A8E7-6B58BEDC62EE}" destId="{E5D6D9AD-1FED-4AB3-92E3-12529328FA5C}" srcOrd="0" destOrd="0" presId="urn:microsoft.com/office/officeart/2005/8/layout/cycle2"/>
    <dgm:cxn modelId="{1FA2762C-87E3-4B7E-83C2-308ED6212C6D}" srcId="{44F05D77-CEA7-4E15-B094-02E09AD75A99}" destId="{03D99C66-E323-4184-AE66-871D230BD395}" srcOrd="2" destOrd="0" parTransId="{FB3569E3-CD8D-4F59-AD1B-B8A37D57741F}" sibTransId="{B8F9E81B-E45A-4CB7-9F59-42B82FFD3F4F}"/>
    <dgm:cxn modelId="{BEEF4C32-42F9-4435-938B-DFFA07463A92}" type="presOf" srcId="{03D99C66-E323-4184-AE66-871D230BD395}" destId="{55854333-0F76-49F3-8807-884EAD4F2D5D}" srcOrd="0" destOrd="0" presId="urn:microsoft.com/office/officeart/2005/8/layout/cycle2"/>
    <dgm:cxn modelId="{970BFB33-AAB5-40E8-9782-AFD707EC5D5E}" type="presOf" srcId="{B8F9E81B-E45A-4CB7-9F59-42B82FFD3F4F}" destId="{FD8E696D-B5CB-4FB7-94E7-87B42C9595E9}" srcOrd="0" destOrd="0" presId="urn:microsoft.com/office/officeart/2005/8/layout/cycle2"/>
    <dgm:cxn modelId="{1153BF3B-9DCA-40D8-A459-5EF0683099C5}" type="presOf" srcId="{FF28A5FB-42DB-4D12-AB87-05317EAE981B}" destId="{B8A419D6-C128-478D-AF4E-3B42B2EB4CCE}" srcOrd="1" destOrd="0" presId="urn:microsoft.com/office/officeart/2005/8/layout/cycle2"/>
    <dgm:cxn modelId="{5476CC3E-16F6-4D4D-8BD4-42A26FFDE5E0}" type="presOf" srcId="{ACC140DB-46DA-4C95-8BB1-0B336AB8F76C}" destId="{640B6F1A-00CC-4EFE-95EA-FC897407B983}" srcOrd="1" destOrd="0" presId="urn:microsoft.com/office/officeart/2005/8/layout/cycle2"/>
    <dgm:cxn modelId="{DC4DAF60-4065-4D96-B6DC-1EACF7156683}" type="presOf" srcId="{2E628D76-11E3-483F-807E-5CE37982454E}" destId="{6866881F-F27E-4B12-9E60-C8EECF3FADBF}" srcOrd="0" destOrd="0" presId="urn:microsoft.com/office/officeart/2005/8/layout/cycle2"/>
    <dgm:cxn modelId="{51826A63-8CBE-4DD4-80AA-335198838FBC}" type="presOf" srcId="{5790DAFF-7D77-4CB9-8C62-E94197378C15}" destId="{CBC04A09-B2BF-4128-987D-123EEF1CADB0}" srcOrd="1" destOrd="0" presId="urn:microsoft.com/office/officeart/2005/8/layout/cycle2"/>
    <dgm:cxn modelId="{63120545-8067-4A01-BDC1-182810930A20}" srcId="{44F05D77-CEA7-4E15-B094-02E09AD75A99}" destId="{9F543517-CFB3-4B21-95E4-E6D857E00A96}" srcOrd="0" destOrd="0" parTransId="{70331A30-899B-4F19-B714-A0DC70B0097E}" sibTransId="{FF28A5FB-42DB-4D12-AB87-05317EAE981B}"/>
    <dgm:cxn modelId="{5D19356C-011A-4452-A40D-810BFA38E692}" type="presOf" srcId="{9FA0CDA1-349B-43A1-B971-88EEB062311C}" destId="{C3071073-A46F-4157-BBA6-403B4B71B254}" srcOrd="1" destOrd="0" presId="urn:microsoft.com/office/officeart/2005/8/layout/cycle2"/>
    <dgm:cxn modelId="{4F183172-345A-48A2-9100-16C4ACDD43B3}" type="presOf" srcId="{C47FDAE7-DB88-48B6-B611-98FAD5CCCEDC}" destId="{03B61D20-8DE4-4B8F-81F4-D07C245EECFA}" srcOrd="1" destOrd="0" presId="urn:microsoft.com/office/officeart/2005/8/layout/cycle2"/>
    <dgm:cxn modelId="{B2E18888-A963-4DEE-BBE1-5B0B237DB3A3}" type="presOf" srcId="{CBD96187-0D72-4AF0-913A-8EAAADE5A05A}" destId="{24AF43DA-674F-4D6E-AC50-2BF18170915C}" srcOrd="0" destOrd="0" presId="urn:microsoft.com/office/officeart/2005/8/layout/cycle2"/>
    <dgm:cxn modelId="{931A5F89-064F-405E-A802-899E530A6A29}" srcId="{44F05D77-CEA7-4E15-B094-02E09AD75A99}" destId="{CBD96187-0D72-4AF0-913A-8EAAADE5A05A}" srcOrd="1" destOrd="0" parTransId="{6CA40CBB-BB87-451A-973C-90D25F5D8631}" sibTransId="{17577429-5ECE-4A5E-808F-7029843F2162}"/>
    <dgm:cxn modelId="{ECB5D089-C836-49F3-A51F-C4A485F5BD15}" type="presOf" srcId="{9E3D3821-4CD3-442A-A3ED-F8FE0347BF1B}" destId="{DAB42DF4-2AE9-4DBA-8356-87F0EBFAFBA8}" srcOrd="0" destOrd="0" presId="urn:microsoft.com/office/officeart/2005/8/layout/cycle2"/>
    <dgm:cxn modelId="{85883F8B-BBA0-4817-9970-D06CFBCA522F}" type="presOf" srcId="{17577429-5ECE-4A5E-808F-7029843F2162}" destId="{1C2E4A1B-DB49-4A9E-8EBD-74B2975714C6}" srcOrd="0" destOrd="0" presId="urn:microsoft.com/office/officeart/2005/8/layout/cycle2"/>
    <dgm:cxn modelId="{A19E2994-4D1A-4C0E-B27F-BAE0EF053C9C}" type="presOf" srcId="{ACC140DB-46DA-4C95-8BB1-0B336AB8F76C}" destId="{F7D5FE08-0158-47D3-AFD9-6B5BEB4E1671}" srcOrd="0" destOrd="0" presId="urn:microsoft.com/office/officeart/2005/8/layout/cycle2"/>
    <dgm:cxn modelId="{0454F0A4-BC9C-470D-9ED4-7A9015B1B1E5}" type="presOf" srcId="{9F543517-CFB3-4B21-95E4-E6D857E00A96}" destId="{033ECAF9-D33E-4FE9-B701-1A78C6C0C875}" srcOrd="0" destOrd="0" presId="urn:microsoft.com/office/officeart/2005/8/layout/cycle2"/>
    <dgm:cxn modelId="{438675B0-2E8E-443E-9953-25FF960A44E6}" type="presOf" srcId="{B8F9E81B-E45A-4CB7-9F59-42B82FFD3F4F}" destId="{62BBDBA4-63D2-4874-8B38-44B290C7132B}" srcOrd="1" destOrd="0" presId="urn:microsoft.com/office/officeart/2005/8/layout/cycle2"/>
    <dgm:cxn modelId="{6038D6C1-B1AC-4C6D-A8D7-4746BEBB84A8}" type="presOf" srcId="{9AA8C74B-4DF4-4D2F-8427-4F2A4A116F75}" destId="{1D8EFD15-4B15-4B2E-8F55-3CCCCC85F727}" srcOrd="0" destOrd="0" presId="urn:microsoft.com/office/officeart/2005/8/layout/cycle2"/>
    <dgm:cxn modelId="{1F3326D1-141F-47AD-BE77-0443D17D14A0}" type="presOf" srcId="{C47FDAE7-DB88-48B6-B611-98FAD5CCCEDC}" destId="{34A5A4B4-F88E-4048-B4DD-A1A125ABDEDC}" srcOrd="0" destOrd="0" presId="urn:microsoft.com/office/officeart/2005/8/layout/cycle2"/>
    <dgm:cxn modelId="{B4DE7ED6-41D8-4C19-B70B-2DFE8A3301F5}" srcId="{44F05D77-CEA7-4E15-B094-02E09AD75A99}" destId="{9AA8C74B-4DF4-4D2F-8427-4F2A4A116F75}" srcOrd="7" destOrd="0" parTransId="{FDFBEC39-2460-485A-9AE7-6A74E69B3665}" sibTransId="{ACC140DB-46DA-4C95-8BB1-0B336AB8F76C}"/>
    <dgm:cxn modelId="{F1F1F6E0-4B05-4C37-9BA2-8D1B5D2B7BC5}" type="presOf" srcId="{5790DAFF-7D77-4CB9-8C62-E94197378C15}" destId="{133FAE80-A852-4CCD-A8A3-613B71DD46E9}" srcOrd="0" destOrd="0" presId="urn:microsoft.com/office/officeart/2005/8/layout/cycle2"/>
    <dgm:cxn modelId="{ECC5C9E7-F77F-40CE-8C24-6F9CB3D0D95F}" srcId="{44F05D77-CEA7-4E15-B094-02E09AD75A99}" destId="{2E628D76-11E3-483F-807E-5CE37982454E}" srcOrd="3" destOrd="0" parTransId="{D73C7D69-6874-4416-855B-8484DCAD23CA}" sibTransId="{5790DAFF-7D77-4CB9-8C62-E94197378C15}"/>
    <dgm:cxn modelId="{074697E8-D631-435A-A942-176F19209D16}" srcId="{44F05D77-CEA7-4E15-B094-02E09AD75A99}" destId="{BC361F18-49C9-41C5-A8E7-6B58BEDC62EE}" srcOrd="6" destOrd="0" parTransId="{CBA0F5F1-9301-4E75-9609-E9BAAAEF6B89}" sibTransId="{C47FDAE7-DB88-48B6-B611-98FAD5CCCEDC}"/>
    <dgm:cxn modelId="{0E61E4E9-017A-4A91-8CFF-4F3672762AFB}" type="presOf" srcId="{44F05D77-CEA7-4E15-B094-02E09AD75A99}" destId="{CB7A6F4B-0C1A-4FF6-91E9-DFB9E62998AE}" srcOrd="0" destOrd="0" presId="urn:microsoft.com/office/officeart/2005/8/layout/cycle2"/>
    <dgm:cxn modelId="{CB8B36F9-C089-42D8-B6A2-79BC11F2FF2C}" srcId="{44F05D77-CEA7-4E15-B094-02E09AD75A99}" destId="{49D4AD01-F206-4E3E-B619-36A7DD84FEF0}" srcOrd="4" destOrd="0" parTransId="{B1754148-B76B-4FBC-BA7A-AF7DBF9708B7}" sibTransId="{540A14A3-6E95-4615-ADE6-57A7CBEA2C02}"/>
    <dgm:cxn modelId="{AF8563F9-1BE8-4E38-80AD-B7935CE317B5}" type="presOf" srcId="{540A14A3-6E95-4615-ADE6-57A7CBEA2C02}" destId="{84BBEB7A-3FBD-41E2-BA6C-8DBCD66FF6A1}" srcOrd="1" destOrd="0" presId="urn:microsoft.com/office/officeart/2005/8/layout/cycle2"/>
    <dgm:cxn modelId="{5423C3FF-9316-4AB2-BF54-02179A60798B}" srcId="{44F05D77-CEA7-4E15-B094-02E09AD75A99}" destId="{9E3D3821-4CD3-442A-A3ED-F8FE0347BF1B}" srcOrd="5" destOrd="0" parTransId="{BC702FB2-7AA8-400B-BEFB-6CD61734736F}" sibTransId="{9FA0CDA1-349B-43A1-B971-88EEB062311C}"/>
    <dgm:cxn modelId="{45E22713-3001-44A8-89E7-E28A290F4B78}" type="presParOf" srcId="{CB7A6F4B-0C1A-4FF6-91E9-DFB9E62998AE}" destId="{033ECAF9-D33E-4FE9-B701-1A78C6C0C875}" srcOrd="0" destOrd="0" presId="urn:microsoft.com/office/officeart/2005/8/layout/cycle2"/>
    <dgm:cxn modelId="{5389FBA6-9C14-4C9B-B3E0-697FA23C1DF7}" type="presParOf" srcId="{CB7A6F4B-0C1A-4FF6-91E9-DFB9E62998AE}" destId="{85232DA4-8B04-488C-9473-56A51B3D2A37}" srcOrd="1" destOrd="0" presId="urn:microsoft.com/office/officeart/2005/8/layout/cycle2"/>
    <dgm:cxn modelId="{D6DBF164-7625-455D-9B41-F5ADAED484D6}" type="presParOf" srcId="{85232DA4-8B04-488C-9473-56A51B3D2A37}" destId="{B8A419D6-C128-478D-AF4E-3B42B2EB4CCE}" srcOrd="0" destOrd="0" presId="urn:microsoft.com/office/officeart/2005/8/layout/cycle2"/>
    <dgm:cxn modelId="{289A8B12-46CD-4EE3-A8FA-FEDAFCB1DB8F}" type="presParOf" srcId="{CB7A6F4B-0C1A-4FF6-91E9-DFB9E62998AE}" destId="{24AF43DA-674F-4D6E-AC50-2BF18170915C}" srcOrd="2" destOrd="0" presId="urn:microsoft.com/office/officeart/2005/8/layout/cycle2"/>
    <dgm:cxn modelId="{5734FF1F-EB0F-4654-BB96-07DDC3123AB9}" type="presParOf" srcId="{CB7A6F4B-0C1A-4FF6-91E9-DFB9E62998AE}" destId="{1C2E4A1B-DB49-4A9E-8EBD-74B2975714C6}" srcOrd="3" destOrd="0" presId="urn:microsoft.com/office/officeart/2005/8/layout/cycle2"/>
    <dgm:cxn modelId="{BA164FFD-7761-4542-BEBF-1DB241D17C35}" type="presParOf" srcId="{1C2E4A1B-DB49-4A9E-8EBD-74B2975714C6}" destId="{D161BAEB-BF98-42E2-9919-C954E80ED834}" srcOrd="0" destOrd="0" presId="urn:microsoft.com/office/officeart/2005/8/layout/cycle2"/>
    <dgm:cxn modelId="{46919567-B1F6-4CD8-A127-8477C4758836}" type="presParOf" srcId="{CB7A6F4B-0C1A-4FF6-91E9-DFB9E62998AE}" destId="{55854333-0F76-49F3-8807-884EAD4F2D5D}" srcOrd="4" destOrd="0" presId="urn:microsoft.com/office/officeart/2005/8/layout/cycle2"/>
    <dgm:cxn modelId="{326E74BD-CF39-4B7D-802C-3926D0AC7E93}" type="presParOf" srcId="{CB7A6F4B-0C1A-4FF6-91E9-DFB9E62998AE}" destId="{FD8E696D-B5CB-4FB7-94E7-87B42C9595E9}" srcOrd="5" destOrd="0" presId="urn:microsoft.com/office/officeart/2005/8/layout/cycle2"/>
    <dgm:cxn modelId="{55BB0890-31DF-478D-8390-99D4AA40DD5E}" type="presParOf" srcId="{FD8E696D-B5CB-4FB7-94E7-87B42C9595E9}" destId="{62BBDBA4-63D2-4874-8B38-44B290C7132B}" srcOrd="0" destOrd="0" presId="urn:microsoft.com/office/officeart/2005/8/layout/cycle2"/>
    <dgm:cxn modelId="{1319E617-EE44-492E-A557-39BC57346DCF}" type="presParOf" srcId="{CB7A6F4B-0C1A-4FF6-91E9-DFB9E62998AE}" destId="{6866881F-F27E-4B12-9E60-C8EECF3FADBF}" srcOrd="6" destOrd="0" presId="urn:microsoft.com/office/officeart/2005/8/layout/cycle2"/>
    <dgm:cxn modelId="{C7BF0BAE-5DF1-4A87-B6D0-6B4B4A6F9CED}" type="presParOf" srcId="{CB7A6F4B-0C1A-4FF6-91E9-DFB9E62998AE}" destId="{133FAE80-A852-4CCD-A8A3-613B71DD46E9}" srcOrd="7" destOrd="0" presId="urn:microsoft.com/office/officeart/2005/8/layout/cycle2"/>
    <dgm:cxn modelId="{D561D696-8C6B-4414-91A8-E199D30D725E}" type="presParOf" srcId="{133FAE80-A852-4CCD-A8A3-613B71DD46E9}" destId="{CBC04A09-B2BF-4128-987D-123EEF1CADB0}" srcOrd="0" destOrd="0" presId="urn:microsoft.com/office/officeart/2005/8/layout/cycle2"/>
    <dgm:cxn modelId="{463DB443-34C5-4F19-BB08-0ECB73238EEC}" type="presParOf" srcId="{CB7A6F4B-0C1A-4FF6-91E9-DFB9E62998AE}" destId="{A603B821-79F8-48B3-A595-1D6CA8754BFF}" srcOrd="8" destOrd="0" presId="urn:microsoft.com/office/officeart/2005/8/layout/cycle2"/>
    <dgm:cxn modelId="{BBCA6196-E575-43A9-8E21-F405A90151D2}" type="presParOf" srcId="{CB7A6F4B-0C1A-4FF6-91E9-DFB9E62998AE}" destId="{A9B255BB-B50E-4C78-87A1-F505010CDDBE}" srcOrd="9" destOrd="0" presId="urn:microsoft.com/office/officeart/2005/8/layout/cycle2"/>
    <dgm:cxn modelId="{4869C77F-A02B-41B4-A92E-138CD32FA5DD}" type="presParOf" srcId="{A9B255BB-B50E-4C78-87A1-F505010CDDBE}" destId="{84BBEB7A-3FBD-41E2-BA6C-8DBCD66FF6A1}" srcOrd="0" destOrd="0" presId="urn:microsoft.com/office/officeart/2005/8/layout/cycle2"/>
    <dgm:cxn modelId="{8B38A2F4-B24D-44FD-9548-B5AED74C7689}" type="presParOf" srcId="{CB7A6F4B-0C1A-4FF6-91E9-DFB9E62998AE}" destId="{DAB42DF4-2AE9-4DBA-8356-87F0EBFAFBA8}" srcOrd="10" destOrd="0" presId="urn:microsoft.com/office/officeart/2005/8/layout/cycle2"/>
    <dgm:cxn modelId="{A45F9505-B462-465E-B9B5-9B3B94888699}" type="presParOf" srcId="{CB7A6F4B-0C1A-4FF6-91E9-DFB9E62998AE}" destId="{34F5E4E2-325C-41B3-A3C3-803A1472A5A8}" srcOrd="11" destOrd="0" presId="urn:microsoft.com/office/officeart/2005/8/layout/cycle2"/>
    <dgm:cxn modelId="{F9EDC8B4-6AA1-4D4D-BC9B-4C1360559BAE}" type="presParOf" srcId="{34F5E4E2-325C-41B3-A3C3-803A1472A5A8}" destId="{C3071073-A46F-4157-BBA6-403B4B71B254}" srcOrd="0" destOrd="0" presId="urn:microsoft.com/office/officeart/2005/8/layout/cycle2"/>
    <dgm:cxn modelId="{EEDCC678-74F6-4D18-BAF1-52D1AAE5296C}" type="presParOf" srcId="{CB7A6F4B-0C1A-4FF6-91E9-DFB9E62998AE}" destId="{E5D6D9AD-1FED-4AB3-92E3-12529328FA5C}" srcOrd="12" destOrd="0" presId="urn:microsoft.com/office/officeart/2005/8/layout/cycle2"/>
    <dgm:cxn modelId="{EC0639FA-554C-4A93-A440-F3772628431B}" type="presParOf" srcId="{CB7A6F4B-0C1A-4FF6-91E9-DFB9E62998AE}" destId="{34A5A4B4-F88E-4048-B4DD-A1A125ABDEDC}" srcOrd="13" destOrd="0" presId="urn:microsoft.com/office/officeart/2005/8/layout/cycle2"/>
    <dgm:cxn modelId="{E25B6642-1888-4804-B3C7-3257A5EF81E6}" type="presParOf" srcId="{34A5A4B4-F88E-4048-B4DD-A1A125ABDEDC}" destId="{03B61D20-8DE4-4B8F-81F4-D07C245EECFA}" srcOrd="0" destOrd="0" presId="urn:microsoft.com/office/officeart/2005/8/layout/cycle2"/>
    <dgm:cxn modelId="{E269C987-7D5C-4D3B-8EF8-7F43795D9B65}" type="presParOf" srcId="{CB7A6F4B-0C1A-4FF6-91E9-DFB9E62998AE}" destId="{1D8EFD15-4B15-4B2E-8F55-3CCCCC85F727}" srcOrd="14" destOrd="0" presId="urn:microsoft.com/office/officeart/2005/8/layout/cycle2"/>
    <dgm:cxn modelId="{BEADD945-3169-4D11-83EC-3BF7DAE16A84}" type="presParOf" srcId="{CB7A6F4B-0C1A-4FF6-91E9-DFB9E62998AE}" destId="{F7D5FE08-0158-47D3-AFD9-6B5BEB4E1671}" srcOrd="15" destOrd="0" presId="urn:microsoft.com/office/officeart/2005/8/layout/cycle2"/>
    <dgm:cxn modelId="{553D2288-1FEC-4D07-9D8C-EDF94F44AB66}" type="presParOf" srcId="{F7D5FE08-0158-47D3-AFD9-6B5BEB4E1671}" destId="{640B6F1A-00CC-4EFE-95EA-FC897407B98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ECAF9-D33E-4FE9-B701-1A78C6C0C875}">
      <dsp:nvSpPr>
        <dsp:cNvPr id="0" name=""/>
        <dsp:cNvSpPr/>
      </dsp:nvSpPr>
      <dsp:spPr>
        <a:xfrm>
          <a:off x="2236394" y="1296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Prevention </a:t>
          </a:r>
          <a:endParaRPr lang="en-US" sz="700" kern="1200" dirty="0"/>
        </a:p>
      </dsp:txBody>
      <dsp:txXfrm>
        <a:off x="2347716" y="112618"/>
        <a:ext cx="537513" cy="537513"/>
      </dsp:txXfrm>
    </dsp:sp>
    <dsp:sp modelId="{85232DA4-8B04-488C-9473-56A51B3D2A37}">
      <dsp:nvSpPr>
        <dsp:cNvPr id="0" name=""/>
        <dsp:cNvSpPr/>
      </dsp:nvSpPr>
      <dsp:spPr>
        <a:xfrm rot="1350000">
          <a:off x="3037468" y="469358"/>
          <a:ext cx="202203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039777" y="509062"/>
        <a:ext cx="141542" cy="153931"/>
      </dsp:txXfrm>
    </dsp:sp>
    <dsp:sp modelId="{24AF43DA-674F-4D6E-AC50-2BF18170915C}">
      <dsp:nvSpPr>
        <dsp:cNvPr id="0" name=""/>
        <dsp:cNvSpPr/>
      </dsp:nvSpPr>
      <dsp:spPr>
        <a:xfrm>
          <a:off x="3291162" y="438195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Preparedness</a:t>
          </a:r>
          <a:endParaRPr lang="en-US" sz="700" kern="1200" dirty="0"/>
        </a:p>
      </dsp:txBody>
      <dsp:txXfrm>
        <a:off x="3402484" y="549517"/>
        <a:ext cx="537513" cy="537513"/>
      </dsp:txXfrm>
    </dsp:sp>
    <dsp:sp modelId="{1C2E4A1B-DB49-4A9E-8EBD-74B2975714C6}">
      <dsp:nvSpPr>
        <dsp:cNvPr id="0" name=""/>
        <dsp:cNvSpPr/>
      </dsp:nvSpPr>
      <dsp:spPr>
        <a:xfrm rot="4050000">
          <a:off x="3786399" y="1212094"/>
          <a:ext cx="202203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805123" y="1235383"/>
        <a:ext cx="141542" cy="153931"/>
      </dsp:txXfrm>
    </dsp:sp>
    <dsp:sp modelId="{55854333-0F76-49F3-8807-884EAD4F2D5D}">
      <dsp:nvSpPr>
        <dsp:cNvPr id="0" name=""/>
        <dsp:cNvSpPr/>
      </dsp:nvSpPr>
      <dsp:spPr>
        <a:xfrm>
          <a:off x="3728062" y="1492963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Surveillance</a:t>
          </a:r>
          <a:endParaRPr lang="en-US" sz="700" kern="1200" dirty="0"/>
        </a:p>
      </dsp:txBody>
      <dsp:txXfrm>
        <a:off x="3839384" y="1604285"/>
        <a:ext cx="537513" cy="537513"/>
      </dsp:txXfrm>
    </dsp:sp>
    <dsp:sp modelId="{FD8E696D-B5CB-4FB7-94E7-87B42C9595E9}">
      <dsp:nvSpPr>
        <dsp:cNvPr id="0" name=""/>
        <dsp:cNvSpPr/>
      </dsp:nvSpPr>
      <dsp:spPr>
        <a:xfrm rot="6750000">
          <a:off x="3790779" y="2266862"/>
          <a:ext cx="202203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3832716" y="2290151"/>
        <a:ext cx="141542" cy="153931"/>
      </dsp:txXfrm>
    </dsp:sp>
    <dsp:sp modelId="{6866881F-F27E-4B12-9E60-C8EECF3FADBF}">
      <dsp:nvSpPr>
        <dsp:cNvPr id="0" name=""/>
        <dsp:cNvSpPr/>
      </dsp:nvSpPr>
      <dsp:spPr>
        <a:xfrm>
          <a:off x="3291162" y="2547731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Early detection</a:t>
          </a:r>
          <a:endParaRPr lang="en-US" sz="700" kern="1200" dirty="0"/>
        </a:p>
      </dsp:txBody>
      <dsp:txXfrm>
        <a:off x="3402484" y="2659053"/>
        <a:ext cx="537513" cy="537513"/>
      </dsp:txXfrm>
    </dsp:sp>
    <dsp:sp modelId="{133FAE80-A852-4CCD-A8A3-613B71DD46E9}">
      <dsp:nvSpPr>
        <dsp:cNvPr id="0" name=""/>
        <dsp:cNvSpPr/>
      </dsp:nvSpPr>
      <dsp:spPr>
        <a:xfrm rot="9450000">
          <a:off x="3048042" y="3015793"/>
          <a:ext cx="202203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3106394" y="3055497"/>
        <a:ext cx="141542" cy="153931"/>
      </dsp:txXfrm>
    </dsp:sp>
    <dsp:sp modelId="{A603B821-79F8-48B3-A595-1D6CA8754BFF}">
      <dsp:nvSpPr>
        <dsp:cNvPr id="0" name=""/>
        <dsp:cNvSpPr/>
      </dsp:nvSpPr>
      <dsp:spPr>
        <a:xfrm>
          <a:off x="2236394" y="2984631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Response</a:t>
          </a:r>
          <a:endParaRPr lang="en-US" sz="700" kern="1200" dirty="0"/>
        </a:p>
      </dsp:txBody>
      <dsp:txXfrm>
        <a:off x="2347716" y="3095953"/>
        <a:ext cx="537513" cy="537513"/>
      </dsp:txXfrm>
    </dsp:sp>
    <dsp:sp modelId="{A9B255BB-B50E-4C78-87A1-F505010CDDBE}">
      <dsp:nvSpPr>
        <dsp:cNvPr id="0" name=""/>
        <dsp:cNvSpPr/>
      </dsp:nvSpPr>
      <dsp:spPr>
        <a:xfrm rot="12150000">
          <a:off x="1993275" y="3020173"/>
          <a:ext cx="202203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2051627" y="3083091"/>
        <a:ext cx="141542" cy="153931"/>
      </dsp:txXfrm>
    </dsp:sp>
    <dsp:sp modelId="{DAB42DF4-2AE9-4DBA-8356-87F0EBFAFBA8}">
      <dsp:nvSpPr>
        <dsp:cNvPr id="0" name=""/>
        <dsp:cNvSpPr/>
      </dsp:nvSpPr>
      <dsp:spPr>
        <a:xfrm>
          <a:off x="1181626" y="2547731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Containment</a:t>
          </a:r>
          <a:endParaRPr lang="en-US" sz="700" kern="1200" dirty="0"/>
        </a:p>
      </dsp:txBody>
      <dsp:txXfrm>
        <a:off x="1292948" y="2659053"/>
        <a:ext cx="537513" cy="537513"/>
      </dsp:txXfrm>
    </dsp:sp>
    <dsp:sp modelId="{34F5E4E2-325C-41B3-A3C3-803A1472A5A8}">
      <dsp:nvSpPr>
        <dsp:cNvPr id="0" name=""/>
        <dsp:cNvSpPr/>
      </dsp:nvSpPr>
      <dsp:spPr>
        <a:xfrm rot="14850000">
          <a:off x="1244344" y="2277437"/>
          <a:ext cx="202203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1286281" y="2356770"/>
        <a:ext cx="141542" cy="153931"/>
      </dsp:txXfrm>
    </dsp:sp>
    <dsp:sp modelId="{E5D6D9AD-1FED-4AB3-92E3-12529328FA5C}">
      <dsp:nvSpPr>
        <dsp:cNvPr id="0" name=""/>
        <dsp:cNvSpPr/>
      </dsp:nvSpPr>
      <dsp:spPr>
        <a:xfrm>
          <a:off x="744727" y="1492963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Mitigation</a:t>
          </a:r>
        </a:p>
      </dsp:txBody>
      <dsp:txXfrm>
        <a:off x="856049" y="1604285"/>
        <a:ext cx="537513" cy="537513"/>
      </dsp:txXfrm>
    </dsp:sp>
    <dsp:sp modelId="{34A5A4B4-F88E-4048-B4DD-A1A125ABDEDC}">
      <dsp:nvSpPr>
        <dsp:cNvPr id="0" name=""/>
        <dsp:cNvSpPr/>
      </dsp:nvSpPr>
      <dsp:spPr>
        <a:xfrm rot="17555583">
          <a:off x="1240917" y="1223619"/>
          <a:ext cx="201495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259529" y="1302835"/>
        <a:ext cx="141047" cy="153931"/>
      </dsp:txXfrm>
    </dsp:sp>
    <dsp:sp modelId="{1D8EFD15-4B15-4B2E-8F55-3CCCCC85F727}">
      <dsp:nvSpPr>
        <dsp:cNvPr id="0" name=""/>
        <dsp:cNvSpPr/>
      </dsp:nvSpPr>
      <dsp:spPr>
        <a:xfrm>
          <a:off x="1182826" y="440139"/>
          <a:ext cx="760157" cy="7601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Recovery and rehabilitation </a:t>
          </a:r>
        </a:p>
      </dsp:txBody>
      <dsp:txXfrm>
        <a:off x="1294148" y="551461"/>
        <a:ext cx="537513" cy="537513"/>
      </dsp:txXfrm>
    </dsp:sp>
    <dsp:sp modelId="{F7D5FE08-0158-47D3-AFD9-6B5BEB4E1671}">
      <dsp:nvSpPr>
        <dsp:cNvPr id="0" name=""/>
        <dsp:cNvSpPr/>
      </dsp:nvSpPr>
      <dsp:spPr>
        <a:xfrm rot="20243208">
          <a:off x="1983405" y="474718"/>
          <a:ext cx="202011" cy="256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985735" y="537680"/>
        <a:ext cx="141408" cy="153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docs/FGAI4H-F-105-A01.docx" TargetMode="External"/><Relationship Id="rId2" Type="http://schemas.openxmlformats.org/officeDocument/2006/relationships/hyperlink" Target="https://www.itu.int/en/ITU-T/focusgroups/ai4h/Documents/FGAI4H-F-105-WorkingGroupExper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tranet.itu.int/sites/itu-t/focusgroups/ai4h/docs/FGAI4H-F-105-A02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news-room/detail/20-04-2020-itu-who-joint-statement-unleashing-information-technology-to-defeat-covid-19" TargetMode="External"/><Relationship Id="rId2" Type="http://schemas.openxmlformats.org/officeDocument/2006/relationships/hyperlink" Target="https://www.who.int/emergencies/diseases/novel-coronavirus-2019/technical-guidance/patient-manag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20.utoronto.ca/2020/2020-g20-digital-0430.html" TargetMode="External"/><Relationship Id="rId4" Type="http://schemas.openxmlformats.org/officeDocument/2006/relationships/hyperlink" Target="http://pubdocs.worldbank.org/en/788991588006445890/Speedboat-Partners-COVID-19-Digital-Development-Joint-Action-Plan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hrp-screen.3incloud.com/page/#/screen/2jpgp6atx2io" TargetMode="External"/><Relationship Id="rId3" Type="http://schemas.openxmlformats.org/officeDocument/2006/relationships/hyperlink" Target="https://mp.weixin.qq.com/s/WxEbQkVHSVVW70xcdVFA9w" TargetMode="External"/><Relationship Id="rId7" Type="http://schemas.openxmlformats.org/officeDocument/2006/relationships/hyperlink" Target="http://www.caict.ac.cn/kxyj/qwfb/ztbg/202004/P020200409493290974153.pdf" TargetMode="External"/><Relationship Id="rId2" Type="http://schemas.openxmlformats.org/officeDocument/2006/relationships/hyperlink" Target="&#8211;%09http:/www.caict.ac.cn/kxyj/qwfb/ztbg/202004/P02020040949329097415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p.weixin.qq.com/s/KdOh7JqkEzAPmMQ_XwvFRQ" TargetMode="External"/><Relationship Id="rId5" Type="http://schemas.openxmlformats.org/officeDocument/2006/relationships/hyperlink" Target="http://www.caict.ac.cn/xwdt/hyxw/202003/t20200324_277621.htm" TargetMode="External"/><Relationship Id="rId4" Type="http://schemas.openxmlformats.org/officeDocument/2006/relationships/hyperlink" Target="http://www.caict.ac.cn/xwdt/hyxw/202003/t20200301_275471.htm" TargetMode="External"/><Relationship Id="rId9" Type="http://schemas.openxmlformats.org/officeDocument/2006/relationships/hyperlink" Target="https://dhrp.3incloud.com/#/global/home/lis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5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FGAI4H-I-026-A01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60073"/>
              </p:ext>
            </p:extLst>
          </p:nvPr>
        </p:nvGraphicFramePr>
        <p:xfrm>
          <a:off x="914526" y="2885211"/>
          <a:ext cx="7112397" cy="3223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CAICT, PAHO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to set up an ad-hoc working group on AI and other digital technologies for COVID-19 health emergency (WG-WE) - Att.1: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 Rivière </a:t>
                      </a:r>
                      <a:r>
                        <a:rPr lang="en-US" dirty="0" err="1"/>
                        <a:t>Cinnamond</a:t>
                      </a:r>
                      <a:r>
                        <a:rPr lang="en-US" dirty="0"/>
                        <a:t> (PAHO/WHO)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rivierea@paho.org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Shan Xu (CAITC)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xushan@caict.ac.cn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51007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</a:t>
                      </a:r>
                      <a:r>
                        <a:rPr lang="en-GB" sz="1800" dirty="0"/>
                        <a:t>proposal to set up an ad-hoc working group on AI for COVID-19.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9D0688-C64F-4685-BDE9-CF320A6F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Representations and interactions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6B4137-C6A1-4DAF-ADE0-77EE4F332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 hangingPunct="0"/>
            <a:r>
              <a:rPr lang="en-US" i="1" dirty="0"/>
              <a:t>Chairs and experts of FG-AI4H</a:t>
            </a:r>
          </a:p>
          <a:p>
            <a:pPr lvl="0" fontAlgn="base" hangingPunct="0"/>
            <a:r>
              <a:rPr lang="en-GB" i="1" dirty="0"/>
              <a:t>WG and TG members with relevant expertise and interest</a:t>
            </a:r>
            <a:endParaRPr lang="en-US" i="1" dirty="0"/>
          </a:p>
          <a:p>
            <a:pPr lvl="0" fontAlgn="base" hangingPunct="0"/>
            <a:r>
              <a:rPr lang="en-GB" i="1" dirty="0"/>
              <a:t>ITU and WHO experts</a:t>
            </a:r>
            <a:endParaRPr lang="en-US" i="1" dirty="0"/>
          </a:p>
          <a:p>
            <a:pPr lvl="0" fontAlgn="base" hangingPunct="0"/>
            <a:r>
              <a:rPr lang="en-GB" i="1" dirty="0"/>
              <a:t>G20 and other international mechanisms</a:t>
            </a:r>
            <a:endParaRPr lang="en-US" i="1" dirty="0"/>
          </a:p>
          <a:p>
            <a:pPr lvl="0" fontAlgn="base" hangingPunct="0"/>
            <a:r>
              <a:rPr lang="en-US" i="1" dirty="0"/>
              <a:t>Workshops to include participants from government agencies, academic institutions, NGOs and National Health Committees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sz="1500" i="1" dirty="0"/>
              <a:t>Participants in this ad-hoc WG will follow the procedure in Document FG-AI4H-F-105.</a:t>
            </a:r>
            <a:endParaRPr lang="en-US" sz="1500" i="1" dirty="0"/>
          </a:p>
          <a:p>
            <a:pPr marL="0" indent="0" fontAlgn="base" hangingPunct="0">
              <a:buNone/>
            </a:pPr>
            <a:r>
              <a:rPr lang="en-GB" sz="1500" i="1" u="sng" dirty="0">
                <a:hlinkClick r:id="rId2"/>
              </a:rPr>
              <a:t>FG-AI4H F-105</a:t>
            </a:r>
            <a:r>
              <a:rPr lang="en-GB" sz="1500" i="1" dirty="0"/>
              <a:t> (Zanzibar, September 2019)), </a:t>
            </a:r>
            <a:r>
              <a:rPr lang="en-GB" sz="1500" i="1" dirty="0" err="1"/>
              <a:t>ToRs</a:t>
            </a:r>
            <a:r>
              <a:rPr lang="en-GB" sz="1500" i="1" dirty="0"/>
              <a:t> for the WG-Experts and call for experts and Annex A, </a:t>
            </a:r>
            <a:r>
              <a:rPr lang="en-GB" sz="1500" i="1" u="sng" dirty="0">
                <a:hlinkClick r:id="rId3"/>
              </a:rPr>
              <a:t>Application form</a:t>
            </a:r>
            <a:r>
              <a:rPr lang="en-GB" sz="1500" i="1" dirty="0"/>
              <a:t>; </a:t>
            </a:r>
            <a:r>
              <a:rPr lang="en-GB" sz="1500" i="1" u="sng" dirty="0">
                <a:hlinkClick r:id="rId4"/>
              </a:rPr>
              <a:t>Conflict of interest form</a:t>
            </a: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402361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886FCB-795F-4F55-9223-E672C7B53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768" y="2605990"/>
            <a:ext cx="6402464" cy="1899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Thank you!</a:t>
            </a:r>
          </a:p>
          <a:p>
            <a:endParaRPr lang="en-US" sz="3000" dirty="0"/>
          </a:p>
          <a:p>
            <a:pPr marL="0" indent="0" algn="ctr">
              <a:buNone/>
            </a:pPr>
            <a:r>
              <a:rPr lang="en-US" sz="3000" dirty="0"/>
              <a:t>Any question or suggestion?</a:t>
            </a:r>
          </a:p>
        </p:txBody>
      </p:sp>
    </p:spTree>
    <p:extLst>
      <p:ext uri="{BB962C8B-B14F-4D97-AF65-F5344CB8AC3E}">
        <p14:creationId xmlns:p14="http://schemas.microsoft.com/office/powerpoint/2010/main" val="7107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733EE1-772E-4EB8-A811-7749103A2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000" b="1" dirty="0"/>
              <a:t>Proposal to set up an ad-hoc working group on AI for COVID-19</a:t>
            </a:r>
            <a:endParaRPr lang="en-US" sz="3000" b="1" dirty="0"/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476E1DC6-802A-445D-A9AD-73063A4B3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14890"/>
            <a:ext cx="6858000" cy="7857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Ana Rivière Cinnamond (PAHO/WHO)</a:t>
            </a:r>
          </a:p>
          <a:p>
            <a:r>
              <a:rPr lang="en-US" dirty="0"/>
              <a:t>Shan Xu (CAITC)</a:t>
            </a:r>
          </a:p>
        </p:txBody>
      </p:sp>
    </p:spTree>
    <p:extLst>
      <p:ext uri="{BB962C8B-B14F-4D97-AF65-F5344CB8AC3E}">
        <p14:creationId xmlns:p14="http://schemas.microsoft.com/office/powerpoint/2010/main" val="4703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6D00FA-85E9-4CB9-AF33-3EDB0CBC1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Introduction</a:t>
            </a:r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889D65-B7FA-47BD-B37A-3C9B2028C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36" y="1297984"/>
            <a:ext cx="8515350" cy="38893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F96AB6-5AE5-4D33-8DCC-79779D141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50" y="5299626"/>
            <a:ext cx="7706121" cy="64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9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B702A3-EDD1-46B8-BF99-D009BDB2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Rationale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A22B01-7A8A-4811-A91A-836A73948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i="1" dirty="0"/>
              <a:t>WHO proposed a collection on anonymized COVID-19 clinical data and </a:t>
            </a:r>
            <a:r>
              <a:rPr lang="en-GB" i="1" dirty="0">
                <a:hlinkClick r:id="rId2"/>
              </a:rPr>
              <a:t>built a data platform for COVID-19 clinical data</a:t>
            </a:r>
            <a:endParaRPr lang="en-GB" i="1" dirty="0"/>
          </a:p>
          <a:p>
            <a:endParaRPr lang="en-GB" i="1" dirty="0"/>
          </a:p>
          <a:p>
            <a:r>
              <a:rPr lang="en-GB" i="1" dirty="0"/>
              <a:t>ITU-WHO released a </a:t>
            </a:r>
            <a:r>
              <a:rPr lang="en-GB" i="1" dirty="0">
                <a:hlinkClick r:id="rId3"/>
              </a:rPr>
              <a:t>Joint Statement </a:t>
            </a:r>
            <a:r>
              <a:rPr lang="en-GB" i="1" dirty="0"/>
              <a:t>on unleashing information technology to defeat COVID-19</a:t>
            </a:r>
          </a:p>
          <a:p>
            <a:endParaRPr lang="en-GB" i="1" dirty="0"/>
          </a:p>
          <a:p>
            <a:r>
              <a:rPr lang="en-GB" i="1" dirty="0"/>
              <a:t>The World Bank, the International Telecommunication Union (ITU), GSMA and the World Economic Forum launched </a:t>
            </a:r>
            <a:r>
              <a:rPr lang="en-GB" i="1" dirty="0">
                <a:hlinkClick r:id="rId4"/>
              </a:rPr>
              <a:t>COVID-19 Crisis Response: Digital Development Joint Action Plan and Call for Action</a:t>
            </a:r>
            <a:endParaRPr lang="en-GB" i="1" dirty="0"/>
          </a:p>
          <a:p>
            <a:endParaRPr lang="en-GB" i="1" dirty="0"/>
          </a:p>
          <a:p>
            <a:r>
              <a:rPr lang="en-US" i="1" dirty="0"/>
              <a:t>Extraordinary G20 Digital Economy Ministerial Meeting: </a:t>
            </a:r>
            <a:r>
              <a:rPr lang="en-US" i="1" dirty="0">
                <a:hlinkClick r:id="rId5"/>
              </a:rPr>
              <a:t>COVID-19 Response Statement</a:t>
            </a:r>
            <a:r>
              <a:rPr lang="en-US" i="1" dirty="0"/>
              <a:t> (Apr 30)</a:t>
            </a:r>
          </a:p>
        </p:txBody>
      </p:sp>
    </p:spTree>
    <p:extLst>
      <p:ext uri="{BB962C8B-B14F-4D97-AF65-F5344CB8AC3E}">
        <p14:creationId xmlns:p14="http://schemas.microsoft.com/office/powerpoint/2010/main" val="355834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457F4-027A-4A0E-A784-2C821B52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Scope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5FCEE1-8A45-4005-9059-AEFCB45AE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è"/>
            </a:pPr>
            <a:r>
              <a:rPr lang="en-GB" sz="2000" i="1" dirty="0"/>
              <a:t>This ad-hoc working group on COVID-19 health emergency (WG-HE) </a:t>
            </a:r>
            <a:r>
              <a:rPr lang="en-GB" sz="2000" i="1" u="sng" dirty="0"/>
              <a:t>is aimed at covering the entire cycle of an epidemic emergency</a:t>
            </a:r>
            <a:r>
              <a:rPr lang="en-GB" sz="2000" i="1" dirty="0"/>
              <a:t>, encompassing the following: prevention and preparedness, outbreak early detection, surveillance and response, recovery, rehabilitation, mitigation, etc. </a:t>
            </a:r>
          </a:p>
          <a:p>
            <a:endParaRPr lang="en-GB" sz="2000" i="1" dirty="0"/>
          </a:p>
          <a:p>
            <a:r>
              <a:rPr lang="en-GB" sz="2000" i="1" u="sng" dirty="0"/>
              <a:t>In the short-term</a:t>
            </a:r>
            <a:r>
              <a:rPr lang="en-GB" sz="2000" i="1" dirty="0"/>
              <a:t>, this group will collect effective ways and cases on AI and other digital technologies to combat COVID-19 at the above stages. </a:t>
            </a:r>
          </a:p>
          <a:p>
            <a:endParaRPr lang="en-GB" sz="2000" i="1" dirty="0"/>
          </a:p>
          <a:p>
            <a:r>
              <a:rPr lang="en-GB" sz="2000" i="1" u="sng" dirty="0"/>
              <a:t>In the future</a:t>
            </a:r>
            <a:r>
              <a:rPr lang="en-GB" sz="2000" i="1" dirty="0"/>
              <a:t>, this work could contribute to a general experience on the analytics and scenario setting as a continuous exercise during the emergency cycle feeding each stage and evolve towards a more generalizable mechanism on the health emergency continuum, eventually applicable to other pandemics. </a:t>
            </a:r>
            <a:endParaRPr lang="en-US" sz="2000" i="1" dirty="0"/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948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5DB19E-55A3-4DA0-939E-1C0BAD6F6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Specific issues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28FA41-8CBA-4932-B228-726901437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 hangingPunct="0"/>
            <a:r>
              <a:rPr lang="en-GB" sz="1800" i="1" u="sng" dirty="0"/>
              <a:t>Targeted to COVID-19</a:t>
            </a:r>
            <a:r>
              <a:rPr lang="en-GB" sz="1800" i="1" dirty="0"/>
              <a:t>: With the urgency on fighting against COVID-19 worldwide, this ad-hoc WG focuses on the COVID-19 pandemic. </a:t>
            </a:r>
          </a:p>
          <a:p>
            <a:pPr lvl="0" fontAlgn="base" hangingPunct="0"/>
            <a:endParaRPr lang="en-GB" sz="825" i="1" dirty="0"/>
          </a:p>
          <a:p>
            <a:pPr lvl="0" fontAlgn="base" hangingPunct="0"/>
            <a:r>
              <a:rPr lang="en-GB" sz="1800" i="1" u="sng" dirty="0"/>
              <a:t>No conflicts with TG-Outbreak nor with TG-Symptom</a:t>
            </a:r>
            <a:r>
              <a:rPr lang="en-GB" sz="1800" i="1" dirty="0"/>
              <a:t>: The TG-Outbreak focuses on AI solutions on early detection of outbreaks, and this group plans to cover the many stages of epidemic emergency. TG-Symptom focuses on AI solutions to identify possible pathologies based on syndromic description by patients. This ad-hoc WG will collaborate, reuse and share mid or final outputs with the applicable FG-AI4H TGs.</a:t>
            </a:r>
          </a:p>
          <a:p>
            <a:pPr lvl="0" fontAlgn="base" hangingPunct="0"/>
            <a:endParaRPr lang="en-US" sz="825" i="1" dirty="0"/>
          </a:p>
          <a:p>
            <a:pPr lvl="0" fontAlgn="base" hangingPunct="0"/>
            <a:r>
              <a:rPr lang="en-GB" sz="1800" i="1" u="sng" dirty="0"/>
              <a:t>Further research in the future</a:t>
            </a:r>
            <a:r>
              <a:rPr lang="en-GB" sz="1800" i="1" dirty="0"/>
              <a:t>: Collection and collaboration on COVID-19 digital cases are not the only activities of this ad-hoc WG. Further research such as risk assessment, monitoring and evaluation, analytics and scenario setting as a continuous exercise during the above emergency cycle will be conducted. We expect a generalized experience extracted from this COVID-19 work, eventually applicable to other health emergencies. </a:t>
            </a:r>
            <a:endParaRPr lang="en-US" sz="1800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4287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FFCE8C-52F8-4277-A10B-295BDE368102}"/>
              </a:ext>
            </a:extLst>
          </p:cNvPr>
          <p:cNvGraphicFramePr/>
          <p:nvPr/>
        </p:nvGraphicFramePr>
        <p:xfrm>
          <a:off x="1937081" y="1546996"/>
          <a:ext cx="5232947" cy="3746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084BF6-6A13-4432-BFEE-174752A51900}"/>
              </a:ext>
            </a:extLst>
          </p:cNvPr>
          <p:cNvSpPr txBox="1"/>
          <p:nvPr/>
        </p:nvSpPr>
        <p:spPr>
          <a:xfrm>
            <a:off x="3886200" y="3406262"/>
            <a:ext cx="1371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/>
              <a:t>AI </a:t>
            </a:r>
          </a:p>
          <a:p>
            <a:pPr algn="ctr"/>
            <a:r>
              <a:rPr lang="en-US" sz="1350" b="1" dirty="0"/>
              <a:t>at each stage</a:t>
            </a:r>
          </a:p>
        </p:txBody>
      </p:sp>
      <p:pic>
        <p:nvPicPr>
          <p:cNvPr id="10" name="Graphic 9" descr="Artificial Intelligence">
            <a:extLst>
              <a:ext uri="{FF2B5EF4-FFF2-40B4-BE49-F238E27FC236}">
                <a16:creationId xmlns:a16="http://schemas.microsoft.com/office/drawing/2014/main" id="{9C7920B7-36A4-489C-90BC-834AA8F898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42115" y="2847872"/>
            <a:ext cx="903634" cy="90363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E90721E-107D-413D-A0F2-ED4305F91108}"/>
              </a:ext>
            </a:extLst>
          </p:cNvPr>
          <p:cNvSpPr txBox="1"/>
          <p:nvPr/>
        </p:nvSpPr>
        <p:spPr>
          <a:xfrm>
            <a:off x="1328023" y="3519805"/>
            <a:ext cx="1291898" cy="5078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Laboratory</a:t>
            </a:r>
            <a:r>
              <a:rPr lang="en-US" sz="900" dirty="0"/>
              <a:t>: improving testing bottlenecks (capacity, timeliness)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F284E1-CB68-4D04-BBDD-4AF76A794CF4}"/>
              </a:ext>
            </a:extLst>
          </p:cNvPr>
          <p:cNvSpPr txBox="1"/>
          <p:nvPr/>
        </p:nvSpPr>
        <p:spPr>
          <a:xfrm>
            <a:off x="1287725" y="2400160"/>
            <a:ext cx="1557077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Movement restrictions/ control/ lifting of measures: </a:t>
            </a:r>
            <a:r>
              <a:rPr lang="en-US" sz="900" dirty="0"/>
              <a:t>Contact tracing, facial recognition, PEPP-PT etc.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02444B-CB4D-4733-A997-C076016CF67B}"/>
              </a:ext>
            </a:extLst>
          </p:cNvPr>
          <p:cNvSpPr txBox="1"/>
          <p:nvPr/>
        </p:nvSpPr>
        <p:spPr>
          <a:xfrm>
            <a:off x="6481676" y="2831416"/>
            <a:ext cx="122811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TG Symptoms</a:t>
            </a:r>
            <a:r>
              <a:rPr lang="en-US" sz="900" dirty="0"/>
              <a:t>: global syndromic surveillance data availability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B1C4D7-4225-4A0E-96F8-F53D3BF691C9}"/>
              </a:ext>
            </a:extLst>
          </p:cNvPr>
          <p:cNvSpPr txBox="1"/>
          <p:nvPr/>
        </p:nvSpPr>
        <p:spPr>
          <a:xfrm>
            <a:off x="6278332" y="3932707"/>
            <a:ext cx="122811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TG Outbreaks</a:t>
            </a:r>
            <a:r>
              <a:rPr lang="en-US" sz="900" dirty="0"/>
              <a:t>: global monitoring of epi data, media monitoring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EBA957-4E3E-4F95-BE14-037A29366994}"/>
              </a:ext>
            </a:extLst>
          </p:cNvPr>
          <p:cNvSpPr txBox="1"/>
          <p:nvPr/>
        </p:nvSpPr>
        <p:spPr>
          <a:xfrm>
            <a:off x="5039012" y="5028889"/>
            <a:ext cx="1937685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Analytics</a:t>
            </a:r>
            <a:r>
              <a:rPr lang="en-US" sz="900" dirty="0"/>
              <a:t>: capacity to assess the risk at local, national and international levels (data needs on mobility to quantify possible spread )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9D1E09-17FB-4B0D-B3C5-443A87ED4E86}"/>
              </a:ext>
            </a:extLst>
          </p:cNvPr>
          <p:cNvSpPr txBox="1"/>
          <p:nvPr/>
        </p:nvSpPr>
        <p:spPr>
          <a:xfrm>
            <a:off x="2019799" y="1110597"/>
            <a:ext cx="1699431" cy="7848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Facilitating movement restrictions</a:t>
            </a:r>
            <a:r>
              <a:rPr lang="en-US" sz="900" dirty="0"/>
              <a:t>: food and medication delivery, medical follow up, teleworking, home schooling etc.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741585-7F8A-46D9-9BDA-DDE683E5309B}"/>
              </a:ext>
            </a:extLst>
          </p:cNvPr>
          <p:cNvSpPr txBox="1"/>
          <p:nvPr/>
        </p:nvSpPr>
        <p:spPr>
          <a:xfrm>
            <a:off x="2525173" y="5028889"/>
            <a:ext cx="1616942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Clinical diagnostics: </a:t>
            </a:r>
            <a:r>
              <a:rPr lang="en-US" sz="900" dirty="0"/>
              <a:t>speeding </a:t>
            </a:r>
            <a:r>
              <a:rPr lang="en-US" sz="900" dirty="0" err="1"/>
              <a:t>triag</a:t>
            </a:r>
            <a:r>
              <a:rPr lang="en-US" sz="900" dirty="0"/>
              <a:t>, diagnostic and treatment techniques (imaging, clinical algorithms)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83B33-9BD9-4C8B-A24C-3C4B8900AC3B}"/>
              </a:ext>
            </a:extLst>
          </p:cNvPr>
          <p:cNvSpPr txBox="1"/>
          <p:nvPr/>
        </p:nvSpPr>
        <p:spPr>
          <a:xfrm>
            <a:off x="1573772" y="4321220"/>
            <a:ext cx="129189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Early detection of cases</a:t>
            </a:r>
            <a:r>
              <a:rPr lang="en-US" sz="900" dirty="0"/>
              <a:t>: geolocation, movement, facial recognition etc.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49B9BE-0654-4F88-9BF5-8BA69B2DCE40}"/>
              </a:ext>
            </a:extLst>
          </p:cNvPr>
          <p:cNvSpPr txBox="1"/>
          <p:nvPr/>
        </p:nvSpPr>
        <p:spPr>
          <a:xfrm>
            <a:off x="4142115" y="1035487"/>
            <a:ext cx="1699432" cy="5078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Lessons learned to inform change</a:t>
            </a:r>
            <a:r>
              <a:rPr lang="en-US" sz="900" u="sng" dirty="0"/>
              <a:t>: </a:t>
            </a:r>
            <a:r>
              <a:rPr lang="en-US" sz="900" dirty="0"/>
              <a:t>systematizing findings, feeding to policy changes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58242F-7AE1-4CDF-8608-9803EA2C818B}"/>
              </a:ext>
            </a:extLst>
          </p:cNvPr>
          <p:cNvSpPr txBox="1"/>
          <p:nvPr/>
        </p:nvSpPr>
        <p:spPr>
          <a:xfrm>
            <a:off x="6007854" y="1677117"/>
            <a:ext cx="1658308" cy="7848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00" b="1" u="sng" dirty="0"/>
              <a:t>New ways of living</a:t>
            </a:r>
            <a:r>
              <a:rPr lang="en-US" sz="900" dirty="0"/>
              <a:t>: technologies that will facilitate social distancing while allowing to continue with work and personal life</a:t>
            </a:r>
          </a:p>
        </p:txBody>
      </p:sp>
      <p:sp>
        <p:nvSpPr>
          <p:cNvPr id="32" name="Circle: Hollow 31">
            <a:extLst>
              <a:ext uri="{FF2B5EF4-FFF2-40B4-BE49-F238E27FC236}">
                <a16:creationId xmlns:a16="http://schemas.microsoft.com/office/drawing/2014/main" id="{B91BF1F0-DE92-4FFD-8D80-166EC3DDD21E}"/>
              </a:ext>
            </a:extLst>
          </p:cNvPr>
          <p:cNvSpPr/>
          <p:nvPr/>
        </p:nvSpPr>
        <p:spPr>
          <a:xfrm>
            <a:off x="3435155" y="2310493"/>
            <a:ext cx="2297973" cy="2300962"/>
          </a:xfrm>
          <a:prstGeom prst="donut">
            <a:avLst>
              <a:gd name="adj" fmla="val 157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AA2BF0B-AF3F-48F2-B0E1-3C44D3E64F49}"/>
              </a:ext>
            </a:extLst>
          </p:cNvPr>
          <p:cNvSpPr txBox="1"/>
          <p:nvPr/>
        </p:nvSpPr>
        <p:spPr>
          <a:xfrm>
            <a:off x="4226588" y="2394649"/>
            <a:ext cx="6908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solidFill>
                  <a:schemeClr val="accent1"/>
                </a:solidFill>
              </a:rPr>
              <a:t>ethics</a:t>
            </a:r>
          </a:p>
        </p:txBody>
      </p:sp>
      <p:sp>
        <p:nvSpPr>
          <p:cNvPr id="34" name="Arrow: Curved Left 33">
            <a:extLst>
              <a:ext uri="{FF2B5EF4-FFF2-40B4-BE49-F238E27FC236}">
                <a16:creationId xmlns:a16="http://schemas.microsoft.com/office/drawing/2014/main" id="{B074E06D-E54B-4583-B3EF-5EF520E5CF87}"/>
              </a:ext>
            </a:extLst>
          </p:cNvPr>
          <p:cNvSpPr/>
          <p:nvPr/>
        </p:nvSpPr>
        <p:spPr>
          <a:xfrm>
            <a:off x="5067855" y="2568737"/>
            <a:ext cx="467468" cy="1789593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5" name="Arrow: Curved Left 34">
            <a:extLst>
              <a:ext uri="{FF2B5EF4-FFF2-40B4-BE49-F238E27FC236}">
                <a16:creationId xmlns:a16="http://schemas.microsoft.com/office/drawing/2014/main" id="{EF821BFC-9D50-4544-945E-84B0174F0398}"/>
              </a:ext>
            </a:extLst>
          </p:cNvPr>
          <p:cNvSpPr/>
          <p:nvPr/>
        </p:nvSpPr>
        <p:spPr>
          <a:xfrm rot="10800000">
            <a:off x="3661309" y="2563420"/>
            <a:ext cx="467468" cy="1789593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F91BF80-9080-4269-BD9F-539F75561961}"/>
              </a:ext>
            </a:extLst>
          </p:cNvPr>
          <p:cNvSpPr txBox="1"/>
          <p:nvPr/>
        </p:nvSpPr>
        <p:spPr>
          <a:xfrm>
            <a:off x="4195376" y="4265708"/>
            <a:ext cx="6908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solidFill>
                  <a:schemeClr val="accent1"/>
                </a:solidFill>
              </a:rPr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44376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4866CC-B757-4794-A138-1E3739E1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Existing work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ED5136-1808-4D4E-BB05-F81A62D1B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953838" cy="4938711"/>
          </a:xfrm>
        </p:spPr>
        <p:txBody>
          <a:bodyPr>
            <a:normAutofit/>
          </a:bodyPr>
          <a:lstStyle/>
          <a:p>
            <a:r>
              <a:rPr lang="en-GB" sz="1600" dirty="0"/>
              <a:t>CAICT (China) </a:t>
            </a:r>
            <a:r>
              <a:rPr lang="en-GB" sz="1600" dirty="0">
                <a:hlinkClick r:id="rId2"/>
              </a:rPr>
              <a:t>best practice reports </a:t>
            </a:r>
            <a:r>
              <a:rPr lang="en-GB" sz="1600" dirty="0"/>
              <a:t>on digital health cases in the prevention and control of COVID-19 in China: with more 200 digital cases were collected (AI, 5G, Internet, IoT, Virtual hospital, etc.), and the series of reports(</a:t>
            </a:r>
            <a:r>
              <a:rPr lang="en-GB" sz="1600" dirty="0">
                <a:hlinkClick r:id="rId3"/>
              </a:rPr>
              <a:t>V1</a:t>
            </a:r>
            <a:r>
              <a:rPr lang="en-GB" sz="1600" dirty="0"/>
              <a:t>, </a:t>
            </a:r>
            <a:r>
              <a:rPr lang="en-GB" sz="1600" dirty="0">
                <a:hlinkClick r:id="rId4"/>
              </a:rPr>
              <a:t>V2</a:t>
            </a:r>
            <a:r>
              <a:rPr lang="en-GB" sz="1600" dirty="0"/>
              <a:t>, </a:t>
            </a:r>
            <a:r>
              <a:rPr lang="en-GB" sz="1600" dirty="0">
                <a:hlinkClick r:id="rId5"/>
              </a:rPr>
              <a:t>V3</a:t>
            </a:r>
            <a:r>
              <a:rPr lang="en-GB" sz="1600" dirty="0"/>
              <a:t>, </a:t>
            </a:r>
            <a:r>
              <a:rPr lang="en-GB" sz="1600" dirty="0">
                <a:hlinkClick r:id="rId6"/>
              </a:rPr>
              <a:t>V4</a:t>
            </a:r>
            <a:r>
              <a:rPr lang="en-GB" sz="1600" dirty="0"/>
              <a:t>, </a:t>
            </a:r>
            <a:r>
              <a:rPr lang="en-GB" sz="1600" dirty="0">
                <a:hlinkClick r:id="rId7"/>
              </a:rPr>
              <a:t>EN</a:t>
            </a:r>
            <a:r>
              <a:rPr lang="en-GB" sz="1600" dirty="0"/>
              <a:t>) started in Jan 2020 is regularly updated. </a:t>
            </a:r>
          </a:p>
          <a:p>
            <a:endParaRPr lang="en-GB" sz="1600" dirty="0"/>
          </a:p>
          <a:p>
            <a:r>
              <a:rPr lang="en-GB" sz="1600" dirty="0"/>
              <a:t>CAICT’s digital health demand and supply </a:t>
            </a:r>
            <a:r>
              <a:rPr lang="en-GB" sz="1600" dirty="0">
                <a:hlinkClick r:id="rId8"/>
              </a:rPr>
              <a:t>platform</a:t>
            </a:r>
            <a:r>
              <a:rPr lang="en-GB" sz="1600" dirty="0"/>
              <a:t>: Over 500 companies and enterprises are engaged and </a:t>
            </a:r>
            <a:r>
              <a:rPr lang="en-GB" sz="1600" dirty="0">
                <a:hlinkClick r:id="rId9"/>
              </a:rPr>
              <a:t>published their digital products and solutions </a:t>
            </a:r>
            <a:r>
              <a:rPr lang="en-GB" sz="1600" dirty="0"/>
              <a:t>on epidemic prevention and control. This platform is now supporting NHC on international supplies supporting for countries.</a:t>
            </a:r>
            <a:endParaRPr lang="en-US" sz="1600" dirty="0"/>
          </a:p>
          <a:p>
            <a:endParaRPr lang="en-US" sz="1600" dirty="0"/>
          </a:p>
          <a:p>
            <a:r>
              <a:rPr lang="en-GB" sz="1600" dirty="0"/>
              <a:t>Technologies for digital contact tracing are being used to monitor how efficiently social distancing measures are being applied across cities/countries. Different techniques have been explored and tools (such as apps) developed, e.g. Google or Waze metadata, Fitbit, Bluetooth and different social media platforms </a:t>
            </a:r>
            <a:r>
              <a:rPr lang="en-GB" sz="1600" dirty="0" err="1"/>
              <a:t>metada</a:t>
            </a:r>
            <a:r>
              <a:rPr lang="en-GB" sz="1600" dirty="0"/>
              <a:t>, </a:t>
            </a:r>
            <a:r>
              <a:rPr lang="en-GB" sz="1600" dirty="0" err="1"/>
              <a:t>covidApp</a:t>
            </a:r>
            <a:r>
              <a:rPr lang="en-GB" sz="1600" dirty="0"/>
              <a:t> etc. General concerns include privacy and confidentiality of data, which can be a factor in adoption. Some estimates indicate that digital contact tracing, to be effective, would require adoptions of 60% or more within a monitored population.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8132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45A1ED-0EEF-4190-AE9B-DAE6B8DB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Deliverables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2FB185-48C0-4D4A-95E6-F12D9D722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3525"/>
            <a:ext cx="7947179" cy="5200650"/>
          </a:xfrm>
        </p:spPr>
        <p:txBody>
          <a:bodyPr>
            <a:normAutofit fontScale="70000" lnSpcReduction="20000"/>
          </a:bodyPr>
          <a:lstStyle/>
          <a:p>
            <a:pPr lvl="0" fontAlgn="base" hangingPunct="0"/>
            <a:r>
              <a:rPr lang="en-CA" i="1" u="sng" dirty="0"/>
              <a:t>Nurture the creation of a network of experts </a:t>
            </a:r>
            <a:r>
              <a:rPr lang="en-CA" i="1" dirty="0"/>
              <a:t>that can be a reference group for addressing the use of AI and other digital technologies for tackling health emergencies such as the COVID-19 pandemic.</a:t>
            </a:r>
            <a:endParaRPr lang="en-US" i="1" dirty="0"/>
          </a:p>
          <a:p>
            <a:pPr lvl="0" fontAlgn="base" hangingPunct="0"/>
            <a:r>
              <a:rPr lang="en-CA" i="1" u="sng" dirty="0"/>
              <a:t>Develop a collection of best practice or case collection </a:t>
            </a:r>
            <a:r>
              <a:rPr lang="en-CA" i="1" dirty="0"/>
              <a:t>that can be referenced globally that </a:t>
            </a:r>
            <a:r>
              <a:rPr lang="en-GB" i="1" dirty="0"/>
              <a:t>leverage AI and other digital technologies in combating COVID-19, </a:t>
            </a:r>
            <a:r>
              <a:rPr lang="en-CA" i="1" dirty="0"/>
              <a:t>build suitable mechanisms on sharing these experiences.</a:t>
            </a:r>
            <a:endParaRPr lang="en-US" i="1" dirty="0"/>
          </a:p>
          <a:p>
            <a:pPr lvl="0" fontAlgn="base" hangingPunct="0"/>
            <a:r>
              <a:rPr lang="en-CA" i="1" u="sng" dirty="0"/>
              <a:t>Reports</a:t>
            </a:r>
            <a:r>
              <a:rPr lang="en-CA" i="1" dirty="0"/>
              <a:t> on risk assessment, monitoring &amp; evaluation of different digital interventions on COVID-19.</a:t>
            </a:r>
            <a:endParaRPr lang="en-US" i="1" dirty="0"/>
          </a:p>
          <a:p>
            <a:pPr lvl="0" fontAlgn="base" hangingPunct="0"/>
            <a:r>
              <a:rPr lang="en-CA" i="1" u="sng" dirty="0"/>
              <a:t>Develop a framework to cover the entire cycle </a:t>
            </a:r>
            <a:r>
              <a:rPr lang="en-CA" i="1" dirty="0"/>
              <a:t>of an epidemic emergency and provide guidance on digital interventions feeding each stage. </a:t>
            </a:r>
            <a:endParaRPr lang="en-US" i="1" dirty="0"/>
          </a:p>
          <a:p>
            <a:pPr lvl="0" fontAlgn="base" hangingPunct="0"/>
            <a:r>
              <a:rPr lang="en-CA" i="1" dirty="0"/>
              <a:t>Provide, as appropriate and upon request</a:t>
            </a:r>
            <a:r>
              <a:rPr lang="en-CA" i="1" u="sng" dirty="0"/>
              <a:t>, input to WHO development processes </a:t>
            </a:r>
            <a:r>
              <a:rPr lang="en-CA" i="1" dirty="0"/>
              <a:t>for guidelines on the use of AI and other digital technologies for tacking health emergencies.</a:t>
            </a:r>
            <a:endParaRPr lang="en-US" i="1" dirty="0"/>
          </a:p>
          <a:p>
            <a:pPr lvl="0" fontAlgn="base" hangingPunct="0"/>
            <a:r>
              <a:rPr lang="en-CA" i="1" u="sng" dirty="0"/>
              <a:t>Providing guidance for public health considerations </a:t>
            </a:r>
            <a:r>
              <a:rPr lang="en-CA" i="1" dirty="0"/>
              <a:t>on the use of AI and other digital technologies for tackling health emergencies.</a:t>
            </a:r>
            <a:endParaRPr lang="en-US" i="1" dirty="0"/>
          </a:p>
          <a:p>
            <a:pPr lvl="0" fontAlgn="base" hangingPunct="0"/>
            <a:r>
              <a:rPr lang="en-CA" i="1" dirty="0"/>
              <a:t>Other possible collaboration output within the network (e.g. With Ethics, with Outbreak, with Symptoms, with Xray solutions etc.)</a:t>
            </a:r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20442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EDC43D-6739-4761-AA4E-24A57EE3A92C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937</Words>
  <Application>Microsoft Office PowerPoint</Application>
  <PresentationFormat>On-screen Show (4:3)</PresentationFormat>
  <Paragraphs>88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等线</vt:lpstr>
      <vt:lpstr>Arial</vt:lpstr>
      <vt:lpstr>Calibri</vt:lpstr>
      <vt:lpstr>Calibri Light</vt:lpstr>
      <vt:lpstr>Wingdings</vt:lpstr>
      <vt:lpstr>Office 主题​​</vt:lpstr>
      <vt:lpstr>PowerPoint Presentation</vt:lpstr>
      <vt:lpstr>Proposal to set up an ad-hoc working group on AI for COVID-19</vt:lpstr>
      <vt:lpstr>Introduction</vt:lpstr>
      <vt:lpstr>Rationale</vt:lpstr>
      <vt:lpstr>Scope</vt:lpstr>
      <vt:lpstr>Specific issues</vt:lpstr>
      <vt:lpstr>PowerPoint Presentation</vt:lpstr>
      <vt:lpstr>Existing work</vt:lpstr>
      <vt:lpstr>Deliverables</vt:lpstr>
      <vt:lpstr>Representations and interactions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set up an ad-hoc working group on AI for COVID-19 - Att.1: Presentation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2020-05-07T11:06:27Z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