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56" r:id="rId5"/>
    <p:sldId id="257" r:id="rId6"/>
    <p:sldId id="282" r:id="rId7"/>
    <p:sldId id="284" r:id="rId8"/>
    <p:sldId id="286" r:id="rId9"/>
    <p:sldId id="302" r:id="rId10"/>
    <p:sldId id="273" r:id="rId11"/>
    <p:sldId id="283" r:id="rId12"/>
    <p:sldId id="299" r:id="rId13"/>
    <p:sldId id="303" r:id="rId14"/>
    <p:sldId id="304" r:id="rId15"/>
    <p:sldId id="285" r:id="rId16"/>
    <p:sldId id="268" r:id="rId17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C1CB74-AE4A-46F4-AAD0-3B7645912BF5}" v="6" dt="2020-05-01T17:18:40.0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81" d="100"/>
          <a:sy n="81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biri, Ayda" userId="b37f3988-c176-4be8-807a-107e80ddceeb" providerId="ADAL" clId="{51C1CB74-AE4A-46F4-AAD0-3B7645912BF5}"/>
    <pc:docChg chg="undo custSel addSld modSld">
      <pc:chgData name="Dabiri, Ayda" userId="b37f3988-c176-4be8-807a-107e80ddceeb" providerId="ADAL" clId="{51C1CB74-AE4A-46F4-AAD0-3B7645912BF5}" dt="2020-05-01T17:20:42.897" v="52" actId="403"/>
      <pc:docMkLst>
        <pc:docMk/>
      </pc:docMkLst>
      <pc:sldChg chg="modSp">
        <pc:chgData name="Dabiri, Ayda" userId="b37f3988-c176-4be8-807a-107e80ddceeb" providerId="ADAL" clId="{51C1CB74-AE4A-46F4-AAD0-3B7645912BF5}" dt="2020-05-01T17:18:21.079" v="22" actId="20577"/>
        <pc:sldMkLst>
          <pc:docMk/>
          <pc:sldMk cId="2383934936" sldId="256"/>
        </pc:sldMkLst>
        <pc:spChg chg="mod">
          <ac:chgData name="Dabiri, Ayda" userId="b37f3988-c176-4be8-807a-107e80ddceeb" providerId="ADAL" clId="{51C1CB74-AE4A-46F4-AAD0-3B7645912BF5}" dt="2020-05-01T17:18:21.079" v="22" actId="20577"/>
          <ac:spMkLst>
            <pc:docMk/>
            <pc:sldMk cId="2383934936" sldId="256"/>
            <ac:spMk id="9" creationId="{8C7CA0D1-8B49-4675-8A5E-57C7F64475C1}"/>
          </ac:spMkLst>
        </pc:spChg>
        <pc:graphicFrameChg chg="mod modGraphic">
          <ac:chgData name="Dabiri, Ayda" userId="b37f3988-c176-4be8-807a-107e80ddceeb" providerId="ADAL" clId="{51C1CB74-AE4A-46F4-AAD0-3B7645912BF5}" dt="2020-05-01T17:18:12.352" v="14" actId="20577"/>
          <ac:graphicFrameMkLst>
            <pc:docMk/>
            <pc:sldMk cId="2383934936" sldId="256"/>
            <ac:graphicFrameMk id="14" creationId="{F23ADA95-2EB2-45F5-AA21-8B52FA9A9E11}"/>
          </ac:graphicFrameMkLst>
        </pc:graphicFrameChg>
      </pc:sldChg>
      <pc:sldChg chg="add">
        <pc:chgData name="Dabiri, Ayda" userId="b37f3988-c176-4be8-807a-107e80ddceeb" providerId="ADAL" clId="{51C1CB74-AE4A-46F4-AAD0-3B7645912BF5}" dt="2020-05-01T17:18:40.097" v="23"/>
        <pc:sldMkLst>
          <pc:docMk/>
          <pc:sldMk cId="3831429465" sldId="257"/>
        </pc:sldMkLst>
      </pc:sldChg>
      <pc:sldChg chg="modSp add">
        <pc:chgData name="Dabiri, Ayda" userId="b37f3988-c176-4be8-807a-107e80ddceeb" providerId="ADAL" clId="{51C1CB74-AE4A-46F4-AAD0-3B7645912BF5}" dt="2020-05-01T17:20:42.897" v="52" actId="403"/>
        <pc:sldMkLst>
          <pc:docMk/>
          <pc:sldMk cId="2792683098" sldId="268"/>
        </pc:sldMkLst>
        <pc:spChg chg="mod">
          <ac:chgData name="Dabiri, Ayda" userId="b37f3988-c176-4be8-807a-107e80ddceeb" providerId="ADAL" clId="{51C1CB74-AE4A-46F4-AAD0-3B7645912BF5}" dt="2020-05-01T17:20:42.897" v="52" actId="403"/>
          <ac:spMkLst>
            <pc:docMk/>
            <pc:sldMk cId="2792683098" sldId="268"/>
            <ac:spMk id="2" creationId="{00000000-0000-0000-0000-000000000000}"/>
          </ac:spMkLst>
        </pc:spChg>
        <pc:spChg chg="mod">
          <ac:chgData name="Dabiri, Ayda" userId="b37f3988-c176-4be8-807a-107e80ddceeb" providerId="ADAL" clId="{51C1CB74-AE4A-46F4-AAD0-3B7645912BF5}" dt="2020-05-01T17:20:42.897" v="52" actId="403"/>
          <ac:spMkLst>
            <pc:docMk/>
            <pc:sldMk cId="2792683098" sldId="268"/>
            <ac:spMk id="3" creationId="{00000000-0000-0000-0000-000000000000}"/>
          </ac:spMkLst>
        </pc:spChg>
      </pc:sldChg>
      <pc:sldChg chg="modSp add">
        <pc:chgData name="Dabiri, Ayda" userId="b37f3988-c176-4be8-807a-107e80ddceeb" providerId="ADAL" clId="{51C1CB74-AE4A-46F4-AAD0-3B7645912BF5}" dt="2020-05-01T17:18:40.254" v="24" actId="27636"/>
        <pc:sldMkLst>
          <pc:docMk/>
          <pc:sldMk cId="2597216202" sldId="273"/>
        </pc:sldMkLst>
        <pc:spChg chg="mod">
          <ac:chgData name="Dabiri, Ayda" userId="b37f3988-c176-4be8-807a-107e80ddceeb" providerId="ADAL" clId="{51C1CB74-AE4A-46F4-AAD0-3B7645912BF5}" dt="2020-05-01T17:18:40.254" v="24" actId="27636"/>
          <ac:spMkLst>
            <pc:docMk/>
            <pc:sldMk cId="2597216202" sldId="273"/>
            <ac:spMk id="2" creationId="{00000000-0000-0000-0000-000000000000}"/>
          </ac:spMkLst>
        </pc:spChg>
      </pc:sldChg>
      <pc:sldChg chg="modSp add">
        <pc:chgData name="Dabiri, Ayda" userId="b37f3988-c176-4be8-807a-107e80ddceeb" providerId="ADAL" clId="{51C1CB74-AE4A-46F4-AAD0-3B7645912BF5}" dt="2020-05-01T17:19:37.201" v="28" actId="403"/>
        <pc:sldMkLst>
          <pc:docMk/>
          <pc:sldMk cId="1440099008" sldId="282"/>
        </pc:sldMkLst>
        <pc:spChg chg="mod">
          <ac:chgData name="Dabiri, Ayda" userId="b37f3988-c176-4be8-807a-107e80ddceeb" providerId="ADAL" clId="{51C1CB74-AE4A-46F4-AAD0-3B7645912BF5}" dt="2020-05-01T17:19:34.168" v="26" actId="403"/>
          <ac:spMkLst>
            <pc:docMk/>
            <pc:sldMk cId="1440099008" sldId="282"/>
            <ac:spMk id="61" creationId="{00000000-0000-0000-0000-000000000000}"/>
          </ac:spMkLst>
        </pc:spChg>
        <pc:spChg chg="mod">
          <ac:chgData name="Dabiri, Ayda" userId="b37f3988-c176-4be8-807a-107e80ddceeb" providerId="ADAL" clId="{51C1CB74-AE4A-46F4-AAD0-3B7645912BF5}" dt="2020-05-01T17:19:37.201" v="28" actId="403"/>
          <ac:spMkLst>
            <pc:docMk/>
            <pc:sldMk cId="1440099008" sldId="282"/>
            <ac:spMk id="62" creationId="{00000000-0000-0000-0000-000000000000}"/>
          </ac:spMkLst>
        </pc:spChg>
      </pc:sldChg>
      <pc:sldChg chg="modSp add">
        <pc:chgData name="Dabiri, Ayda" userId="b37f3988-c176-4be8-807a-107e80ddceeb" providerId="ADAL" clId="{51C1CB74-AE4A-46F4-AAD0-3B7645912BF5}" dt="2020-05-01T17:20:04.910" v="37" actId="403"/>
        <pc:sldMkLst>
          <pc:docMk/>
          <pc:sldMk cId="1965068813" sldId="283"/>
        </pc:sldMkLst>
        <pc:spChg chg="mod">
          <ac:chgData name="Dabiri, Ayda" userId="b37f3988-c176-4be8-807a-107e80ddceeb" providerId="ADAL" clId="{51C1CB74-AE4A-46F4-AAD0-3B7645912BF5}" dt="2020-05-01T17:20:04.910" v="37" actId="403"/>
          <ac:spMkLst>
            <pc:docMk/>
            <pc:sldMk cId="1965068813" sldId="283"/>
            <ac:spMk id="68" creationId="{00000000-0000-0000-0000-000000000000}"/>
          </ac:spMkLst>
        </pc:spChg>
        <pc:spChg chg="mod">
          <ac:chgData name="Dabiri, Ayda" userId="b37f3988-c176-4be8-807a-107e80ddceeb" providerId="ADAL" clId="{51C1CB74-AE4A-46F4-AAD0-3B7645912BF5}" dt="2020-05-01T17:20:04.910" v="37" actId="403"/>
          <ac:spMkLst>
            <pc:docMk/>
            <pc:sldMk cId="1965068813" sldId="283"/>
            <ac:spMk id="69" creationId="{00000000-0000-0000-0000-000000000000}"/>
          </ac:spMkLst>
        </pc:spChg>
      </pc:sldChg>
      <pc:sldChg chg="modSp add">
        <pc:chgData name="Dabiri, Ayda" userId="b37f3988-c176-4be8-807a-107e80ddceeb" providerId="ADAL" clId="{51C1CB74-AE4A-46F4-AAD0-3B7645912BF5}" dt="2020-05-01T17:19:42.700" v="30" actId="403"/>
        <pc:sldMkLst>
          <pc:docMk/>
          <pc:sldMk cId="1985547786" sldId="284"/>
        </pc:sldMkLst>
        <pc:spChg chg="mod">
          <ac:chgData name="Dabiri, Ayda" userId="b37f3988-c176-4be8-807a-107e80ddceeb" providerId="ADAL" clId="{51C1CB74-AE4A-46F4-AAD0-3B7645912BF5}" dt="2020-05-01T17:19:42.700" v="30" actId="403"/>
          <ac:spMkLst>
            <pc:docMk/>
            <pc:sldMk cId="1985547786" sldId="284"/>
            <ac:spMk id="75" creationId="{00000000-0000-0000-0000-000000000000}"/>
          </ac:spMkLst>
        </pc:spChg>
        <pc:spChg chg="mod">
          <ac:chgData name="Dabiri, Ayda" userId="b37f3988-c176-4be8-807a-107e80ddceeb" providerId="ADAL" clId="{51C1CB74-AE4A-46F4-AAD0-3B7645912BF5}" dt="2020-05-01T17:19:42.700" v="30" actId="403"/>
          <ac:spMkLst>
            <pc:docMk/>
            <pc:sldMk cId="1985547786" sldId="284"/>
            <ac:spMk id="76" creationId="{00000000-0000-0000-0000-000000000000}"/>
          </ac:spMkLst>
        </pc:spChg>
      </pc:sldChg>
      <pc:sldChg chg="modSp add">
        <pc:chgData name="Dabiri, Ayda" userId="b37f3988-c176-4be8-807a-107e80ddceeb" providerId="ADAL" clId="{51C1CB74-AE4A-46F4-AAD0-3B7645912BF5}" dt="2020-05-01T17:20:35.319" v="50" actId="403"/>
        <pc:sldMkLst>
          <pc:docMk/>
          <pc:sldMk cId="1281618139" sldId="285"/>
        </pc:sldMkLst>
        <pc:spChg chg="mod">
          <ac:chgData name="Dabiri, Ayda" userId="b37f3988-c176-4be8-807a-107e80ddceeb" providerId="ADAL" clId="{51C1CB74-AE4A-46F4-AAD0-3B7645912BF5}" dt="2020-05-01T17:20:35.319" v="50" actId="403"/>
          <ac:spMkLst>
            <pc:docMk/>
            <pc:sldMk cId="1281618139" sldId="285"/>
            <ac:spMk id="75" creationId="{00000000-0000-0000-0000-000000000000}"/>
          </ac:spMkLst>
        </pc:spChg>
        <pc:spChg chg="mod">
          <ac:chgData name="Dabiri, Ayda" userId="b37f3988-c176-4be8-807a-107e80ddceeb" providerId="ADAL" clId="{51C1CB74-AE4A-46F4-AAD0-3B7645912BF5}" dt="2020-05-01T17:20:35.319" v="50" actId="403"/>
          <ac:spMkLst>
            <pc:docMk/>
            <pc:sldMk cId="1281618139" sldId="285"/>
            <ac:spMk id="76" creationId="{00000000-0000-0000-0000-000000000000}"/>
          </ac:spMkLst>
        </pc:spChg>
      </pc:sldChg>
      <pc:sldChg chg="modSp add">
        <pc:chgData name="Dabiri, Ayda" userId="b37f3988-c176-4be8-807a-107e80ddceeb" providerId="ADAL" clId="{51C1CB74-AE4A-46F4-AAD0-3B7645912BF5}" dt="2020-05-01T17:19:48.930" v="33" actId="14100"/>
        <pc:sldMkLst>
          <pc:docMk/>
          <pc:sldMk cId="960066091" sldId="286"/>
        </pc:sldMkLst>
        <pc:spChg chg="mod">
          <ac:chgData name="Dabiri, Ayda" userId="b37f3988-c176-4be8-807a-107e80ddceeb" providerId="ADAL" clId="{51C1CB74-AE4A-46F4-AAD0-3B7645912BF5}" dt="2020-05-01T17:19:48.930" v="33" actId="14100"/>
          <ac:spMkLst>
            <pc:docMk/>
            <pc:sldMk cId="960066091" sldId="286"/>
            <ac:spMk id="104" creationId="{00000000-0000-0000-0000-000000000000}"/>
          </ac:spMkLst>
        </pc:spChg>
        <pc:spChg chg="mod">
          <ac:chgData name="Dabiri, Ayda" userId="b37f3988-c176-4be8-807a-107e80ddceeb" providerId="ADAL" clId="{51C1CB74-AE4A-46F4-AAD0-3B7645912BF5}" dt="2020-05-01T17:19:48.930" v="33" actId="14100"/>
          <ac:spMkLst>
            <pc:docMk/>
            <pc:sldMk cId="960066091" sldId="286"/>
            <ac:spMk id="105" creationId="{00000000-0000-0000-0000-000000000000}"/>
          </ac:spMkLst>
        </pc:spChg>
      </pc:sldChg>
      <pc:sldChg chg="modSp add">
        <pc:chgData name="Dabiri, Ayda" userId="b37f3988-c176-4be8-807a-107e80ddceeb" providerId="ADAL" clId="{51C1CB74-AE4A-46F4-AAD0-3B7645912BF5}" dt="2020-05-01T17:20:11.907" v="40" actId="14100"/>
        <pc:sldMkLst>
          <pc:docMk/>
          <pc:sldMk cId="2444777696" sldId="299"/>
        </pc:sldMkLst>
        <pc:spChg chg="mod">
          <ac:chgData name="Dabiri, Ayda" userId="b37f3988-c176-4be8-807a-107e80ddceeb" providerId="ADAL" clId="{51C1CB74-AE4A-46F4-AAD0-3B7645912BF5}" dt="2020-05-01T17:20:11.907" v="40" actId="14100"/>
          <ac:spMkLst>
            <pc:docMk/>
            <pc:sldMk cId="2444777696" sldId="299"/>
            <ac:spMk id="163" creationId="{00000000-0000-0000-0000-000000000000}"/>
          </ac:spMkLst>
        </pc:spChg>
        <pc:spChg chg="mod">
          <ac:chgData name="Dabiri, Ayda" userId="b37f3988-c176-4be8-807a-107e80ddceeb" providerId="ADAL" clId="{51C1CB74-AE4A-46F4-AAD0-3B7645912BF5}" dt="2020-05-01T17:20:09.172" v="39" actId="403"/>
          <ac:spMkLst>
            <pc:docMk/>
            <pc:sldMk cId="2444777696" sldId="299"/>
            <ac:spMk id="164" creationId="{00000000-0000-0000-0000-000000000000}"/>
          </ac:spMkLst>
        </pc:spChg>
      </pc:sldChg>
      <pc:sldChg chg="modSp add">
        <pc:chgData name="Dabiri, Ayda" userId="b37f3988-c176-4be8-807a-107e80ddceeb" providerId="ADAL" clId="{51C1CB74-AE4A-46F4-AAD0-3B7645912BF5}" dt="2020-05-01T17:19:55.418" v="35" actId="403"/>
        <pc:sldMkLst>
          <pc:docMk/>
          <pc:sldMk cId="1997558213" sldId="302"/>
        </pc:sldMkLst>
        <pc:spChg chg="mod">
          <ac:chgData name="Dabiri, Ayda" userId="b37f3988-c176-4be8-807a-107e80ddceeb" providerId="ADAL" clId="{51C1CB74-AE4A-46F4-AAD0-3B7645912BF5}" dt="2020-05-01T17:19:55.418" v="35" actId="403"/>
          <ac:spMkLst>
            <pc:docMk/>
            <pc:sldMk cId="1997558213" sldId="302"/>
            <ac:spMk id="90" creationId="{00000000-0000-0000-0000-000000000000}"/>
          </ac:spMkLst>
        </pc:spChg>
        <pc:spChg chg="mod">
          <ac:chgData name="Dabiri, Ayda" userId="b37f3988-c176-4be8-807a-107e80ddceeb" providerId="ADAL" clId="{51C1CB74-AE4A-46F4-AAD0-3B7645912BF5}" dt="2020-05-01T17:19:55.418" v="35" actId="403"/>
          <ac:spMkLst>
            <pc:docMk/>
            <pc:sldMk cId="1997558213" sldId="302"/>
            <ac:spMk id="91" creationId="{00000000-0000-0000-0000-000000000000}"/>
          </ac:spMkLst>
        </pc:spChg>
      </pc:sldChg>
      <pc:sldChg chg="modSp add">
        <pc:chgData name="Dabiri, Ayda" userId="b37f3988-c176-4be8-807a-107e80ddceeb" providerId="ADAL" clId="{51C1CB74-AE4A-46F4-AAD0-3B7645912BF5}" dt="2020-05-01T17:20:23.220" v="45" actId="14100"/>
        <pc:sldMkLst>
          <pc:docMk/>
          <pc:sldMk cId="854597241" sldId="303"/>
        </pc:sldMkLst>
        <pc:spChg chg="mod">
          <ac:chgData name="Dabiri, Ayda" userId="b37f3988-c176-4be8-807a-107e80ddceeb" providerId="ADAL" clId="{51C1CB74-AE4A-46F4-AAD0-3B7645912BF5}" dt="2020-05-01T17:20:16.369" v="42" actId="403"/>
          <ac:spMkLst>
            <pc:docMk/>
            <pc:sldMk cId="854597241" sldId="303"/>
            <ac:spMk id="2" creationId="{6B835478-001D-F941-8399-A405B7F580BE}"/>
          </ac:spMkLst>
        </pc:spChg>
        <pc:spChg chg="mod">
          <ac:chgData name="Dabiri, Ayda" userId="b37f3988-c176-4be8-807a-107e80ddceeb" providerId="ADAL" clId="{51C1CB74-AE4A-46F4-AAD0-3B7645912BF5}" dt="2020-05-01T17:20:16.369" v="42" actId="403"/>
          <ac:spMkLst>
            <pc:docMk/>
            <pc:sldMk cId="854597241" sldId="303"/>
            <ac:spMk id="3" creationId="{6DBCC82D-B3F6-5540-B3B9-3ECB142644BF}"/>
          </ac:spMkLst>
        </pc:spChg>
        <pc:picChg chg="mod">
          <ac:chgData name="Dabiri, Ayda" userId="b37f3988-c176-4be8-807a-107e80ddceeb" providerId="ADAL" clId="{51C1CB74-AE4A-46F4-AAD0-3B7645912BF5}" dt="2020-05-01T17:20:23.220" v="45" actId="14100"/>
          <ac:picMkLst>
            <pc:docMk/>
            <pc:sldMk cId="854597241" sldId="303"/>
            <ac:picMk id="4" creationId="{EAEF15AB-4A3E-8A43-A80D-F38A736D6B81}"/>
          </ac:picMkLst>
        </pc:picChg>
      </pc:sldChg>
      <pc:sldChg chg="modSp add">
        <pc:chgData name="Dabiri, Ayda" userId="b37f3988-c176-4be8-807a-107e80ddceeb" providerId="ADAL" clId="{51C1CB74-AE4A-46F4-AAD0-3B7645912BF5}" dt="2020-05-01T17:20:31.451" v="48" actId="14100"/>
        <pc:sldMkLst>
          <pc:docMk/>
          <pc:sldMk cId="1741222994" sldId="304"/>
        </pc:sldMkLst>
        <pc:spChg chg="mod">
          <ac:chgData name="Dabiri, Ayda" userId="b37f3988-c176-4be8-807a-107e80ddceeb" providerId="ADAL" clId="{51C1CB74-AE4A-46F4-AAD0-3B7645912BF5}" dt="2020-05-01T17:20:28.742" v="47" actId="403"/>
          <ac:spMkLst>
            <pc:docMk/>
            <pc:sldMk cId="1741222994" sldId="304"/>
            <ac:spMk id="2" creationId="{FAFCE518-188F-5141-9356-34BFD2ADA1FB}"/>
          </ac:spMkLst>
        </pc:spChg>
        <pc:spChg chg="mod">
          <ac:chgData name="Dabiri, Ayda" userId="b37f3988-c176-4be8-807a-107e80ddceeb" providerId="ADAL" clId="{51C1CB74-AE4A-46F4-AAD0-3B7645912BF5}" dt="2020-05-01T17:20:28.742" v="47" actId="403"/>
          <ac:spMkLst>
            <pc:docMk/>
            <pc:sldMk cId="1741222994" sldId="304"/>
            <ac:spMk id="3" creationId="{7A67A346-1E76-944C-BFCE-5DB9DAA57AD1}"/>
          </ac:spMkLst>
        </pc:spChg>
        <pc:picChg chg="mod">
          <ac:chgData name="Dabiri, Ayda" userId="b37f3988-c176-4be8-807a-107e80ddceeb" providerId="ADAL" clId="{51C1CB74-AE4A-46F4-AAD0-3B7645912BF5}" dt="2020-05-01T17:20:31.451" v="48" actId="14100"/>
          <ac:picMkLst>
            <pc:docMk/>
            <pc:sldMk cId="1741222994" sldId="304"/>
            <ac:picMk id="4" creationId="{D732547D-B112-3A47-B562-904C4CA65BF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87b0d93ce_3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87b0d93ce_3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Why this Topic Group? Context, WHO/ITU necessity</a:t>
            </a:r>
            <a:endParaRPr sz="1400">
              <a:solidFill>
                <a:srgbClr val="1B335C"/>
              </a:solidFill>
              <a:latin typeface="Noto Sans"/>
              <a:ea typeface="Noto Sans"/>
              <a:cs typeface="Noto Sans"/>
              <a:sym typeface="Noto Sans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The Global Problem</a:t>
            </a:r>
            <a:endParaRPr sz="1400">
              <a:solidFill>
                <a:srgbClr val="1B335C"/>
              </a:solidFill>
              <a:latin typeface="Noto Sans"/>
              <a:ea typeface="Noto Sans"/>
              <a:cs typeface="Noto Sans"/>
              <a:sym typeface="Noto Sans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The opportunity (and the challenge) | What is Symptom Assessment? How might it help?</a:t>
            </a:r>
            <a:endParaRPr sz="1400">
              <a:solidFill>
                <a:srgbClr val="1B335C"/>
              </a:solidFill>
              <a:latin typeface="Noto Sans"/>
              <a:ea typeface="Noto Sans"/>
              <a:cs typeface="Noto Sans"/>
              <a:sym typeface="Noto Sans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The case for benchmarking? Why needed?</a:t>
            </a:r>
            <a:endParaRPr sz="1400">
              <a:solidFill>
                <a:srgbClr val="1B335C"/>
              </a:solidFill>
              <a:latin typeface="Noto Sans"/>
              <a:ea typeface="Noto Sans"/>
              <a:cs typeface="Noto Sans"/>
              <a:sym typeface="Noto Sans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How the Topic Group can help, what outcomes might feed into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63812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1ad8ffb74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1ad8ffb74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4995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606d98676e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606d98676e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9481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8815b59a9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58815b59a9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5909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4D365-7F6C-4B40-A7A5-43A44F7575E8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160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a932a427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a932a427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70666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70c6583b8b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70c6583b8b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81646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1ad8ffb74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1ad8ffb74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5638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42892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17492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132" lvl="5" indent="-317492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0279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2020/5/4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.nakasirose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fgai4htgmalaria@lists.itu.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ho.org/hq/index.php?lang=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dalab.lri.fr/competitions/748#learn_the_detail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6588275" y="935321"/>
            <a:ext cx="1896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FGAI4H-I-014-A03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5906855" y="1304653"/>
            <a:ext cx="2541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/>
              <a:t>E-meeting, 7-8 May 2020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013703"/>
              </p:ext>
            </p:extLst>
          </p:nvPr>
        </p:nvGraphicFramePr>
        <p:xfrm>
          <a:off x="933576" y="3247161"/>
          <a:ext cx="7112397" cy="2354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536694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435873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TG-Malaria Topic Driver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Att.3 - Overview of the topic area (TG-Malaria)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/>
                        <a:t>Rose Nakasi</a:t>
                      </a:r>
                      <a:br>
                        <a:rPr lang="en-GB" sz="1800" dirty="0"/>
                      </a:br>
                      <a:r>
                        <a:rPr lang="en-GB" sz="1800" dirty="0"/>
                        <a:t>Makerere University</a:t>
                      </a:r>
                      <a:br>
                        <a:rPr lang="en-GB" sz="1800" dirty="0"/>
                      </a:br>
                      <a:r>
                        <a:rPr lang="en-GB" sz="1800" dirty="0"/>
                        <a:t>Uganda</a:t>
                      </a: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E-mail: </a:t>
                      </a:r>
                      <a:r>
                        <a:rPr lang="en-GB" sz="1800" dirty="0">
                          <a:hlinkClick r:id="rId3"/>
                        </a:rPr>
                        <a:t>g.nakasirose@gmail.com</a:t>
                      </a:r>
                      <a:endParaRPr lang="en-GB" sz="1800" dirty="0"/>
                    </a:p>
                    <a:p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This PPT summarizes activities and </a:t>
                      </a:r>
                      <a:r>
                        <a:rPr lang="en-US" sz="1800" baseline="0" dirty="0"/>
                        <a:t>an update to TG-Malaria.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35478-001D-F941-8399-A405B7F58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>
                <a:solidFill>
                  <a:srgbClr val="FF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Benchmarking </a:t>
            </a:r>
            <a:r>
              <a:rPr lang="de-DE" sz="3200" dirty="0" err="1">
                <a:solidFill>
                  <a:srgbClr val="FF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system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CC82D-B3F6-5540-B3B9-3ECB142644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Benchmarking-Malaria platform with </a:t>
            </a:r>
            <a:r>
              <a:rPr lang="en" sz="1600" dirty="0" err="1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codalab</a:t>
            </a:r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EF15AB-4A3E-8A43-A80D-F38A736D6B8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47" y="2501487"/>
            <a:ext cx="7090365" cy="376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597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CE518-188F-5141-9356-34BFD2AD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>
                <a:solidFill>
                  <a:srgbClr val="FF0000"/>
                </a:solidFill>
                <a:latin typeface="+mn-lt"/>
                <a:sym typeface="Montserrat Medium"/>
              </a:rPr>
              <a:t>Preliminary </a:t>
            </a:r>
            <a:r>
              <a:rPr lang="de-DE" sz="3200" dirty="0" err="1">
                <a:solidFill>
                  <a:srgbClr val="FF0000"/>
                </a:solidFill>
                <a:latin typeface="+mn-lt"/>
                <a:sym typeface="Montserrat Medium"/>
              </a:rPr>
              <a:t>Results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67A346-1E76-944C-BFCE-5DB9DAA57A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297" indent="0">
              <a:buNone/>
            </a:pPr>
            <a:r>
              <a:rPr lang="en" sz="1600" dirty="0">
                <a:solidFill>
                  <a:srgbClr val="1B335C"/>
                </a:solidFill>
                <a:sym typeface="Montserrat Medium"/>
              </a:rPr>
              <a:t>Preliminary results from the first TG benchmark platform</a:t>
            </a:r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32547D-B112-3A47-B562-904C4CA65BF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87" y="2382145"/>
            <a:ext cx="6756237" cy="362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222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/>
        </p:nvSpPr>
        <p:spPr>
          <a:xfrm>
            <a:off x="539400" y="1979275"/>
            <a:ext cx="7536000" cy="36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/>
            <a:r>
              <a:rPr lang="en-GB" sz="1600" dirty="0"/>
              <a:t>We have achieved a first attempt on the benchmarking platform,</a:t>
            </a:r>
          </a:p>
          <a:p>
            <a:pPr lvl="0"/>
            <a:endParaRPr lang="en-GB" sz="1600" dirty="0"/>
          </a:p>
          <a:p>
            <a:pPr lvl="0"/>
            <a:r>
              <a:rPr lang="en-GB" sz="1600" dirty="0"/>
              <a:t>Our next set of activities include;</a:t>
            </a:r>
          </a:p>
          <a:p>
            <a:pPr lvl="0"/>
            <a:endParaRPr lang="en-GB" sz="1600" dirty="0"/>
          </a:p>
          <a:p>
            <a:pPr marL="557213" lvl="1" indent="-214313">
              <a:buFont typeface="Wingdings" pitchFamily="2" charset="2"/>
              <a:buChar char="§"/>
            </a:pPr>
            <a:r>
              <a:rPr lang="en-GB" sz="1600" dirty="0"/>
              <a:t>Finding a way to allow participants contribute data through the system.</a:t>
            </a:r>
          </a:p>
          <a:p>
            <a:pPr lvl="1"/>
            <a:endParaRPr lang="en-US" sz="1600" dirty="0"/>
          </a:p>
          <a:p>
            <a:pPr marL="557213" lvl="1" indent="-214313">
              <a:buFont typeface="Wingdings" pitchFamily="2" charset="2"/>
              <a:buChar char="§"/>
            </a:pPr>
            <a:r>
              <a:rPr lang="en-GB" sz="1600" dirty="0"/>
              <a:t>Allowing for multiple algorithms to be used. </a:t>
            </a:r>
          </a:p>
          <a:p>
            <a:pPr lvl="1"/>
            <a:endParaRPr lang="en-GB" sz="1600" dirty="0"/>
          </a:p>
          <a:p>
            <a:pPr marL="557213" lvl="1" indent="-214313">
              <a:buFont typeface="Wingdings" pitchFamily="2" charset="2"/>
              <a:buChar char="§"/>
            </a:pPr>
            <a:r>
              <a:rPr lang="en-GB" sz="1600" dirty="0"/>
              <a:t>Adding more evaluation metrics that are acceptable for different AI models used. </a:t>
            </a:r>
          </a:p>
          <a:p>
            <a:pPr lvl="1"/>
            <a:endParaRPr lang="en-US" sz="1600" dirty="0"/>
          </a:p>
          <a:p>
            <a:pPr marL="557213" lvl="1" indent="-214313">
              <a:buFont typeface="Wingdings" pitchFamily="2" charset="2"/>
              <a:buChar char="§"/>
            </a:pPr>
            <a:r>
              <a:rPr lang="en-GB" sz="1600" dirty="0"/>
              <a:t>Need to standardise different datasets to a unified format </a:t>
            </a:r>
          </a:p>
          <a:p>
            <a:pPr lvl="1"/>
            <a:endParaRPr lang="en-GB" sz="1600" dirty="0"/>
          </a:p>
          <a:p>
            <a:pPr marL="557213" lvl="1" indent="-214313">
              <a:buFont typeface="Wingdings" pitchFamily="2" charset="2"/>
              <a:buChar char="§"/>
            </a:pPr>
            <a:r>
              <a:rPr lang="en-US" sz="1600" dirty="0"/>
              <a:t>A need to acquire secret test data </a:t>
            </a:r>
          </a:p>
          <a:p>
            <a:pPr lvl="1"/>
            <a:endParaRPr lang="en-US" sz="1600" dirty="0"/>
          </a:p>
          <a:p>
            <a:pPr marL="557213" lvl="1" indent="-214313">
              <a:buFont typeface="Wingdings" pitchFamily="2" charset="2"/>
              <a:buChar char="§"/>
            </a:pPr>
            <a:r>
              <a:rPr lang="en-US" sz="1600" dirty="0"/>
              <a:t>Different development environments for their developing and executing AI. </a:t>
            </a:r>
          </a:p>
        </p:txBody>
      </p:sp>
      <p:sp>
        <p:nvSpPr>
          <p:cNvPr id="76" name="Google Shape;76;p16"/>
          <p:cNvSpPr txBox="1"/>
          <p:nvPr/>
        </p:nvSpPr>
        <p:spPr>
          <a:xfrm>
            <a:off x="539401" y="1089875"/>
            <a:ext cx="4822500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r>
              <a:rPr lang="en-US" sz="3600" dirty="0">
                <a:solidFill>
                  <a:srgbClr val="FF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Next benchmarking </a:t>
            </a:r>
          </a:p>
          <a:p>
            <a:pPr>
              <a:buClr>
                <a:srgbClr val="000000"/>
              </a:buClr>
              <a:buSzPts val="1100"/>
            </a:pPr>
            <a:r>
              <a:rPr lang="en-US" sz="3600" dirty="0">
                <a:solidFill>
                  <a:srgbClr val="FF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iterations</a:t>
            </a:r>
            <a:endParaRPr sz="3600" dirty="0">
              <a:solidFill>
                <a:srgbClr val="FF000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281618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FF0000"/>
                </a:solidFill>
                <a:latin typeface="+mn-lt"/>
                <a:sym typeface="Montserrat Medium"/>
              </a:rPr>
              <a:t>Call for participation</a:t>
            </a:r>
            <a:endParaRPr lang="de-DE" sz="5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2125266"/>
            <a:ext cx="7029450" cy="332660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de-DE" sz="2400" dirty="0"/>
              <a:t>Participation can be in form of:</a:t>
            </a:r>
            <a:endParaRPr lang="en-GB" sz="2400" dirty="0"/>
          </a:p>
          <a:p>
            <a:pPr lvl="0">
              <a:lnSpc>
                <a:spcPct val="110000"/>
              </a:lnSpc>
            </a:pPr>
            <a:r>
              <a:rPr lang="en-GB" sz="2400" dirty="0"/>
              <a:t>Provision of quality labelled data</a:t>
            </a:r>
          </a:p>
          <a:p>
            <a:pPr lvl="0">
              <a:lnSpc>
                <a:spcPct val="110000"/>
              </a:lnSpc>
            </a:pPr>
            <a:r>
              <a:rPr lang="en-GB" sz="2400" b="1" dirty="0"/>
              <a:t>AI models </a:t>
            </a:r>
            <a:r>
              <a:rPr lang="en-GB" sz="2400" dirty="0"/>
              <a:t>and algorithms for benchmarking task on malaria</a:t>
            </a:r>
          </a:p>
          <a:p>
            <a:pPr lvl="0">
              <a:lnSpc>
                <a:spcPct val="110000"/>
              </a:lnSpc>
            </a:pPr>
            <a:r>
              <a:rPr lang="en-GB" sz="2400" b="1" dirty="0"/>
              <a:t>General support </a:t>
            </a:r>
            <a:r>
              <a:rPr lang="en-GB" sz="2400" dirty="0"/>
              <a:t>on different aspects of this topic</a:t>
            </a:r>
            <a:r>
              <a:rPr lang="de-DE" sz="2400" dirty="0"/>
              <a:t> </a:t>
            </a:r>
            <a:r>
              <a:rPr lang="en-GB" sz="2400" dirty="0"/>
              <a:t>(data, methods, benchmarking, etc.)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683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5676" y="2456893"/>
            <a:ext cx="5829300" cy="1102519"/>
          </a:xfrm>
        </p:spPr>
        <p:txBody>
          <a:bodyPr>
            <a:normAutofit/>
          </a:bodyPr>
          <a:lstStyle/>
          <a:p>
            <a:pPr algn="ctr"/>
            <a:r>
              <a:rPr lang="en-US" sz="3000" dirty="0">
                <a:solidFill>
                  <a:schemeClr val="bg1">
                    <a:lumMod val="50000"/>
                  </a:schemeClr>
                </a:solidFill>
              </a:rPr>
              <a:t>Topic Group-Malaria: </a:t>
            </a:r>
            <a:br>
              <a:rPr lang="en-US" sz="3000" dirty="0"/>
            </a:br>
            <a:r>
              <a:rPr lang="en-US" sz="2100" dirty="0"/>
              <a:t>AI based detection of Malaria-an update</a:t>
            </a:r>
            <a:endParaRPr lang="de-DE" sz="21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3888" y="4131078"/>
            <a:ext cx="5670630" cy="106125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de-DE" sz="1500" dirty="0"/>
              <a:t>Rose </a:t>
            </a:r>
            <a:r>
              <a:rPr lang="de-DE" sz="1500" dirty="0" err="1"/>
              <a:t>Nakasi</a:t>
            </a:r>
            <a:endParaRPr lang="de-DE" sz="1500" dirty="0"/>
          </a:p>
          <a:p>
            <a:pPr>
              <a:spcBef>
                <a:spcPts val="0"/>
              </a:spcBef>
            </a:pPr>
            <a:r>
              <a:rPr lang="de-DE" sz="1500" dirty="0" err="1"/>
              <a:t>Makerere</a:t>
            </a:r>
            <a:r>
              <a:rPr lang="de-DE" sz="1500" dirty="0"/>
              <a:t> University, Uganda</a:t>
            </a:r>
          </a:p>
          <a:p>
            <a:pPr>
              <a:spcBef>
                <a:spcPts val="0"/>
              </a:spcBef>
            </a:pPr>
            <a:endParaRPr lang="de-DE" sz="1500" dirty="0"/>
          </a:p>
          <a:p>
            <a:pPr>
              <a:spcBef>
                <a:spcPts val="0"/>
              </a:spcBef>
            </a:pPr>
            <a:r>
              <a:rPr lang="de-DE" sz="2100" dirty="0"/>
              <a:t>E-Meeting </a:t>
            </a:r>
            <a:r>
              <a:rPr lang="de-DE" dirty="0"/>
              <a:t>7th-8th</a:t>
            </a:r>
            <a:r>
              <a:rPr lang="de-DE" sz="2100" dirty="0"/>
              <a:t> May 2020</a:t>
            </a:r>
          </a:p>
        </p:txBody>
      </p:sp>
      <p:sp>
        <p:nvSpPr>
          <p:cNvPr id="4" name="AutoShape 2" descr="https://webmail.rki.de/owa/service.svc/s/,DanaInfo=exch.rki.local,SSL+GetFileAttachment?id=AAMkADFmMTE3MmQ4LTY0ZmYtNDgwNi1iMjA0LWMwNWU4YzczZWQ4YQBGAAAAAAD29GB4I1dwQqFf8Hq%2B08ebBwCoZ89X6BDhRraWkPBcwe3BAAAAAAEMAACoZ89X6BDhRraWkPBcwe3BAABYZfQMAAABEgAQAFu0x6BcRCdMsraoTS%2BhpzQ%3D&amp;X-OWA-CANARY=vKRRU9UZ706adxz8WZea-EtJOFNlMNcIBDYcl1_V24ofeAcyc1uEO9Jh10g3unBOLBX3RwAqZfU."/>
          <p:cNvSpPr>
            <a:spLocks noChangeAspect="1" noChangeArrowheads="1"/>
          </p:cNvSpPr>
          <p:nvPr/>
        </p:nvSpPr>
        <p:spPr bwMode="auto">
          <a:xfrm>
            <a:off x="1259681" y="28576"/>
            <a:ext cx="4029075" cy="173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de-DE" sz="1350"/>
          </a:p>
        </p:txBody>
      </p:sp>
      <p:pic>
        <p:nvPicPr>
          <p:cNvPr id="1028" name="Picture 4" descr="C:\Users\fischerma\Desktop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036" y="884002"/>
            <a:ext cx="3014921" cy="1298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429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387000" y="1964998"/>
            <a:ext cx="7384500" cy="3593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189" indent="-317492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1600" b="1" dirty="0">
                <a:ea typeface="Montserrat"/>
                <a:cs typeface="Montserrat"/>
                <a:sym typeface="Montserrat"/>
              </a:rPr>
              <a:t>Malaria burden in endemic Countries</a:t>
            </a:r>
            <a:endParaRPr sz="1600" b="1" dirty="0">
              <a:ea typeface="Montserrat"/>
              <a:cs typeface="Montserrat"/>
              <a:sym typeface="Montserrat"/>
            </a:endParaRPr>
          </a:p>
          <a:p>
            <a:pPr marL="898404" lvl="2" indent="-212604">
              <a:spcBef>
                <a:spcPts val="744"/>
              </a:spcBef>
              <a:buFont typeface="Arial" charset="0"/>
              <a:buChar char="•"/>
            </a:pPr>
            <a:r>
              <a:rPr lang="en-US" sz="1600" dirty="0"/>
              <a:t>Accounts for over 3.4 billion cases globally</a:t>
            </a:r>
          </a:p>
          <a:p>
            <a:pPr marL="898404" lvl="2" indent="-212604">
              <a:spcBef>
                <a:spcPts val="744"/>
              </a:spcBef>
              <a:buFont typeface="Arial" charset="0"/>
              <a:buChar char="•"/>
            </a:pPr>
            <a:r>
              <a:rPr lang="en-US" sz="1600" dirty="0"/>
              <a:t> Lack of enough trained lab technicians</a:t>
            </a:r>
          </a:p>
          <a:p>
            <a:pPr marL="1241304" lvl="3" indent="-212604">
              <a:spcBef>
                <a:spcPts val="744"/>
              </a:spcBef>
              <a:buFont typeface="Arial" charset="0"/>
              <a:buChar char="•"/>
            </a:pPr>
            <a:r>
              <a:rPr lang="en-US" sz="1600" dirty="0"/>
              <a:t>1.72 microscopes per 100,000 population, but only 0.85 </a:t>
            </a:r>
            <a:r>
              <a:rPr lang="en-US" sz="1600" dirty="0" err="1"/>
              <a:t>Microscopists</a:t>
            </a:r>
            <a:r>
              <a:rPr lang="en-US" sz="1600" dirty="0"/>
              <a:t> per 100,000</a:t>
            </a:r>
            <a:endParaRPr sz="1600" i="1" dirty="0">
              <a:ea typeface="Montserrat Medium"/>
              <a:cs typeface="Montserrat Medium"/>
              <a:sym typeface="Montserrat Medium"/>
            </a:endParaRP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US" sz="1600" b="1" dirty="0">
                <a:ea typeface="Montserrat"/>
                <a:cs typeface="Montserrat"/>
                <a:sym typeface="Montserrat"/>
              </a:rPr>
              <a:t>Gold standard diagnosis(microscopy) challenge</a:t>
            </a:r>
            <a:endParaRPr sz="1600" b="1" dirty="0">
              <a:ea typeface="Montserrat"/>
              <a:cs typeface="Montserrat"/>
              <a:sym typeface="Montserrat"/>
            </a:endParaRPr>
          </a:p>
          <a:p>
            <a:pPr marL="898404" lvl="2" indent="-212604">
              <a:spcBef>
                <a:spcPts val="744"/>
              </a:spcBef>
              <a:buFont typeface="Arial" charset="0"/>
              <a:buChar char="•"/>
            </a:pPr>
            <a:r>
              <a:rPr lang="en-US" sz="1600" dirty="0"/>
              <a:t>SOP requires not to view more than 30 slides a day</a:t>
            </a:r>
          </a:p>
          <a:p>
            <a:pPr marL="898404" lvl="2" indent="-212604">
              <a:spcBef>
                <a:spcPts val="744"/>
              </a:spcBef>
              <a:buFont typeface="Arial" charset="0"/>
              <a:buChar char="•"/>
            </a:pPr>
            <a:r>
              <a:rPr lang="en-US" sz="1600" dirty="0"/>
              <a:t>Less diagnosis throughput</a:t>
            </a:r>
          </a:p>
          <a:p>
            <a:pPr marL="898404" lvl="2" indent="-212604">
              <a:spcBef>
                <a:spcPts val="744"/>
              </a:spcBef>
              <a:buFont typeface="Arial" charset="0"/>
              <a:buChar char="•"/>
            </a:pPr>
            <a:r>
              <a:rPr lang="en-US" sz="1600" dirty="0">
                <a:ea typeface="Gill Sans"/>
                <a:cs typeface="Gill Sans"/>
                <a:sym typeface="Gill Sans"/>
              </a:rPr>
              <a:t>Variations in individual expert judgment</a:t>
            </a: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1600" b="1" dirty="0">
                <a:ea typeface="Montserrat"/>
                <a:cs typeface="Montserrat"/>
                <a:sym typeface="Montserrat"/>
              </a:rPr>
              <a:t>AI </a:t>
            </a:r>
            <a:r>
              <a:rPr lang="en-US" sz="1600" b="1" dirty="0">
                <a:ea typeface="Montserrat"/>
                <a:cs typeface="Montserrat"/>
                <a:sym typeface="Montserrat"/>
              </a:rPr>
              <a:t>solution</a:t>
            </a:r>
            <a:endParaRPr sz="1600" b="1" dirty="0">
              <a:ea typeface="Montserrat"/>
              <a:cs typeface="Montserrat"/>
              <a:sym typeface="Montserrat"/>
            </a:endParaRP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-US" sz="1600" dirty="0">
                <a:ea typeface="Montserrat Medium"/>
                <a:cs typeface="Montserrat Medium"/>
                <a:sym typeface="Montserrat Medium"/>
              </a:rPr>
              <a:t>Supports image analysis </a:t>
            </a:r>
            <a:r>
              <a:rPr lang="en-GB" sz="1600" dirty="0"/>
              <a:t>and has potential to improve the timeliness and accuracy</a:t>
            </a:r>
            <a:endParaRPr sz="1600" dirty="0">
              <a:ea typeface="Montserrat Medium"/>
              <a:cs typeface="Montserrat Medium"/>
              <a:sym typeface="Montserrat Medium"/>
            </a:endParaRP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US" sz="1600" b="1" dirty="0">
                <a:ea typeface="Montserrat"/>
                <a:cs typeface="Montserrat"/>
                <a:sym typeface="Montserrat"/>
              </a:rPr>
              <a:t>There is need to;</a:t>
            </a:r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US" sz="1600" dirty="0" err="1">
                <a:ea typeface="Montserrat Medium"/>
                <a:cs typeface="Montserrat Medium"/>
                <a:sym typeface="Montserrat"/>
              </a:rPr>
              <a:t>Standardise</a:t>
            </a:r>
            <a:r>
              <a:rPr lang="en-US" sz="1600" dirty="0">
                <a:ea typeface="Montserrat Medium"/>
                <a:cs typeface="Montserrat Medium"/>
                <a:sym typeface="Montserrat"/>
              </a:rPr>
              <a:t> benchmarking AI solutions for the detection of Malaria</a:t>
            </a:r>
            <a:endParaRPr lang="en-US" sz="1600" dirty="0">
              <a:ea typeface="Montserrat Medium"/>
              <a:cs typeface="Montserrat Medium"/>
              <a:sym typeface="Montserrat Medium"/>
            </a:endParaRPr>
          </a:p>
          <a:p>
            <a:pPr marL="457189">
              <a:lnSpc>
                <a:spcPct val="115000"/>
              </a:lnSpc>
              <a:spcBef>
                <a:spcPts val="1200"/>
              </a:spcBef>
            </a:pPr>
            <a:endParaRPr sz="2400" dirty="0">
              <a:solidFill>
                <a:schemeClr val="dk1"/>
              </a:solidFill>
              <a:ea typeface="Montserrat Medium"/>
              <a:cs typeface="Montserrat Medium"/>
              <a:sym typeface="Montserrat Medium"/>
            </a:endParaRPr>
          </a:p>
          <a:p>
            <a:pPr marL="457189">
              <a:lnSpc>
                <a:spcPct val="150000"/>
              </a:lnSpc>
              <a:spcBef>
                <a:spcPts val="1200"/>
              </a:spcBef>
            </a:pPr>
            <a:endParaRPr sz="2400" dirty="0">
              <a:solidFill>
                <a:srgbClr val="1B335C"/>
              </a:solidFill>
              <a:ea typeface="Noto Sans"/>
              <a:cs typeface="Noto Sans"/>
              <a:sym typeface="Noto Sans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387000" y="1402750"/>
            <a:ext cx="6758700" cy="76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endParaRPr sz="3600" dirty="0">
              <a:solidFill>
                <a:srgbClr val="3BA1FF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>
              <a:spcBef>
                <a:spcPts val="300"/>
              </a:spcBef>
              <a:buClr>
                <a:srgbClr val="000000"/>
              </a:buClr>
              <a:buSzPts val="1100"/>
            </a:pPr>
            <a:endParaRPr sz="3600" dirty="0">
              <a:solidFill>
                <a:srgbClr val="3BA1FF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>
              <a:spcBef>
                <a:spcPts val="300"/>
              </a:spcBef>
              <a:buClr>
                <a:srgbClr val="000000"/>
              </a:buClr>
              <a:buSzPts val="1100"/>
            </a:pPr>
            <a:r>
              <a:rPr lang="en-US" sz="360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Background</a:t>
            </a:r>
            <a:endParaRPr sz="3600" dirty="0">
              <a:solidFill>
                <a:srgbClr val="FF0000"/>
              </a:solidFill>
              <a:ea typeface="Montserrat Medium"/>
              <a:cs typeface="Montserrat Medium"/>
              <a:sym typeface="Montserrat Medium"/>
            </a:endParaRPr>
          </a:p>
          <a:p>
            <a:pPr>
              <a:spcBef>
                <a:spcPts val="300"/>
              </a:spcBef>
              <a:buClr>
                <a:srgbClr val="000000"/>
              </a:buClr>
              <a:buSzPts val="1100"/>
            </a:pPr>
            <a:endParaRPr sz="3600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440099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/>
        </p:nvSpPr>
        <p:spPr>
          <a:xfrm>
            <a:off x="539400" y="1979275"/>
            <a:ext cx="7536000" cy="36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189" indent="-317492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US" sz="1600" b="1" dirty="0">
                <a:solidFill>
                  <a:srgbClr val="1B335C"/>
                </a:solidFill>
                <a:latin typeface="Montserrat"/>
                <a:ea typeface="Montserrat"/>
                <a:cs typeface="Montserrat"/>
                <a:sym typeface="Montserrat"/>
              </a:rPr>
              <a:t>Quality datasets needed</a:t>
            </a:r>
            <a:endParaRPr sz="1600" b="1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Wingdings" pitchFamily="2" charset="2"/>
              <a:buChar char="§"/>
            </a:pPr>
            <a:r>
              <a:rPr lang="en" sz="1600" dirty="0">
                <a:solidFill>
                  <a:srgbClr val="1B335C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Have more datasets for training and testing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Wingdings" pitchFamily="2" charset="2"/>
              <a:buChar char="§"/>
            </a:pPr>
            <a:r>
              <a:rPr lang="en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Well</a:t>
            </a:r>
            <a:r>
              <a:rPr lang="en" sz="1600" dirty="0">
                <a:solidFill>
                  <a:srgbClr val="1B335C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labelled datasets 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endParaRPr sz="1600" dirty="0">
              <a:solidFill>
                <a:srgbClr val="1B335C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1600" b="1" dirty="0">
                <a:solidFill>
                  <a:srgbClr val="1B335C"/>
                </a:solidFill>
                <a:latin typeface="Montserrat"/>
                <a:ea typeface="Montserrat"/>
                <a:cs typeface="Montserrat"/>
                <a:sym typeface="Montserrat"/>
              </a:rPr>
              <a:t>Solution</a:t>
            </a:r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600" dirty="0"/>
              <a:t>AI models and approaches related to malaria detection.</a:t>
            </a:r>
            <a:endParaRPr lang="en-US" sz="1600" dirty="0"/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600" dirty="0"/>
              <a:t>Suggestions on scoring metrics.</a:t>
            </a:r>
            <a:endParaRPr lang="en-US" sz="1600" dirty="0"/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600" dirty="0"/>
              <a:t>Improvements on the benchmarking framework.</a:t>
            </a:r>
            <a:endParaRPr lang="en-US" sz="1600" dirty="0"/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600" dirty="0"/>
              <a:t>Support to the group on different aspects (data, methods, benchmarking, etc.) of this topic</a:t>
            </a:r>
            <a:endParaRPr lang="en-US" sz="1600" dirty="0"/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600" dirty="0"/>
              <a:t>Extension of the solution to improve disease surveillance and prediction. </a:t>
            </a:r>
            <a:endParaRPr lang="en-US" sz="1600" dirty="0"/>
          </a:p>
          <a:p>
            <a:pPr marL="1257278" lvl="2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" sz="1600" dirty="0">
                <a:solidFill>
                  <a:srgbClr val="1B335C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Heterogeneous Data </a:t>
            </a:r>
            <a:r>
              <a:rPr lang="en-US" sz="1600" dirty="0">
                <a:solidFill>
                  <a:srgbClr val="1B335C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needed</a:t>
            </a:r>
            <a:endParaRPr sz="2400" dirty="0">
              <a:solidFill>
                <a:srgbClr val="1B335C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914378">
              <a:lnSpc>
                <a:spcPct val="115000"/>
              </a:lnSpc>
              <a:spcBef>
                <a:spcPts val="1200"/>
              </a:spcBef>
            </a:pPr>
            <a:endParaRPr sz="2400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sz="1100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539401" y="1089875"/>
            <a:ext cx="4822500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r>
              <a:rPr lang="en-US" sz="360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TG-Malaria activities</a:t>
            </a:r>
            <a:endParaRPr sz="3600" dirty="0">
              <a:solidFill>
                <a:srgbClr val="FF0000"/>
              </a:solidFill>
              <a:ea typeface="Montserrat Medium"/>
              <a:cs typeface="Montserrat Medium"/>
              <a:sym typeface="Montserra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985547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/>
        </p:nvSpPr>
        <p:spPr>
          <a:xfrm>
            <a:off x="539399" y="2206175"/>
            <a:ext cx="6270975" cy="33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71478" indent="-317492">
              <a:lnSpc>
                <a:spcPct val="115000"/>
              </a:lnSpc>
              <a:buClr>
                <a:srgbClr val="1B335C"/>
              </a:buClr>
              <a:buSzPct val="100000"/>
              <a:buFont typeface="Arial" panose="020B0604020202020204" pitchFamily="34" charset="0"/>
              <a:buChar char="•"/>
            </a:pPr>
            <a:r>
              <a:rPr lang="en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Skype meeting with FIND</a:t>
            </a:r>
            <a:endParaRPr lang="en" dirty="0">
              <a:solidFill>
                <a:srgbClr val="1B335C"/>
              </a:solidFill>
              <a:ea typeface="Montserrat Medium"/>
              <a:cs typeface="Montserrat Medium"/>
              <a:sym typeface="Montserrat Medium"/>
            </a:endParaRP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-US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A need to acquire TG-Mailing list</a:t>
            </a:r>
            <a:endParaRPr dirty="0">
              <a:solidFill>
                <a:srgbClr val="1B335C"/>
              </a:solidFill>
              <a:ea typeface="Montserrat Medium"/>
              <a:cs typeface="Montserrat Medium"/>
              <a:sym typeface="Montserrat Medium"/>
            </a:endParaRP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Getting more members on board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Pave way for collaboration with FIND</a:t>
            </a:r>
          </a:p>
          <a:p>
            <a:pPr marL="571478" indent="-317492">
              <a:lnSpc>
                <a:spcPct val="115000"/>
              </a:lnSpc>
              <a:buClr>
                <a:srgbClr val="1B335C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Skype meetings with University of France</a:t>
            </a:r>
            <a:endParaRPr lang="de-DE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de-DE" dirty="0">
                <a:solidFill>
                  <a:srgbClr val="1B335C"/>
                </a:solidFill>
                <a:sym typeface="Montserrat Medium"/>
              </a:rPr>
              <a:t>Discuss benchmarking requirements (data, AI models, Interface)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de-DE" dirty="0">
                <a:solidFill>
                  <a:srgbClr val="1B335C"/>
                </a:solidFill>
                <a:sym typeface="Montserrat Medium"/>
              </a:rPr>
              <a:t>Discuss technical implementation details 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de-DE" dirty="0">
                <a:solidFill>
                  <a:srgbClr val="1B335C"/>
                </a:solidFill>
                <a:sym typeface="Montserrat Medium"/>
              </a:rPr>
              <a:t>Develop simple models for testing the benchmarking platform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de-DE" dirty="0">
                <a:solidFill>
                  <a:srgbClr val="1B335C"/>
                </a:solidFill>
                <a:sym typeface="Montserrat Medium"/>
              </a:rPr>
              <a:t>Agree on scoring metrics</a:t>
            </a:r>
          </a:p>
          <a:p>
            <a:pPr marL="571478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endParaRPr lang="de-DE" sz="2000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endParaRPr lang="en" sz="1600" b="1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lnSpc>
                <a:spcPct val="115000"/>
              </a:lnSpc>
              <a:spcBef>
                <a:spcPts val="1200"/>
              </a:spcBef>
            </a:pPr>
            <a:endParaRPr sz="2400" dirty="0">
              <a:solidFill>
                <a:srgbClr val="1B335C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457189">
              <a:lnSpc>
                <a:spcPct val="115000"/>
              </a:lnSpc>
              <a:spcBef>
                <a:spcPts val="1200"/>
              </a:spcBef>
            </a:pPr>
            <a:endParaRPr sz="2400" dirty="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457189">
              <a:lnSpc>
                <a:spcPct val="115000"/>
              </a:lnSpc>
              <a:spcBef>
                <a:spcPts val="1200"/>
              </a:spcBef>
            </a:pPr>
            <a:endParaRPr sz="2400" dirty="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sz="2400" dirty="0">
              <a:solidFill>
                <a:srgbClr val="1B335C"/>
              </a:solidFill>
              <a:latin typeface="Noto Sans"/>
              <a:ea typeface="Noto Sans"/>
              <a:cs typeface="Noto Sans"/>
              <a:sym typeface="Noto Sans"/>
            </a:endParaRPr>
          </a:p>
        </p:txBody>
      </p:sp>
      <p:sp>
        <p:nvSpPr>
          <p:cNvPr id="105" name="Google Shape;105;p20"/>
          <p:cNvSpPr txBox="1"/>
          <p:nvPr/>
        </p:nvSpPr>
        <p:spPr>
          <a:xfrm>
            <a:off x="539400" y="1277375"/>
            <a:ext cx="9657702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r>
              <a:rPr lang="en" sz="360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TG-Malaria Online meetings</a:t>
            </a:r>
            <a:endParaRPr sz="3600" dirty="0">
              <a:solidFill>
                <a:srgbClr val="FF0000"/>
              </a:solidFill>
              <a:ea typeface="Montserrat Medium"/>
              <a:cs typeface="Montserrat Medium"/>
              <a:sym typeface="Montserrat Medium"/>
            </a:endParaRPr>
          </a:p>
        </p:txBody>
      </p:sp>
    </p:spTree>
    <p:extLst>
      <p:ext uri="{BB962C8B-B14F-4D97-AF65-F5344CB8AC3E}">
        <p14:creationId xmlns:p14="http://schemas.microsoft.com/office/powerpoint/2010/main" val="960066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/>
        </p:nvSpPr>
        <p:spPr>
          <a:xfrm>
            <a:off x="539400" y="2053775"/>
            <a:ext cx="7845900" cy="360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endParaRPr lang="de-DE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Creation of a TG mailing list at 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  <a:hlinkClick r:id="rId3"/>
              </a:rPr>
              <a:t>fgai4htgmalaria@lists.itu.int</a:t>
            </a:r>
            <a:endParaRPr lang="de-DE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First Minimal Benchmarking platform developed</a:t>
            </a:r>
          </a:p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Topic Group Members  added</a:t>
            </a:r>
          </a:p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Updates in TDD</a:t>
            </a:r>
          </a:p>
          <a:p>
            <a:pPr marL="152396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</a:pPr>
            <a:endParaRPr lang="de-DE" b="1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1" name="Google Shape;91;p18"/>
          <p:cNvSpPr txBox="1"/>
          <p:nvPr/>
        </p:nvSpPr>
        <p:spPr>
          <a:xfrm>
            <a:off x="497525" y="1242275"/>
            <a:ext cx="6289200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sz="360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Updates since meeting H</a:t>
            </a:r>
            <a:endParaRPr sz="3200" dirty="0">
              <a:solidFill>
                <a:srgbClr val="FF0000"/>
              </a:solidFill>
              <a:ea typeface="Montserrat"/>
              <a:cs typeface="Montserrat"/>
              <a:sym typeface="Montserrat"/>
            </a:endParaRPr>
          </a:p>
          <a:p>
            <a:pPr>
              <a:spcBef>
                <a:spcPts val="300"/>
              </a:spcBef>
              <a:buClr>
                <a:schemeClr val="dk1"/>
              </a:buClr>
              <a:buSzPts val="1100"/>
            </a:pPr>
            <a:r>
              <a:rPr lang="en" sz="3200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Overview</a:t>
            </a:r>
            <a:endParaRPr sz="3600" dirty="0">
              <a:solidFill>
                <a:srgbClr val="3BA1FF"/>
              </a:solidFill>
              <a:ea typeface="Montserrat Medium"/>
              <a:cs typeface="Montserrat Medium"/>
              <a:sym typeface="Montserra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997558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5899" y="1062450"/>
            <a:ext cx="6172200" cy="540000"/>
          </a:xfr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rgbClr val="FF0000"/>
                </a:solidFill>
              </a:rPr>
              <a:t>Interested in Topic Group: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1485901" y="1538791"/>
          <a:ext cx="6210689" cy="4306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8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>
                          <a:effectLst/>
                        </a:rPr>
                        <a:t>Name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>
                          <a:effectLst/>
                        </a:rPr>
                        <a:t>Affiliation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>
                          <a:effectLst/>
                        </a:rPr>
                        <a:t>Philippe Verstraete</a:t>
                      </a: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Co-founder of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Milan and Associates, Italy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Laura Moro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endParaRPr lang="de-DE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Researcher, science &amp; medical writer. Co-founder of AI Scope, Spain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Dr. Helmi Zakariah.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AU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Cofounder of AIME company</a:t>
                      </a: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Malaysia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Martha Shaka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AU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Researcher at University of Dodoma, Tanzania</a:t>
                      </a:r>
                      <a:endParaRPr lang="en-US" sz="1400" dirty="0">
                        <a:effectLst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5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 Rivière Cinnamond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AU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Advisor and Pubic Health Expert under Health Emergency Information &amp; Risk Assessment Department with </a:t>
                      </a:r>
                      <a:r>
                        <a:rPr lang="en-GB" sz="14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PAHO/WHO.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effectLst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Rigveda Kadam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AU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Senior Access Officer, FIND,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Switetzerland</a:t>
                      </a:r>
                      <a:endParaRPr lang="en-US" sz="1400" dirty="0">
                        <a:effectLst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932138299"/>
                  </a:ext>
                </a:extLst>
              </a:tr>
              <a:tr h="528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Seda Yerlikaya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AU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Scientific Officer,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FIND,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Switetzerland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effectLst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239343945"/>
                  </a:ext>
                </a:extLst>
              </a:tr>
              <a:tr h="484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Herilalaina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RAKOTOARISON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de-DE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PhD student in Machine learning from the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Université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Paris-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Saclay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US" sz="1400" dirty="0">
                        <a:effectLst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2949577839"/>
                  </a:ext>
                </a:extLst>
              </a:tr>
            </a:tbl>
          </a:graphicData>
        </a:graphic>
      </p:graphicFrame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7216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/>
        </p:nvSpPr>
        <p:spPr>
          <a:xfrm>
            <a:off x="539400" y="2048400"/>
            <a:ext cx="7536000" cy="33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39697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400"/>
            </a:pPr>
            <a:r>
              <a:rPr lang="en" sz="16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Our first benchmarking attempt required the following;</a:t>
            </a:r>
          </a:p>
          <a:p>
            <a:pPr marL="457189" indent="-317492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16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Inputs</a:t>
            </a:r>
            <a:endParaRPr sz="1600" b="1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A well annotated dataset of thick blood smear images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AI models to be submitted to the benchmarking platform</a:t>
            </a:r>
            <a:endParaRPr sz="1600" dirty="0">
              <a:solidFill>
                <a:srgbClr val="1B335C"/>
              </a:solidFill>
              <a:ea typeface="Montserrat Medium"/>
              <a:cs typeface="Montserrat Medium"/>
              <a:sym typeface="Montserrat Medium"/>
            </a:endParaRP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16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Outputs</a:t>
            </a:r>
            <a:endParaRPr sz="1600" b="1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Performance of AI</a:t>
            </a:r>
            <a:endParaRPr lang="en-US" sz="1600" dirty="0">
              <a:solidFill>
                <a:srgbClr val="1B335C"/>
              </a:solidFill>
              <a:ea typeface="Montserrat Medium"/>
              <a:cs typeface="Montserrat Medium"/>
              <a:sym typeface="Montserrat Medium"/>
            </a:endParaRP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US" sz="16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Scores &amp; Metrics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-US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ROC AUC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-US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Precision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-US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 recall 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-US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Average precision</a:t>
            </a: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16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Report</a:t>
            </a:r>
            <a:endParaRPr lang="en" sz="1600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1600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Performance of AI models</a:t>
            </a:r>
            <a:endParaRPr sz="1600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sz="2400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539401" y="1242275"/>
            <a:ext cx="4822500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r>
              <a:rPr lang="en" sz="360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Benchmarking</a:t>
            </a:r>
            <a:endParaRPr sz="3600" dirty="0">
              <a:solidFill>
                <a:srgbClr val="FF0000"/>
              </a:solidFill>
              <a:ea typeface="Montserrat Medium"/>
              <a:cs typeface="Montserrat Medium"/>
              <a:sym typeface="Montserrat Medium"/>
            </a:endParaRPr>
          </a:p>
          <a:p>
            <a:pPr>
              <a:spcBef>
                <a:spcPts val="300"/>
              </a:spcBef>
              <a:buClr>
                <a:srgbClr val="000000"/>
              </a:buClr>
              <a:buSzPts val="1100"/>
            </a:pPr>
            <a:r>
              <a:rPr lang="en" sz="3200" dirty="0">
                <a:solidFill>
                  <a:srgbClr val="1B335C"/>
                </a:solidFill>
                <a:latin typeface="Montserrat"/>
                <a:ea typeface="Montserrat"/>
                <a:cs typeface="Montserrat"/>
                <a:sym typeface="Montserrat"/>
              </a:rPr>
              <a:t>What do we need?</a:t>
            </a:r>
            <a:endParaRPr sz="3200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965068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5"/>
          <p:cNvSpPr txBox="1"/>
          <p:nvPr/>
        </p:nvSpPr>
        <p:spPr>
          <a:xfrm>
            <a:off x="539399" y="1277375"/>
            <a:ext cx="7394925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r>
              <a:rPr lang="de-DE" sz="360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Benchmarking</a:t>
            </a:r>
            <a:r>
              <a:rPr lang="de-DE" sz="3600" dirty="0">
                <a:solidFill>
                  <a:srgbClr val="FF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</a:t>
            </a:r>
            <a:r>
              <a:rPr lang="de-DE" sz="3600" dirty="0" err="1">
                <a:solidFill>
                  <a:srgbClr val="FF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malaria</a:t>
            </a:r>
            <a:r>
              <a:rPr lang="de-DE" sz="3600" dirty="0">
                <a:solidFill>
                  <a:srgbClr val="FF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</a:t>
            </a:r>
            <a:r>
              <a:rPr lang="de-DE" sz="3600" dirty="0" err="1">
                <a:solidFill>
                  <a:srgbClr val="FF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system</a:t>
            </a:r>
            <a:r>
              <a:rPr lang="de-DE" sz="3600" dirty="0">
                <a:solidFill>
                  <a:srgbClr val="FF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Link</a:t>
            </a:r>
            <a:endParaRPr sz="3600" i="1" dirty="0">
              <a:solidFill>
                <a:srgbClr val="FF000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64" name="Google Shape;164;p25"/>
          <p:cNvSpPr txBox="1"/>
          <p:nvPr/>
        </p:nvSpPr>
        <p:spPr>
          <a:xfrm>
            <a:off x="539400" y="2282375"/>
            <a:ext cx="8296869" cy="33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189" indent="-317492">
              <a:lnSpc>
                <a:spcPct val="150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de-DE" sz="24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Benchmarking Malaria system-v1:</a:t>
            </a:r>
          </a:p>
          <a:p>
            <a:pPr marL="825497" lvl="2">
              <a:lnSpc>
                <a:spcPct val="150000"/>
              </a:lnSpc>
              <a:buClr>
                <a:srgbClr val="1B335C"/>
              </a:buClr>
              <a:buSzPts val="1400"/>
            </a:pPr>
            <a:r>
              <a:rPr lang="en-GB" sz="1600" dirty="0">
                <a:hlinkClick r:id="rId3"/>
              </a:rPr>
              <a:t>https://</a:t>
            </a:r>
            <a:r>
              <a:rPr lang="en-GB" sz="1600" dirty="0" err="1">
                <a:hlinkClick r:id="rId3"/>
              </a:rPr>
              <a:t>codalab.lri.fr</a:t>
            </a:r>
            <a:r>
              <a:rPr lang="en-GB" sz="1600" dirty="0">
                <a:hlinkClick r:id="rId3"/>
              </a:rPr>
              <a:t>/competitions/748#learn_the_details</a:t>
            </a:r>
            <a:endParaRPr lang="en-US" sz="1600" dirty="0"/>
          </a:p>
          <a:p>
            <a:pPr marL="825497" lvl="2">
              <a:lnSpc>
                <a:spcPct val="150000"/>
              </a:lnSpc>
              <a:buClr>
                <a:srgbClr val="1B335C"/>
              </a:buClr>
              <a:buSzPts val="1400"/>
            </a:pPr>
            <a:endParaRPr lang="de-DE" sz="2400" b="1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444777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9E06D8-D78B-4AF5-B93D-B1CA10151DE8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1779</TotalTime>
  <Words>706</Words>
  <Application>Microsoft Office PowerPoint</Application>
  <PresentationFormat>On-screen Show (4:3)</PresentationFormat>
  <Paragraphs>140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等线</vt:lpstr>
      <vt:lpstr>Arial</vt:lpstr>
      <vt:lpstr>Calibri</vt:lpstr>
      <vt:lpstr>Calibri Light</vt:lpstr>
      <vt:lpstr>Montserrat</vt:lpstr>
      <vt:lpstr>Montserrat Medium</vt:lpstr>
      <vt:lpstr>Noto Sans</vt:lpstr>
      <vt:lpstr>Wingdings</vt:lpstr>
      <vt:lpstr>Office 主题​​</vt:lpstr>
      <vt:lpstr>PowerPoint Presentation</vt:lpstr>
      <vt:lpstr>Topic Group-Malaria:  AI based detection of Malaria-an update</vt:lpstr>
      <vt:lpstr>PowerPoint Presentation</vt:lpstr>
      <vt:lpstr>PowerPoint Presentation</vt:lpstr>
      <vt:lpstr>PowerPoint Presentation</vt:lpstr>
      <vt:lpstr>PowerPoint Presentation</vt:lpstr>
      <vt:lpstr>Interested in Topic Group:</vt:lpstr>
      <vt:lpstr>PowerPoint Presentation</vt:lpstr>
      <vt:lpstr>PowerPoint Presentation</vt:lpstr>
      <vt:lpstr>Benchmarking system</vt:lpstr>
      <vt:lpstr>Preliminary Results</vt:lpstr>
      <vt:lpstr>PowerPoint Presentation</vt:lpstr>
      <vt:lpstr>Call for participation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Att.3 - Overview of the topic area (TG-Malaria)</dc:title>
  <dc:creator>Campos, Simao</dc:creator>
  <cp:lastModifiedBy>Simão Campos-Neto</cp:lastModifiedBy>
  <cp:revision>68</cp:revision>
  <cp:lastPrinted>2019-04-04T08:49:31Z</cp:lastPrinted>
  <dcterms:created xsi:type="dcterms:W3CDTF">2019-03-31T15:53:06Z</dcterms:created>
  <dcterms:modified xsi:type="dcterms:W3CDTF">2020-05-04T10:04:09Z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