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4"/>
    <p:restoredTop sz="93176"/>
  </p:normalViewPr>
  <p:slideViewPr>
    <p:cSldViewPr snapToGrid="0" snapToObjects="1">
      <p:cViewPr varScale="1">
        <p:scale>
          <a:sx n="60" d="100"/>
          <a:sy n="60" d="100"/>
        </p:scale>
        <p:origin x="72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17E57-783F-5846-919E-C46719F88C02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DB271-D6E8-E745-8271-C930CF02D9C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8583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18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9003B-AF35-0841-9B37-C4963A38B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60FE330-5CCE-4543-BA6E-5A1AA1B32C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4EFCE5-CAEA-2F47-BBA3-A8433B97E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B09A00-9794-C041-AA4E-12DFBF1CF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4BA631-A0A1-F44A-A46A-A12AE1C2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76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B03847-8D8F-114C-B59D-4D717EEEC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122AAE-7985-0040-B522-83C6EA691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61067-F559-044F-A235-A23514443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375993-7F29-384F-9507-3CEC2524B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ED878C-11F7-A348-811C-12D43CF2F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308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0E9299A-A50B-5F4C-A499-7417E51A1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59B39D-AAB3-414E-A720-23AD87EBE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B0224E-B145-CE45-B724-256D59A6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6231CE-9512-B445-B3B7-937CDD831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6AA47-E900-9049-9900-647A0F23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848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64C49-05C2-5E46-AC45-F7988E82D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32E80-B06F-B74E-9B17-47685A2F7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C27FD8-01E7-AF4B-A360-6A661992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4F9EC5-7781-254F-B78F-96C59BAAA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75DEE2-C47A-064A-93E0-D3951E369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74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26740C-A4BC-0746-BEB1-84EB3EB9A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0BFC8A-2717-0F44-BD35-944F91C25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81AF9B-8A25-8141-95EC-FA782F82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F807E3-D1FF-E143-8C28-12AA59F0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9DAF99-E31C-B646-9070-BCEC6B37F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147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FD3524-F042-E84C-A147-7EFA3AE47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652AE1-3A0B-0A4B-B8A9-B3B8A6DE2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3BAA28-8393-004C-B1F1-E6F08922E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919FC6-389B-224E-8C41-2A55692A7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DEAFD2B-D1EC-AE4A-BC91-824DA1631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F8E8C6-5650-DC42-9DBE-F12C6EE61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16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B490DB-5E49-C442-8E7B-EE24342CB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E2F60E-7E05-F04E-9882-DCF052FBB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7CBAEFB-88C0-5746-9EC5-B290DD51D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A64A2-D2F2-E54D-AECC-35F33106A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0EA86E-8660-984A-8B2E-E67CB6A27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1F7403-014B-1D40-A034-4DC19FA5B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24547C-8A46-D244-B162-FFFAC0A5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58743E2-CD48-0747-8D16-6BF4DD13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253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DA83D5-E1F3-5944-9987-8F6365EA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DF07314-E764-A14B-B452-CC26386D7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293000-E7A8-A74B-9E78-24DAE8D3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8211DA-47DB-BC42-83C2-33D77775D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987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78D7E44-B548-084A-8AA7-959D640B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9EF77F-65FF-6847-B3B5-EC3D44808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4A4E7D-7041-F74B-8985-1D27C955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45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4422C-4ADB-3243-936F-1CCC9497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2AD67E-459E-F241-8D23-08260D128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198A49-8222-E74E-9BCB-78FDFD37F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00359D-6DE2-4E45-9FC8-BB241DEAE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1F2117-413A-A74D-BA24-03E98DEBB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1A5F10-192D-544C-941A-38D3AF7D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2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926B3-A951-3A45-8186-E2B49C31A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B924C77-A3D8-A546-B13C-6BE535D6D0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052E9A-DD34-534C-B147-A92C1178A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67AC714-92C2-4C41-81B6-B16EF714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710D16-25DD-0046-9775-EB15AEC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B079D07-FB9B-8745-B117-4B405D9A1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010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2CD5677-F512-FE48-AF2A-21B5D66B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108ACC-DDC8-9641-ADF8-E6438C663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C9C935-D57F-4243-98EB-0D5308277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316C4-93FC-694C-8D82-0FCD9CC0C660}" type="datetimeFigureOut">
              <a:rPr lang="de-DE" smtClean="0"/>
              <a:t>22.01.2020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0D8C16-52B4-2F46-8B3A-CB371D44C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62DA8B-A790-444C-9DF8-244687678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0E98-FFEF-7244-B702-A02FF6F1F42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560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a.weicken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nique.kuglitsch@hhi.fraunhof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xtranet.itu.int/sites/itu-t/focusgroups/ai4h/_layouts/15/WopiFrame.aspx?sourcedoc=%7B50606D7D-9BF3-4019-8B64-23E4D5BABBE6%7D&amp;file=FGAI4H-C-105.docx&amp;action=defaul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956784" y="935321"/>
            <a:ext cx="20521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FG-AI4H-H-032-A01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170206" y="1304653"/>
            <a:ext cx="280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Brasilia, 22-24 January 2020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796744"/>
              </p:ext>
            </p:extLst>
          </p:nvPr>
        </p:nvGraphicFramePr>
        <p:xfrm>
          <a:off x="2431453" y="2771987"/>
          <a:ext cx="754074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Editors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DEL10: Introduction to the FG-AI4H topic description documents</a:t>
                      </a:r>
                      <a:r>
                        <a:rPr lang="de-DE" dirty="0">
                          <a:effectLst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917895"/>
              </p:ext>
            </p:extLst>
          </p:nvPr>
        </p:nvGraphicFramePr>
        <p:xfrm>
          <a:off x="2431452" y="4020021"/>
          <a:ext cx="7540741" cy="1331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133182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b="1" dirty="0"/>
                        <a:t>Contact:</a:t>
                      </a:r>
                    </a:p>
                    <a:p>
                      <a:r>
                        <a:rPr lang="en-US" b="1" dirty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 </a:t>
                      </a:r>
                      <a:r>
                        <a:rPr lang="en-GB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Weicken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Fraunhofer HHI, Germany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Monique </a:t>
                      </a:r>
                      <a:r>
                        <a:rPr lang="en-GB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Kuglitsch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Fraunhofer HHI, 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US" dirty="0">
                          <a:hlinkClick r:id="rId3"/>
                        </a:rPr>
                        <a:t>eva.weicken@hhi.Fraunhofer.de</a:t>
                      </a:r>
                      <a:endParaRPr lang="en-US" dirty="0"/>
                    </a:p>
                    <a:p>
                      <a:r>
                        <a:rPr lang="en-US" dirty="0"/>
                        <a:t>E-mail:</a:t>
                      </a:r>
                    </a:p>
                    <a:p>
                      <a:r>
                        <a:rPr lang="en-US" dirty="0">
                          <a:hlinkClick r:id="rId4"/>
                        </a:rPr>
                        <a:t>monique.kuglitsch@hhi.fraunhofer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/>
          <p:nvPr/>
        </p:nvCxnSpPr>
        <p:spPr>
          <a:xfrm>
            <a:off x="2521527" y="39855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DDF4CD16-707C-A042-B0B4-014F1E71BA02}"/>
              </a:ext>
            </a:extLst>
          </p:cNvPr>
          <p:cNvSpPr txBox="1"/>
          <p:nvPr/>
        </p:nvSpPr>
        <p:spPr>
          <a:xfrm>
            <a:off x="2471209" y="5645426"/>
            <a:ext cx="860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Abstract:	      </a:t>
            </a:r>
            <a:r>
              <a:rPr lang="en-US" dirty="0"/>
              <a:t>This document provides an overview of TDDs developed by the FG-AI4H</a:t>
            </a:r>
            <a:r>
              <a:rPr lang="de-DE" b="1" dirty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445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FB2AE5-DA9F-EE4C-A210-79FA4A32D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1"/>
                </a:solidFill>
              </a:rPr>
              <a:t>Background </a:t>
            </a:r>
            <a:r>
              <a:rPr lang="de-DE" sz="3600" b="1" dirty="0" err="1">
                <a:solidFill>
                  <a:schemeClr val="accent1"/>
                </a:solidFill>
              </a:rPr>
              <a:t>information</a:t>
            </a:r>
            <a:r>
              <a:rPr lang="de-DE" sz="3600" b="1" dirty="0">
                <a:solidFill>
                  <a:schemeClr val="accent1"/>
                </a:solidFill>
              </a:rPr>
              <a:t> (I/I)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1BE18-0DDA-1A4D-AEC1-2F0C229B4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Under the guidance of the Topic driver TDD is developed by all TG members </a:t>
            </a:r>
            <a:endParaRPr lang="de-DE" dirty="0"/>
          </a:p>
          <a:p>
            <a:r>
              <a:rPr lang="en-US" dirty="0"/>
              <a:t>original TDD structure was developed by Henry Hoffmann, Andreas </a:t>
            </a:r>
            <a:r>
              <a:rPr lang="en-US" dirty="0" err="1"/>
              <a:t>Kühn</a:t>
            </a:r>
            <a:r>
              <a:rPr lang="en-US" dirty="0"/>
              <a:t>, and Johannes </a:t>
            </a:r>
            <a:r>
              <a:rPr lang="en-US" dirty="0" err="1"/>
              <a:t>Schröder</a:t>
            </a:r>
            <a:r>
              <a:rPr lang="en-US" dirty="0"/>
              <a:t> of Ada Health and published as </a:t>
            </a:r>
            <a:r>
              <a:rPr lang="en-US" u="sng" dirty="0">
                <a:hlinkClick r:id="rId2"/>
              </a:rPr>
              <a:t>FGAI4H-C-105</a:t>
            </a:r>
            <a:endParaRPr lang="de-DE" dirty="0"/>
          </a:p>
          <a:p>
            <a:r>
              <a:rPr lang="de-DE" b="1" dirty="0" err="1"/>
              <a:t>Four</a:t>
            </a:r>
            <a:r>
              <a:rPr lang="de-DE" b="1" dirty="0"/>
              <a:t> </a:t>
            </a:r>
            <a:r>
              <a:rPr lang="de-DE" b="1" dirty="0" err="1"/>
              <a:t>components</a:t>
            </a:r>
            <a:r>
              <a:rPr lang="de-DE" b="1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TDD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categorized</a:t>
            </a:r>
            <a:r>
              <a:rPr lang="de-DE" dirty="0"/>
              <a:t>:</a:t>
            </a:r>
          </a:p>
          <a:p>
            <a:pPr marL="0" lvl="0" indent="0">
              <a:buNone/>
            </a:pPr>
            <a:r>
              <a:rPr lang="en-US" i="1" dirty="0"/>
              <a:t>	Topic background</a:t>
            </a:r>
          </a:p>
          <a:p>
            <a:pPr marL="0" lvl="0" indent="0">
              <a:buNone/>
            </a:pPr>
            <a:r>
              <a:rPr lang="en-US" i="1" dirty="0"/>
              <a:t>	TG features</a:t>
            </a:r>
          </a:p>
          <a:p>
            <a:pPr marL="0" lvl="0" indent="0">
              <a:buNone/>
            </a:pPr>
            <a:r>
              <a:rPr lang="en-US" i="1" dirty="0"/>
              <a:t>	TG operations</a:t>
            </a:r>
          </a:p>
          <a:p>
            <a:pPr marL="0" lvl="0" indent="0">
              <a:buNone/>
            </a:pPr>
            <a:r>
              <a:rPr lang="en-US" i="1" dirty="0"/>
              <a:t>	TG considerations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898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D728F8-2461-0641-857A-F3A2F2E9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1"/>
                </a:solidFill>
              </a:rPr>
              <a:t>Background </a:t>
            </a:r>
            <a:r>
              <a:rPr lang="de-DE" sz="3600" b="1" dirty="0" err="1">
                <a:solidFill>
                  <a:schemeClr val="accent1"/>
                </a:solidFill>
              </a:rPr>
              <a:t>information</a:t>
            </a:r>
            <a:r>
              <a:rPr lang="de-DE" sz="3600" b="1" dirty="0">
                <a:solidFill>
                  <a:schemeClr val="accent1"/>
                </a:solidFill>
              </a:rPr>
              <a:t> (II/I)</a:t>
            </a:r>
            <a:endParaRPr lang="de-DE" sz="3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6C7F4C-D02B-2548-B917-04EB3CCF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The TDD is a living document, revised versions of the TDD are being submitted as input documents</a:t>
            </a:r>
          </a:p>
          <a:p>
            <a:r>
              <a:rPr lang="en-US" dirty="0"/>
              <a:t> at each meeting an updated version of the TDD is presented, changes are discussed &gt; official output doc. is published on the ITU-website</a:t>
            </a:r>
          </a:p>
          <a:p>
            <a:pPr lvl="0"/>
            <a:r>
              <a:rPr lang="en-US" dirty="0"/>
              <a:t>Each TG is being expected to have a corresponding TDD</a:t>
            </a:r>
          </a:p>
          <a:p>
            <a:pPr lvl="0"/>
            <a:r>
              <a:rPr lang="en-US" dirty="0"/>
              <a:t>As of January 17, 2020 there were 15 TDDs published on the ITU website, some TG within the ‘’starting TG`` category are still awaiting their TDD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360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70FA37-D367-FF45-A34A-38EC5CAFA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>
                <a:solidFill>
                  <a:schemeClr val="accent1"/>
                </a:solidFill>
              </a:rPr>
              <a:t>Details on </a:t>
            </a:r>
            <a:r>
              <a:rPr lang="de-DE" sz="3200" b="1" dirty="0" err="1">
                <a:solidFill>
                  <a:schemeClr val="accent1"/>
                </a:solidFill>
              </a:rPr>
              <a:t>the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preparation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of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the</a:t>
            </a:r>
            <a:r>
              <a:rPr lang="de-DE" sz="3200" b="1" dirty="0">
                <a:solidFill>
                  <a:schemeClr val="accent1"/>
                </a:solidFill>
              </a:rPr>
              <a:t> </a:t>
            </a:r>
            <a:r>
              <a:rPr lang="de-DE" sz="3200" b="1" dirty="0" err="1">
                <a:solidFill>
                  <a:schemeClr val="accent1"/>
                </a:solidFill>
              </a:rPr>
              <a:t>various</a:t>
            </a:r>
            <a:r>
              <a:rPr lang="de-DE" sz="3200" b="1" dirty="0">
                <a:solidFill>
                  <a:schemeClr val="accent1"/>
                </a:solidFill>
              </a:rPr>
              <a:t> TDDs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6329A0E-1D6B-3E4D-92B8-672F8C9AE6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373642"/>
            <a:ext cx="5840896" cy="5255883"/>
          </a:xfrm>
        </p:spPr>
      </p:pic>
    </p:spTree>
    <p:extLst>
      <p:ext uri="{BB962C8B-B14F-4D97-AF65-F5344CB8AC3E}">
        <p14:creationId xmlns:p14="http://schemas.microsoft.com/office/powerpoint/2010/main" val="70170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50CCC0-1210-D74A-8D67-A967D039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			</a:t>
            </a:r>
            <a:r>
              <a:rPr lang="de-DE" dirty="0" err="1">
                <a:solidFill>
                  <a:schemeClr val="accent1"/>
                </a:solidFill>
              </a:rPr>
              <a:t>Thank</a:t>
            </a:r>
            <a:r>
              <a:rPr lang="de-DE" dirty="0">
                <a:solidFill>
                  <a:schemeClr val="accent1"/>
                </a:solidFill>
              </a:rPr>
              <a:t> </a:t>
            </a:r>
            <a:r>
              <a:rPr lang="de-DE" dirty="0" err="1">
                <a:solidFill>
                  <a:schemeClr val="accent1"/>
                </a:solidFill>
              </a:rPr>
              <a:t>you</a:t>
            </a:r>
            <a:r>
              <a:rPr lang="de-DE" dirty="0">
                <a:solidFill>
                  <a:schemeClr val="accent1"/>
                </a:solidFill>
              </a:rPr>
              <a:t>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7D2C46-D164-344C-BDF0-5F56D0585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400" dirty="0"/>
              <a:t>				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F6135CF-F645-9A40-8361-57DB968E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098" y="1825625"/>
            <a:ext cx="54737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27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FE329F-0F98-4261-B0DA-9560EA528F71}"/>
</file>

<file path=customXml/itemProps2.xml><?xml version="1.0" encoding="utf-8"?>
<ds:datastoreItem xmlns:ds="http://schemas.openxmlformats.org/officeDocument/2006/customXml" ds:itemID="{56067A9C-E71A-4A73-99D8-1A8548DEA6AC}"/>
</file>

<file path=customXml/itemProps3.xml><?xml version="1.0" encoding="utf-8"?>
<ds:datastoreItem xmlns:ds="http://schemas.openxmlformats.org/officeDocument/2006/customXml" ds:itemID="{1E077DA7-945B-4C7D-995F-17679C26138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253</Words>
  <Application>Microsoft Office PowerPoint</Application>
  <PresentationFormat>Widescreen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 Presentation</vt:lpstr>
      <vt:lpstr>Background information (I/I)</vt:lpstr>
      <vt:lpstr>Background information (II/I)</vt:lpstr>
      <vt:lpstr>Details on the preparation of the various TDDs</vt:lpstr>
      <vt:lpstr>   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DEL10 - Att.1: Presentation</dc:title>
  <dc:creator>Microsoft Office User</dc:creator>
  <cp:lastModifiedBy>Simão Campos-Neto</cp:lastModifiedBy>
  <cp:revision>17</cp:revision>
  <dcterms:created xsi:type="dcterms:W3CDTF">2020-01-21T17:22:03Z</dcterms:created>
  <dcterms:modified xsi:type="dcterms:W3CDTF">2020-01-22T11:00:44Z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