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0182" autoAdjust="0"/>
  </p:normalViewPr>
  <p:slideViewPr>
    <p:cSldViewPr snapToGrid="0">
      <p:cViewPr varScale="1">
        <p:scale>
          <a:sx n="92" d="100"/>
          <a:sy n="92" d="100"/>
        </p:scale>
        <p:origin x="219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2020/1/17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3330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2020/1/17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886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2020/1/17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47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2020/1/17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311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2020/1/17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911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2020/1/17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90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2020/1/17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54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2020/1/17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596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2020/1/17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463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2020/1/17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504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2020/1/17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571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2020/1/17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622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2020/1/17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559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hozzis@rki.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bbooda@rki.d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6503315" y="935321"/>
            <a:ext cx="19815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smtClean="0"/>
              <a:t>FGAI4H-H-018-A03</a:t>
            </a:r>
            <a:endParaRPr lang="en-GB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5646206" y="1304653"/>
            <a:ext cx="28019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Brasilia, 22-24 January 2020</a:t>
            </a:r>
            <a:endParaRPr lang="en-GB" dirty="0"/>
          </a:p>
        </p:txBody>
      </p:sp>
      <p:graphicFrame>
        <p:nvGraphicFramePr>
          <p:cNvPr id="11" name="Table 5">
            <a:extLst>
              <a:ext uri="{FF2B5EF4-FFF2-40B4-BE49-F238E27FC236}">
                <a16:creationId xmlns:a16="http://schemas.microsoft.com/office/drawing/2014/main" id="{39C5B0B4-8EEA-4AC2-B2EC-152FAC9FF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245551"/>
              </p:ext>
            </p:extLst>
          </p:nvPr>
        </p:nvGraphicFramePr>
        <p:xfrm>
          <a:off x="907452" y="2771987"/>
          <a:ext cx="754074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2342">
                  <a:extLst>
                    <a:ext uri="{9D8B030D-6E8A-4147-A177-3AD203B41FA5}">
                      <a16:colId xmlns:a16="http://schemas.microsoft.com/office/drawing/2014/main" val="860411666"/>
                    </a:ext>
                  </a:extLst>
                </a:gridCol>
                <a:gridCol w="6248399">
                  <a:extLst>
                    <a:ext uri="{9D8B030D-6E8A-4147-A177-3AD203B41FA5}">
                      <a16:colId xmlns:a16="http://schemas.microsoft.com/office/drawing/2014/main" val="19393556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Source: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TG-Outbreaks Topic Driver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45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Title: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Att.3 – Presentation (TG-Outbreaks)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153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Purpose: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Information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160804"/>
                  </a:ext>
                </a:extLst>
              </a:tr>
            </a:tbl>
          </a:graphicData>
        </a:graphic>
      </p:graphicFrame>
      <p:graphicFrame>
        <p:nvGraphicFramePr>
          <p:cNvPr id="12" name="Table 7">
            <a:extLst>
              <a:ext uri="{FF2B5EF4-FFF2-40B4-BE49-F238E27FC236}">
                <a16:creationId xmlns:a16="http://schemas.microsoft.com/office/drawing/2014/main" id="{8DE32652-D7F2-421B-9A7B-236BD22F61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443098"/>
              </p:ext>
            </p:extLst>
          </p:nvPr>
        </p:nvGraphicFramePr>
        <p:xfrm>
          <a:off x="907451" y="4020020"/>
          <a:ext cx="7540741" cy="29632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3875">
                  <a:extLst>
                    <a:ext uri="{9D8B030D-6E8A-4147-A177-3AD203B41FA5}">
                      <a16:colId xmlns:a16="http://schemas.microsoft.com/office/drawing/2014/main" val="796392913"/>
                    </a:ext>
                  </a:extLst>
                </a:gridCol>
                <a:gridCol w="2716907">
                  <a:extLst>
                    <a:ext uri="{9D8B030D-6E8A-4147-A177-3AD203B41FA5}">
                      <a16:colId xmlns:a16="http://schemas.microsoft.com/office/drawing/2014/main" val="1325938463"/>
                    </a:ext>
                  </a:extLst>
                </a:gridCol>
                <a:gridCol w="3539959">
                  <a:extLst>
                    <a:ext uri="{9D8B030D-6E8A-4147-A177-3AD203B41FA5}">
                      <a16:colId xmlns:a16="http://schemas.microsoft.com/office/drawing/2014/main" val="590138374"/>
                    </a:ext>
                  </a:extLst>
                </a:gridCol>
              </a:tblGrid>
              <a:tr h="1481619">
                <a:tc>
                  <a:txBody>
                    <a:bodyPr/>
                    <a:lstStyle/>
                    <a:p>
                      <a:r>
                        <a:rPr lang="en-US" b="1" dirty="0"/>
                        <a:t>Contact: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Stéphane</a:t>
                      </a:r>
                      <a:r>
                        <a:rPr lang="en-GB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Ghozzi;</a:t>
                      </a:r>
                      <a:endParaRPr lang="en-GB" sz="18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Auss </a:t>
                      </a:r>
                      <a:r>
                        <a:rPr lang="en-GB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Abbood</a:t>
                      </a:r>
                      <a:endParaRPr lang="en-GB" sz="18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Robert Koch Institute,</a:t>
                      </a:r>
                    </a:p>
                    <a:p>
                      <a:r>
                        <a:rPr lang="en-GB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Berlin, Germany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E-mail: </a:t>
                      </a:r>
                      <a:r>
                        <a:rPr lang="en-US" dirty="0" smtClean="0">
                          <a:hlinkClick r:id="rId3"/>
                        </a:rPr>
                        <a:t>ghozzis@rki.de</a:t>
                      </a:r>
                      <a:r>
                        <a:rPr lang="en-US" dirty="0" smtClean="0"/>
                        <a:t>;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>
                          <a:hlinkClick r:id="rId4"/>
                        </a:rPr>
                        <a:t>abbooda@rki.de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7539626"/>
                  </a:ext>
                </a:extLst>
              </a:tr>
              <a:tr h="1481619"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" name="Straight Connector 2">
            <a:extLst>
              <a:ext uri="{FF2B5EF4-FFF2-40B4-BE49-F238E27FC236}">
                <a16:creationId xmlns:a16="http://schemas.microsoft.com/office/drawing/2014/main" id="{8FEBC1C6-D3B8-45C8-B93E-9D86C9D4B348}"/>
              </a:ext>
            </a:extLst>
          </p:cNvPr>
          <p:cNvCxnSpPr/>
          <p:nvPr/>
        </p:nvCxnSpPr>
        <p:spPr>
          <a:xfrm>
            <a:off x="997527" y="3985581"/>
            <a:ext cx="74506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D591169-3C63-4052-9CE9-CFEB83E5BA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002114"/>
              </p:ext>
            </p:extLst>
          </p:nvPr>
        </p:nvGraphicFramePr>
        <p:xfrm>
          <a:off x="907451" y="5494375"/>
          <a:ext cx="7577433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46691">
                  <a:extLst>
                    <a:ext uri="{9D8B030D-6E8A-4147-A177-3AD203B41FA5}">
                      <a16:colId xmlns:a16="http://schemas.microsoft.com/office/drawing/2014/main" val="2979664208"/>
                    </a:ext>
                  </a:extLst>
                </a:gridCol>
                <a:gridCol w="6530742">
                  <a:extLst>
                    <a:ext uri="{9D8B030D-6E8A-4147-A177-3AD203B41FA5}">
                      <a16:colId xmlns:a16="http://schemas.microsoft.com/office/drawing/2014/main" val="5383194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Abstract: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This PPT contains an update of TG-Outbreaks and the TG’s experience at the DASH/DAISAM workshop, presented at the FG-AI4H meeting Brasilia, 22-24 January 2020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75850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6440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06" r="12512"/>
          <a:stretch/>
        </p:blipFill>
        <p:spPr bwMode="auto">
          <a:xfrm>
            <a:off x="0" y="-10769"/>
            <a:ext cx="9144000" cy="6868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8241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65" r="12569" b="-3614"/>
          <a:stretch/>
        </p:blipFill>
        <p:spPr bwMode="auto">
          <a:xfrm>
            <a:off x="-71225" y="0"/>
            <a:ext cx="9215225" cy="7193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2179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56" r="12768"/>
          <a:stretch/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3308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50" t="743" r="12872" b="591"/>
          <a:stretch/>
        </p:blipFill>
        <p:spPr bwMode="auto">
          <a:xfrm>
            <a:off x="-1" y="0"/>
            <a:ext cx="915390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3481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 b="868"/>
          <a:stretch/>
        </p:blipFill>
        <p:spPr bwMode="auto">
          <a:xfrm>
            <a:off x="0" y="0"/>
            <a:ext cx="922402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9624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 b="868"/>
          <a:stretch/>
        </p:blipFill>
        <p:spPr bwMode="auto">
          <a:xfrm>
            <a:off x="0" y="0"/>
            <a:ext cx="9143999" cy="67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9667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56" r="12656" b="868"/>
          <a:stretch/>
        </p:blipFill>
        <p:spPr bwMode="auto">
          <a:xfrm>
            <a:off x="0" y="0"/>
            <a:ext cx="918559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2551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13c52cb54d6c8b687ea58071e52f4e6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19c8027f12dc0326c57fc181fc1116f3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4CAFFC7-F1D3-46D7-B7F8-07866B0DC8DC}"/>
</file>

<file path=customXml/itemProps2.xml><?xml version="1.0" encoding="utf-8"?>
<ds:datastoreItem xmlns:ds="http://schemas.openxmlformats.org/officeDocument/2006/customXml" ds:itemID="{8D757891-533E-4B08-9CC2-432445C0232A}"/>
</file>

<file path=customXml/itemProps3.xml><?xml version="1.0" encoding="utf-8"?>
<ds:datastoreItem xmlns:ds="http://schemas.openxmlformats.org/officeDocument/2006/customXml" ds:itemID="{263EDF69-883F-4630-8D5D-47FF3AA110B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1767</TotalTime>
  <Words>70</Words>
  <Application>Microsoft Office PowerPoint</Application>
  <PresentationFormat>On-screen Show (4:3)</PresentationFormat>
  <Paragraphs>17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等线</vt:lpstr>
      <vt:lpstr>等线 Light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Att.3 – Presentation (TG-Outbreaks)</dc:title>
  <dc:creator>Campos, Simao</dc:creator>
  <cp:lastModifiedBy>Dabiri, Ayda</cp:lastModifiedBy>
  <cp:revision>67</cp:revision>
  <cp:lastPrinted>2019-04-04T08:49:31Z</cp:lastPrinted>
  <dcterms:created xsi:type="dcterms:W3CDTF">2019-03-31T15:53:06Z</dcterms:created>
  <dcterms:modified xsi:type="dcterms:W3CDTF">2020-01-17T13:41:29Z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