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7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63A5-E27B-4343-8CFE-FF93B557DE56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439C2-629A-4188-AABC-E51743DD2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7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05733-EE82-9848-B6A7-F36D952310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73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0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4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3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B68C-8AA6-4C94-8EF1-BCCDF49A2A0E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538D7-A679-4B39-AFC9-BEDADF615E9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1284890" y="457200"/>
            <a:ext cx="1143000" cy="1237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03" y="0"/>
            <a:ext cx="12089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31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5" y="82529"/>
            <a:ext cx="2486855" cy="1071920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758092" y="2037431"/>
            <a:ext cx="10910277" cy="3581832"/>
          </a:xfrm>
          <a:prstGeom prst="roundRect">
            <a:avLst/>
          </a:prstGeom>
          <a:solidFill>
            <a:srgbClr val="1448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 descr="https://www.itu.int/en/ITU-T/Workshops-and-Seminars/ai4h/201909/PublishingImages/Logo-UCSAF-117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471" y="5941709"/>
            <a:ext cx="807944" cy="80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WHO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42" y="6078547"/>
            <a:ext cx="1948766" cy="59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TU logo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76591" y="5875138"/>
            <a:ext cx="846588" cy="87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58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1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5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0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9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4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7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7767-3603-458A-809C-2F224FCF04D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5137-9C30-4C52-AFE9-6576B3272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9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sbfgai4h@itu.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4873" y="981487"/>
            <a:ext cx="2430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FGAI4H-G-002-R01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699565" y="1405727"/>
            <a:ext cx="375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New Delhi, 13-15 November 2019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88048"/>
              </p:ext>
            </p:extLst>
          </p:nvPr>
        </p:nvGraphicFramePr>
        <p:xfrm>
          <a:off x="1038086" y="3086024"/>
          <a:ext cx="943727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37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7819902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TSB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Summary of the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Workshop of the Focus Group Artificial Intelligence for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03866"/>
              </p:ext>
            </p:extLst>
          </p:nvPr>
        </p:nvGraphicFramePr>
        <p:xfrm>
          <a:off x="1038085" y="4334058"/>
          <a:ext cx="9437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6776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3400222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4430276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TSB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GB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tsbfgai4h@itu.int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1128160" y="4299618"/>
            <a:ext cx="9324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77844"/>
              </p:ext>
            </p:extLst>
          </p:nvPr>
        </p:nvGraphicFramePr>
        <p:xfrm>
          <a:off x="1038085" y="4970212"/>
          <a:ext cx="9483194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9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8173255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PPT summarizes the content of the </a:t>
                      </a:r>
                      <a:r>
                        <a:rPr lang="en-GB" dirty="0"/>
                        <a:t>7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Workshop of the Focus Group Artificial Intelligence for Health. This revision includes the list of follow up actions shared during the event.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84400"/>
          </a:xfrm>
        </p:spPr>
        <p:txBody>
          <a:bodyPr>
            <a:normAutofit/>
          </a:bodyPr>
          <a:lstStyle/>
          <a:p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Workshop of the Focus Group Artificial Intelligence for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9280"/>
            <a:ext cx="12192000" cy="244856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3000" dirty="0"/>
              <a:t>13-15 November 2019</a:t>
            </a:r>
          </a:p>
          <a:p>
            <a:r>
              <a:rPr lang="en-US" sz="3000" dirty="0"/>
              <a:t>New Delhi, India</a:t>
            </a:r>
            <a:endParaRPr lang="en-GB" sz="3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2560320"/>
            <a:ext cx="5364480" cy="23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237672"/>
            <a:ext cx="842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Session 2: Country Perspectives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0E2E8-D903-47CD-A194-7CCA1854FD24}"/>
              </a:ext>
            </a:extLst>
          </p:cNvPr>
          <p:cNvSpPr txBox="1"/>
          <p:nvPr/>
        </p:nvSpPr>
        <p:spPr>
          <a:xfrm>
            <a:off x="3169920" y="1442720"/>
            <a:ext cx="84271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Waiting times are a big problem in developing countries, AI assistants can help by triaging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AI can be used in dynamic Dengue outbreak surveillance, by AI monitoring environmental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AI can be used in screening pregnant women and predict high-risk pregnancies, leading to timely referral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AI helps in the entire radiology workflow, including: acquisition, reconstruction,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AI can help primary care team stop or slow disease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237672"/>
            <a:ext cx="8427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Session 3: Fundaments of AI for Health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6D6FA5-0114-41AA-BE6B-653453E63D15}"/>
              </a:ext>
            </a:extLst>
          </p:cNvPr>
          <p:cNvSpPr txBox="1"/>
          <p:nvPr/>
        </p:nvSpPr>
        <p:spPr>
          <a:xfrm>
            <a:off x="3141933" y="2051846"/>
            <a:ext cx="84271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GANs can learn the distribution of radiology imagery, creating synthetic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Shallow label definitions are an under-highlighted problem with datasets, even of very large 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AI can be used to estimate no-shows at doctor’s appointments, better utilising capacity</a:t>
            </a:r>
          </a:p>
        </p:txBody>
      </p:sp>
    </p:spTree>
    <p:extLst>
      <p:ext uri="{BB962C8B-B14F-4D97-AF65-F5344CB8AC3E}">
        <p14:creationId xmlns:p14="http://schemas.microsoft.com/office/powerpoint/2010/main" val="369182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237672"/>
            <a:ext cx="8427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WHO Chief Scientist Dr. Soumya Swaminathan Remarks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0E2E8-D903-47CD-A194-7CCA1854FD24}"/>
              </a:ext>
            </a:extLst>
          </p:cNvPr>
          <p:cNvSpPr txBox="1"/>
          <p:nvPr/>
        </p:nvSpPr>
        <p:spPr>
          <a:xfrm>
            <a:off x="2946399" y="1807332"/>
            <a:ext cx="9125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Universal Health Coverage is one of the key priorities of the SDGs, which was also recently reasserted at UNGA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WHO Science Division has a department of Digital Health and Innovation to develop and help implement WHO’s Global Digital Health strategy, that digital health will play a key role in achieving UHC, and help manage emergencies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Focus Group represents an important partnership for WHO and 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WHO has also setup a Technical Advisory Group , expert group on Ethics of AI and is working on a group on regulations of AI to draw frameworks for countries.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Currently there a many restrictions on the use of data, it needs to be assessed how to deal with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Discussions are need on the various challenge areas around AI for health and will hopefully be addressed in this FG-AI4H meeting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4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237672"/>
            <a:ext cx="8427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Session 4: Ethical and Regulatory Aspects of AI for Health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0E2E8-D903-47CD-A194-7CCA1854FD24}"/>
              </a:ext>
            </a:extLst>
          </p:cNvPr>
          <p:cNvSpPr txBox="1"/>
          <p:nvPr/>
        </p:nvSpPr>
        <p:spPr>
          <a:xfrm>
            <a:off x="2946399" y="1807332"/>
            <a:ext cx="9125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Global Challenges – growing World population, Provider Shortfall, Aging Developed World, Chronic and Preventable Disease Epidemic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Task Force on AI to provide policy recommendations on the deployment of AI in India</a:t>
            </a:r>
          </a:p>
        </p:txBody>
      </p:sp>
    </p:spTree>
    <p:extLst>
      <p:ext uri="{BB962C8B-B14F-4D97-AF65-F5344CB8AC3E}">
        <p14:creationId xmlns:p14="http://schemas.microsoft.com/office/powerpoint/2010/main" val="305420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237672"/>
            <a:ext cx="842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Session 5: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0E2E8-D903-47CD-A194-7CCA1854FD24}"/>
              </a:ext>
            </a:extLst>
          </p:cNvPr>
          <p:cNvSpPr txBox="1"/>
          <p:nvPr/>
        </p:nvSpPr>
        <p:spPr>
          <a:xfrm>
            <a:off x="2946399" y="1807332"/>
            <a:ext cx="91252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Tuberculosis detection using X-ray – most common imaging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Structuring medical data (receipts, medical licences,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screening for respiratory diseases using audio signal (coughs,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Using NLP models like BERT to making information available to wider audiences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Using AI chatbots to address the mental health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Molecular Imaging + Molecular Pathology with Genomics </a:t>
            </a:r>
          </a:p>
        </p:txBody>
      </p:sp>
    </p:spTree>
    <p:extLst>
      <p:ext uri="{BB962C8B-B14F-4D97-AF65-F5344CB8AC3E}">
        <p14:creationId xmlns:p14="http://schemas.microsoft.com/office/powerpoint/2010/main" val="127499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3373" y="0"/>
            <a:ext cx="8427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Wrap-up session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Workshop Actions?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203" y="76200"/>
            <a:ext cx="241935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WHO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3" y="2783366"/>
            <a:ext cx="2247543" cy="68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U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 b="6703"/>
          <a:stretch/>
        </p:blipFill>
        <p:spPr bwMode="auto">
          <a:xfrm>
            <a:off x="115203" y="1816648"/>
            <a:ext cx="829709" cy="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icmr.nic.in/sites/all/themes/icmr/images/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5"/>
          <a:stretch/>
        </p:blipFill>
        <p:spPr bwMode="auto">
          <a:xfrm>
            <a:off x="120303" y="3733462"/>
            <a:ext cx="1650514" cy="70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www.nicf.gov.in/images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12" y="3623823"/>
            <a:ext cx="977182" cy="8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C0E2E8-D903-47CD-A194-7CCA1854FD24}"/>
              </a:ext>
            </a:extLst>
          </p:cNvPr>
          <p:cNvSpPr txBox="1"/>
          <p:nvPr/>
        </p:nvSpPr>
        <p:spPr>
          <a:xfrm>
            <a:off x="3169920" y="1529810"/>
            <a:ext cx="84271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Ethics working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Clinical evaluation working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TB audio topic group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Child growth monitor topic group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Pregnant woman screening topic group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Collaboration methods with mobile platforms on data/AI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Formats for data transmission for remote 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</a:rPr>
              <a:t>Requirements for App for collective data annotation</a:t>
            </a:r>
          </a:p>
        </p:txBody>
      </p:sp>
    </p:spTree>
    <p:extLst>
      <p:ext uri="{BB962C8B-B14F-4D97-AF65-F5344CB8AC3E}">
        <p14:creationId xmlns:p14="http://schemas.microsoft.com/office/powerpoint/2010/main" val="32379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27B35A3-D4E1-4753-A5C2-706944A40A27}"/>
</file>

<file path=customXml/itemProps2.xml><?xml version="1.0" encoding="utf-8"?>
<ds:datastoreItem xmlns:ds="http://schemas.openxmlformats.org/officeDocument/2006/customXml" ds:itemID="{6D9F701D-D382-4D70-BEF9-595108C77820}"/>
</file>

<file path=customXml/itemProps3.xml><?xml version="1.0" encoding="utf-8"?>
<ds:datastoreItem xmlns:ds="http://schemas.openxmlformats.org/officeDocument/2006/customXml" ds:itemID="{DCD58341-644B-4CF9-A812-50053B8158B9}"/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532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7th Workshop of the Focus Group Artificial Intelligence for Health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the 7th Workshop of the Focus Group Artificial Intelligence for Health</dc:title>
  <dc:creator>Dabiri, Ayda</dc:creator>
  <cp:lastModifiedBy>Secretariat</cp:lastModifiedBy>
  <cp:revision>64</cp:revision>
  <dcterms:created xsi:type="dcterms:W3CDTF">2019-08-30T12:50:09Z</dcterms:created>
  <dcterms:modified xsi:type="dcterms:W3CDTF">2019-11-14T12:54:37Z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