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3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6307-7716-4CF0-96E7-D5DF9CF6D32B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C373A-E0DB-43C0-A9CC-2D02E59B12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1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1998-6EFB-473A-B51B-B849B475E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43EDC-089A-462E-B34D-272BC1A27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6C9E2-687A-4C85-9EA0-58B266B4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DF5D-1174-4A19-A679-35AD1004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7E173-1584-45C8-8F83-DB995774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3991-0916-4DA2-B80F-1A6CDC5A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4A5F-7E52-4793-BE45-5658209A9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1ADCD-298C-4F13-AB34-E848A01E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63156-BB02-4BB9-B10E-1490CD5C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A0547-64FE-4CFD-96F2-0E14C285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49CD2F-A839-449A-872E-FB6D597B2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4641B-773C-4151-BF18-B7946ECBC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637CA-60DA-4A8B-AFC0-52716390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B40F-265D-4FF5-BDAF-26B8537A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E556F-D684-4167-9211-A4F1D4F8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81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7138-E2B1-4B73-A224-8AC6AD71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9AA4B-9547-4EC2-8439-122CCE892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4C5E2-B413-4905-9C16-1B65A1CE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8D94C-06E0-4C9C-BD2A-F0A04F90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83790-E42B-4EC9-9665-87258347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AEF4-7B93-4B20-BDE5-07E4226C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2554-F8F1-473F-9ED9-8F5D165F1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6E48E-E409-4B54-A602-82CB6011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6AF2C-A0C5-4A37-BD1C-025DC34A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9F326-5D0F-4D83-B999-56E763E3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7092-359C-4FBC-98E2-5B0C1F12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56E5-C025-40AB-8195-F398F60A3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66381-FB07-4423-96E4-0B3F8DB7E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63E38-1763-48BB-B6E9-D779730B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DC580-7486-44DD-AC58-CB09A6CA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58A11-3341-49BE-93BF-0DA0A8AF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0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5549C-95B3-43A0-A287-09FB3BDF2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CD218-DB31-470E-9237-595FCBCCE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F3A4A-6E26-4083-95CC-36A7D52D8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1A9D6-F55F-4CA8-97A6-5DF2A6EBB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A98C88-F199-4D2C-B8F2-D47E2625A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C44D8-298E-40FD-9BF5-3C01E95D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CAC94-131B-490A-A03B-CE05D7B0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3AA8C-A3E3-49B9-B3EF-CABAF635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3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1F7F-BFB8-456F-B843-DA7E079A5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763A-7270-4360-976B-F4033EEA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A48BD-C0A9-4B48-8131-9647FC51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7555B-B934-47F2-9F50-D35E1B12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5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E7492-AAA9-4898-80CE-A7CB8501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C0F6C-D3E3-4CC9-ADA5-38B93ACC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1AD88-DB3A-4D96-AB52-CB9C546C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6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2F94-8646-4FF6-8A7E-73657BAE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84C7-D541-492F-A762-F03EECF40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D515E-AB4C-4F3B-8ABB-DBFF3B70B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CF3E8-FD44-4EA1-8877-AC60B90F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3A62F-D693-45EE-81BE-B30A5086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EA2F5-993D-4CB4-8A0C-249D730C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5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A3AD-0441-4528-A230-CA7C4372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7E361-6EA7-4B47-A4B5-FBFA2F311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8ACC1-5294-417E-8DAB-0F457D36A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5832E-FB63-429B-8D67-CE1B0D4A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79F34-7C4A-49A6-A549-55FE2CA5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8E2EA-BF32-461D-A024-0CACF073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D2FEA-1E35-4D01-A4B3-FCDA59C1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22605-8EDF-4F89-B684-387727018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0175F-3860-46D4-BE61-EA94ECAA2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6BBF-1B75-4388-87EB-E3A9E7FFDCBD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399C7-6754-443B-A8FB-262CE8619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D5718-AA39-431F-A91C-35B1B9063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D9FF-1ED4-49B1-837D-9123EAB34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511424" y="935321"/>
            <a:ext cx="1497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FGAI4H-F-038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89132" y="1304653"/>
            <a:ext cx="298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55601"/>
              </p:ext>
            </p:extLst>
          </p:nvPr>
        </p:nvGraphicFramePr>
        <p:xfrm>
          <a:off x="2431453" y="2771987"/>
          <a:ext cx="754074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WG-RC Chair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on WG on Regulatory Considerations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97390"/>
              </p:ext>
            </p:extLst>
          </p:nvPr>
        </p:nvGraphicFramePr>
        <p:xfrm>
          <a:off x="2431452" y="4020021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Naomi Lee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naomi.lee@lancet.com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2521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82425"/>
              </p:ext>
            </p:extLst>
          </p:nvPr>
        </p:nvGraphicFramePr>
        <p:xfrm>
          <a:off x="2431452" y="4656175"/>
          <a:ext cx="757743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691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6530742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contains a brief update on the activities of the WG on Regulatory Considerations.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40ED-9277-48A3-BA19-10094DE55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WG: Regulatory considerations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68D3E-2F3E-402A-81F7-30C15434F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05" y="4943061"/>
            <a:ext cx="4358782" cy="17210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C42CA4-E691-4BC4-B422-B9D3A0FB627F}"/>
              </a:ext>
            </a:extLst>
          </p:cNvPr>
          <p:cNvSpPr txBox="1"/>
          <p:nvPr/>
        </p:nvSpPr>
        <p:spPr>
          <a:xfrm>
            <a:off x="569843" y="1690688"/>
            <a:ext cx="111185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Guidelines of general regulatory consideration that AI developers can use when developing AI tools are emerging, but there is as yet no international consensus.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 regulatory principles are not typically considered by AI developers which may slow the progress of a potentially promising tools. </a:t>
            </a:r>
          </a:p>
          <a:p>
            <a:endParaRPr lang="en-GB" dirty="0"/>
          </a:p>
          <a:p>
            <a:r>
              <a:rPr lang="en-GB" dirty="0"/>
              <a:t>Aim: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develop a non-binding, high-level, and useful mapping of what AI developer should keep in mind and consider in their development process - if regulatory review will be needed at some point.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improve awareness of regulators of the FG AI4H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build regulatory considerations into the FG AI4H evaluation process</a:t>
            </a:r>
          </a:p>
          <a:p>
            <a:endParaRPr lang="en-GB" dirty="0"/>
          </a:p>
          <a:p>
            <a:r>
              <a:rPr lang="en-GB" dirty="0"/>
              <a:t>First meeting at WHO in November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3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38ED04-A35D-4930-9E1F-3ECA4C55EDB4}"/>
</file>

<file path=customXml/itemProps2.xml><?xml version="1.0" encoding="utf-8"?>
<ds:datastoreItem xmlns:ds="http://schemas.openxmlformats.org/officeDocument/2006/customXml" ds:itemID="{469BDB0B-1226-4172-8008-F9CD30DECB20}"/>
</file>

<file path=customXml/itemProps3.xml><?xml version="1.0" encoding="utf-8"?>
<ds:datastoreItem xmlns:ds="http://schemas.openxmlformats.org/officeDocument/2006/customXml" ds:itemID="{B150682D-4583-4C84-B5D9-8508617E3C2D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171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WG: Regulatory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WG on Regulatory Considerations</dc:title>
  <dc:creator>Lee, Naomi (ELS-LOW)</dc:creator>
  <cp:lastModifiedBy>Simão Campos-Neto</cp:lastModifiedBy>
  <cp:revision>2</cp:revision>
  <dcterms:created xsi:type="dcterms:W3CDTF">2019-09-03T07:05:39Z</dcterms:created>
  <dcterms:modified xsi:type="dcterms:W3CDTF">2019-09-03T09:22:35Z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