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4"/>
  </p:sldMasterIdLst>
  <p:notesMasterIdLst>
    <p:notesMasterId r:id="rId18"/>
  </p:notesMasterIdLst>
  <p:handoutMasterIdLst>
    <p:handoutMasterId r:id="rId19"/>
  </p:handoutMasterIdLst>
  <p:sldIdLst>
    <p:sldId id="256" r:id="rId5"/>
    <p:sldId id="322" r:id="rId6"/>
    <p:sldId id="264" r:id="rId7"/>
    <p:sldId id="260" r:id="rId8"/>
    <p:sldId id="324" r:id="rId9"/>
    <p:sldId id="325" r:id="rId10"/>
    <p:sldId id="323" r:id="rId11"/>
    <p:sldId id="364" r:id="rId12"/>
    <p:sldId id="365" r:id="rId13"/>
    <p:sldId id="367" r:id="rId14"/>
    <p:sldId id="368" r:id="rId15"/>
    <p:sldId id="370" r:id="rId16"/>
    <p:sldId id="369" r:id="rId17"/>
  </p:sldIdLst>
  <p:sldSz cx="12190413" cy="6858000"/>
  <p:notesSz cx="6731000" cy="9867900"/>
  <p:defaultTextStyle>
    <a:defPPr>
      <a:defRPr lang="de-DE"/>
    </a:defPPr>
    <a:lvl1pPr algn="l" rtl="0" fontAlgn="base">
      <a:spcBef>
        <a:spcPct val="0"/>
      </a:spcBef>
      <a:spcAft>
        <a:spcPct val="40000"/>
      </a:spcAft>
      <a:buFont typeface="Wingdings" pitchFamily="2" charset="2"/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40000"/>
      </a:spcAft>
      <a:buFont typeface="Wingdings" pitchFamily="2" charset="2"/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40000"/>
      </a:spcAft>
      <a:buFont typeface="Wingdings" pitchFamily="2" charset="2"/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40000"/>
      </a:spcAft>
      <a:buFont typeface="Wingdings" pitchFamily="2" charset="2"/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40000"/>
      </a:spcAft>
      <a:buFont typeface="Wingdings" pitchFamily="2" charset="2"/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CE26A97A-68FC-471F-8043-0CBAAB0C4FC9}">
          <p14:sldIdLst>
            <p14:sldId id="256"/>
            <p14:sldId id="322"/>
            <p14:sldId id="264"/>
            <p14:sldId id="260"/>
            <p14:sldId id="324"/>
            <p14:sldId id="325"/>
            <p14:sldId id="323"/>
            <p14:sldId id="364"/>
            <p14:sldId id="365"/>
            <p14:sldId id="367"/>
            <p14:sldId id="368"/>
            <p14:sldId id="370"/>
            <p14:sldId id="36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793">
          <p15:clr>
            <a:srgbClr val="A4A3A4"/>
          </p15:clr>
        </p15:guide>
        <p15:guide id="2" orient="horz" pos="255">
          <p15:clr>
            <a:srgbClr val="A4A3A4"/>
          </p15:clr>
        </p15:guide>
        <p15:guide id="3" orient="horz" pos="1706">
          <p15:clr>
            <a:srgbClr val="A4A3A4"/>
          </p15:clr>
        </p15:guide>
        <p15:guide id="4" pos="7377">
          <p15:clr>
            <a:srgbClr val="A4A3A4"/>
          </p15:clr>
        </p15:guide>
        <p15:guide id="5" pos="30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86">
          <p15:clr>
            <a:srgbClr val="A4A3A4"/>
          </p15:clr>
        </p15:guide>
        <p15:guide id="2" orient="horz" pos="5830">
          <p15:clr>
            <a:srgbClr val="A4A3A4"/>
          </p15:clr>
        </p15:guide>
        <p15:guide id="3" orient="horz" pos="2201">
          <p15:clr>
            <a:srgbClr val="A4A3A4"/>
          </p15:clr>
        </p15:guide>
        <p15:guide id="4" orient="horz" pos="2065">
          <p15:clr>
            <a:srgbClr val="A4A3A4"/>
          </p15:clr>
        </p15:guide>
        <p15:guide id="5" pos="306">
          <p15:clr>
            <a:srgbClr val="A4A3A4"/>
          </p15:clr>
        </p15:guide>
        <p15:guide id="6" pos="393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9C7D"/>
    <a:srgbClr val="E1E3E3"/>
    <a:srgbClr val="FEEFD6"/>
    <a:srgbClr val="B1C800"/>
    <a:srgbClr val="E2001A"/>
    <a:srgbClr val="1F82C0"/>
    <a:srgbClr val="F29400"/>
    <a:srgbClr val="FFFFFF"/>
    <a:srgbClr val="A8AFA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Helle Formatvorlage 1 - Akz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Helle Formatvorlage 3 - Akz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A488322-F2BA-4B5B-9748-0D474271808F}" styleName="Mittlere Formatvorlage 3 - Akz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Designformatvorlage 1 - Akz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65" autoAdjust="0"/>
    <p:restoredTop sz="95996" autoAdjust="0"/>
  </p:normalViewPr>
  <p:slideViewPr>
    <p:cSldViewPr showGuides="1">
      <p:cViewPr>
        <p:scale>
          <a:sx n="61" d="100"/>
          <a:sy n="61" d="100"/>
        </p:scale>
        <p:origin x="862" y="17"/>
      </p:cViewPr>
      <p:guideLst>
        <p:guide orient="horz" pos="3793"/>
        <p:guide orient="horz" pos="255"/>
        <p:guide orient="horz" pos="1706"/>
        <p:guide pos="7377"/>
        <p:guide pos="30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82" d="100"/>
          <a:sy n="82" d="100"/>
        </p:scale>
        <p:origin x="-1464" y="-72"/>
      </p:cViewPr>
      <p:guideLst>
        <p:guide orient="horz" pos="386"/>
        <p:guide orient="horz" pos="5830"/>
        <p:guide orient="horz" pos="2201"/>
        <p:guide orient="horz" pos="2065"/>
        <p:guide pos="306"/>
        <p:guide pos="393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2FAD18-1D53-45DB-9AF5-EF3F56737C0C}" type="doc">
      <dgm:prSet loTypeId="urn:microsoft.com/office/officeart/2011/layout/HexagonRadial" loCatId="officeonlin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58D40F1-DCAA-4393-B428-08B7E9879790}">
      <dgm:prSet phldrT="[Text]" custT="1"/>
      <dgm:spPr>
        <a:solidFill>
          <a:srgbClr val="2C8E77"/>
        </a:solidFill>
      </dgm:spPr>
      <dgm:t>
        <a:bodyPr/>
        <a:lstStyle/>
        <a:p>
          <a:r>
            <a:rPr lang="pt-PT" sz="1400" b="0" dirty="0" err="1"/>
            <a:t>FallSensing</a:t>
          </a:r>
          <a:endParaRPr lang="en-US" sz="1400" b="0" dirty="0"/>
        </a:p>
      </dgm:t>
    </dgm:pt>
    <dgm:pt modelId="{6E3BE838-B6FA-4941-B594-A677AC43457C}" type="parTrans" cxnId="{C447FC36-A899-4E0B-93A1-BF50376C0A68}">
      <dgm:prSet/>
      <dgm:spPr/>
      <dgm:t>
        <a:bodyPr/>
        <a:lstStyle/>
        <a:p>
          <a:endParaRPr lang="en-US" sz="2400"/>
        </a:p>
      </dgm:t>
    </dgm:pt>
    <dgm:pt modelId="{C181D263-622C-48F7-AD36-BFB2E7015BBE}" type="sibTrans" cxnId="{C447FC36-A899-4E0B-93A1-BF50376C0A68}">
      <dgm:prSet/>
      <dgm:spPr/>
      <dgm:t>
        <a:bodyPr/>
        <a:lstStyle/>
        <a:p>
          <a:endParaRPr lang="en-US" sz="2400"/>
        </a:p>
      </dgm:t>
    </dgm:pt>
    <dgm:pt modelId="{AAB0C059-EB1C-4BD0-9A4A-1366B618B420}">
      <dgm:prSet phldrT="[Text]" custT="1"/>
      <dgm:spPr>
        <a:solidFill>
          <a:srgbClr val="36A689"/>
        </a:solidFill>
      </dgm:spPr>
      <dgm:t>
        <a:bodyPr/>
        <a:lstStyle/>
        <a:p>
          <a:r>
            <a:rPr lang="pt-PT" sz="1400" dirty="0" err="1"/>
            <a:t>Clinical</a:t>
          </a:r>
          <a:r>
            <a:rPr lang="pt-PT" sz="1400" dirty="0"/>
            <a:t> </a:t>
          </a:r>
          <a:r>
            <a:rPr lang="pt-PT" sz="1400" dirty="0" err="1"/>
            <a:t>Screening</a:t>
          </a:r>
          <a:endParaRPr lang="en-US" sz="1400" dirty="0"/>
        </a:p>
      </dgm:t>
    </dgm:pt>
    <dgm:pt modelId="{5D966AA9-4277-4466-A496-401CEDF8B2B2}" type="parTrans" cxnId="{9255DD29-F90C-487F-822B-FA0744895D32}">
      <dgm:prSet/>
      <dgm:spPr/>
      <dgm:t>
        <a:bodyPr/>
        <a:lstStyle/>
        <a:p>
          <a:endParaRPr lang="en-US" sz="2400"/>
        </a:p>
      </dgm:t>
    </dgm:pt>
    <dgm:pt modelId="{3FA1992B-7CA6-40B3-8F42-ABC481D869E2}" type="sibTrans" cxnId="{9255DD29-F90C-487F-822B-FA0744895D32}">
      <dgm:prSet/>
      <dgm:spPr/>
      <dgm:t>
        <a:bodyPr/>
        <a:lstStyle/>
        <a:p>
          <a:endParaRPr lang="en-US" sz="2400"/>
        </a:p>
      </dgm:t>
    </dgm:pt>
    <dgm:pt modelId="{2DC8AC6D-BBC3-4FE1-9FB9-067798C41692}">
      <dgm:prSet phldrT="[Text]" custT="1"/>
      <dgm:spPr>
        <a:solidFill>
          <a:srgbClr val="36A689"/>
        </a:solidFill>
      </dgm:spPr>
      <dgm:t>
        <a:bodyPr/>
        <a:lstStyle/>
        <a:p>
          <a:r>
            <a:rPr lang="pt-PT" sz="1200" dirty="0" err="1"/>
            <a:t>Clinical</a:t>
          </a:r>
          <a:endParaRPr lang="pt-PT" sz="1200" dirty="0"/>
        </a:p>
        <a:p>
          <a:r>
            <a:rPr lang="pt-PT" sz="1200" dirty="0" err="1"/>
            <a:t>Intervention</a:t>
          </a:r>
          <a:endParaRPr lang="en-US" sz="1200" dirty="0"/>
        </a:p>
      </dgm:t>
    </dgm:pt>
    <dgm:pt modelId="{5E56CAF0-F89C-4AA2-BB24-ABC784EF237D}" type="parTrans" cxnId="{9EB09F48-AD2D-4090-9B9A-5181C810F06D}">
      <dgm:prSet/>
      <dgm:spPr/>
      <dgm:t>
        <a:bodyPr/>
        <a:lstStyle/>
        <a:p>
          <a:endParaRPr lang="en-US" sz="2400"/>
        </a:p>
      </dgm:t>
    </dgm:pt>
    <dgm:pt modelId="{A44009C5-22C0-410D-985B-12FF059E02D9}" type="sibTrans" cxnId="{9EB09F48-AD2D-4090-9B9A-5181C810F06D}">
      <dgm:prSet/>
      <dgm:spPr/>
      <dgm:t>
        <a:bodyPr/>
        <a:lstStyle/>
        <a:p>
          <a:endParaRPr lang="en-US" sz="2400"/>
        </a:p>
      </dgm:t>
    </dgm:pt>
    <dgm:pt modelId="{54B31EA0-770C-4FCF-AA73-DFF44A41614F}">
      <dgm:prSet phldrT="[Text]" custT="1"/>
      <dgm:spPr>
        <a:solidFill>
          <a:srgbClr val="E9B203"/>
        </a:solidFill>
      </dgm:spPr>
      <dgm:t>
        <a:bodyPr/>
        <a:lstStyle/>
        <a:p>
          <a:r>
            <a:rPr lang="pt-PT" sz="1400" dirty="0" err="1"/>
            <a:t>Home</a:t>
          </a:r>
          <a:endParaRPr lang="en-US" sz="1400" dirty="0"/>
        </a:p>
      </dgm:t>
    </dgm:pt>
    <dgm:pt modelId="{B5F41E22-4C00-413E-8872-8BA3CF089D10}" type="parTrans" cxnId="{3C86B0F3-D2AA-40AE-A49E-6EB30130D7C7}">
      <dgm:prSet/>
      <dgm:spPr/>
      <dgm:t>
        <a:bodyPr/>
        <a:lstStyle/>
        <a:p>
          <a:endParaRPr lang="en-US" sz="2400"/>
        </a:p>
      </dgm:t>
    </dgm:pt>
    <dgm:pt modelId="{5A691BC5-F08F-4D96-9C8D-6DEB8DC0EED4}" type="sibTrans" cxnId="{3C86B0F3-D2AA-40AE-A49E-6EB30130D7C7}">
      <dgm:prSet/>
      <dgm:spPr/>
      <dgm:t>
        <a:bodyPr/>
        <a:lstStyle/>
        <a:p>
          <a:endParaRPr lang="en-US" sz="2400"/>
        </a:p>
      </dgm:t>
    </dgm:pt>
    <dgm:pt modelId="{ADFC6177-45C6-46EC-9FCF-EB663FEDA141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1400" dirty="0"/>
            <a:t>Games</a:t>
          </a:r>
        </a:p>
      </dgm:t>
    </dgm:pt>
    <dgm:pt modelId="{28C732E6-33EE-4F98-9996-47212080A381}" type="parTrans" cxnId="{C775EDB3-766D-4BE8-916D-B790940111C1}">
      <dgm:prSet/>
      <dgm:spPr/>
      <dgm:t>
        <a:bodyPr/>
        <a:lstStyle/>
        <a:p>
          <a:endParaRPr lang="en-US" sz="2400"/>
        </a:p>
      </dgm:t>
    </dgm:pt>
    <dgm:pt modelId="{D385D331-E0E7-4DFF-9809-7A2384E03DFA}" type="sibTrans" cxnId="{C775EDB3-766D-4BE8-916D-B790940111C1}">
      <dgm:prSet/>
      <dgm:spPr/>
      <dgm:t>
        <a:bodyPr/>
        <a:lstStyle/>
        <a:p>
          <a:endParaRPr lang="en-US" sz="2400"/>
        </a:p>
      </dgm:t>
    </dgm:pt>
    <dgm:pt modelId="{3D9B395E-AB78-468E-9961-C12A84900DE4}">
      <dgm:prSet phldrT="[Text]" custT="1"/>
      <dgm:spPr>
        <a:solidFill>
          <a:srgbClr val="F26681"/>
        </a:solidFill>
      </dgm:spPr>
      <dgm:t>
        <a:bodyPr/>
        <a:lstStyle/>
        <a:p>
          <a:r>
            <a:rPr lang="pt-PT" sz="1400" dirty="0"/>
            <a:t>Mobile Apps</a:t>
          </a:r>
          <a:endParaRPr lang="en-US" sz="1400" dirty="0"/>
        </a:p>
      </dgm:t>
    </dgm:pt>
    <dgm:pt modelId="{6A365D92-F7B0-4487-B217-29326B658675}" type="parTrans" cxnId="{40F1438D-9811-4EBB-AA8E-271D14E8B3FC}">
      <dgm:prSet/>
      <dgm:spPr/>
      <dgm:t>
        <a:bodyPr/>
        <a:lstStyle/>
        <a:p>
          <a:endParaRPr lang="en-US" sz="2400"/>
        </a:p>
      </dgm:t>
    </dgm:pt>
    <dgm:pt modelId="{2FA56181-DA4D-4942-9CB0-91F28FD21945}" type="sibTrans" cxnId="{40F1438D-9811-4EBB-AA8E-271D14E8B3FC}">
      <dgm:prSet/>
      <dgm:spPr/>
      <dgm:t>
        <a:bodyPr/>
        <a:lstStyle/>
        <a:p>
          <a:endParaRPr lang="en-US" sz="2400"/>
        </a:p>
      </dgm:t>
    </dgm:pt>
    <dgm:pt modelId="{A6882C59-5B22-417B-93FF-824C86A1A4BD}">
      <dgm:prSet phldrT="[Text]" custT="1"/>
      <dgm:spPr>
        <a:solidFill>
          <a:srgbClr val="884894"/>
        </a:solidFill>
      </dgm:spPr>
      <dgm:t>
        <a:bodyPr/>
        <a:lstStyle/>
        <a:p>
          <a:r>
            <a:rPr lang="pt-PT" sz="1400" dirty="0"/>
            <a:t>Portal</a:t>
          </a:r>
          <a:endParaRPr lang="en-US" sz="1400" dirty="0"/>
        </a:p>
      </dgm:t>
    </dgm:pt>
    <dgm:pt modelId="{576565EA-7977-4C52-A97A-F8604B068630}" type="parTrans" cxnId="{1FDC8D4C-07F9-4527-B433-0BD8FDD4C50B}">
      <dgm:prSet/>
      <dgm:spPr/>
      <dgm:t>
        <a:bodyPr/>
        <a:lstStyle/>
        <a:p>
          <a:endParaRPr lang="en-US" sz="2400"/>
        </a:p>
      </dgm:t>
    </dgm:pt>
    <dgm:pt modelId="{A2478C83-17CA-4C1D-BD7C-2A60D8C68961}" type="sibTrans" cxnId="{1FDC8D4C-07F9-4527-B433-0BD8FDD4C50B}">
      <dgm:prSet/>
      <dgm:spPr/>
      <dgm:t>
        <a:bodyPr/>
        <a:lstStyle/>
        <a:p>
          <a:endParaRPr lang="en-US" sz="2400"/>
        </a:p>
      </dgm:t>
    </dgm:pt>
    <dgm:pt modelId="{878C7B3D-031F-4209-BFC4-5EF0841ACA0E}" type="pres">
      <dgm:prSet presAssocID="{F92FAD18-1D53-45DB-9AF5-EF3F56737C0C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197E155B-2C07-43BD-BD57-3384BA5C67DA}" type="pres">
      <dgm:prSet presAssocID="{258D40F1-DCAA-4393-B428-08B7E9879790}" presName="Parent" presStyleLbl="node0" presStyleIdx="0" presStyleCnt="1">
        <dgm:presLayoutVars>
          <dgm:chMax val="6"/>
          <dgm:chPref val="6"/>
        </dgm:presLayoutVars>
      </dgm:prSet>
      <dgm:spPr/>
    </dgm:pt>
    <dgm:pt modelId="{AD1A9D6D-E6FD-49FA-9680-3897D084FEED}" type="pres">
      <dgm:prSet presAssocID="{AAB0C059-EB1C-4BD0-9A4A-1366B618B420}" presName="Accent1" presStyleCnt="0"/>
      <dgm:spPr/>
    </dgm:pt>
    <dgm:pt modelId="{75EE3E7A-14B4-45BD-BEE2-2D249FB351B3}" type="pres">
      <dgm:prSet presAssocID="{AAB0C059-EB1C-4BD0-9A4A-1366B618B420}" presName="Accent" presStyleLbl="bgShp" presStyleIdx="0" presStyleCnt="6"/>
      <dgm:spPr/>
    </dgm:pt>
    <dgm:pt modelId="{4C1F93B2-8E96-4D75-A97F-B6B29BA4CC5A}" type="pres">
      <dgm:prSet presAssocID="{AAB0C059-EB1C-4BD0-9A4A-1366B618B420}" presName="Child1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E8CCA3BC-024F-404B-B0AE-6107881A6AE7}" type="pres">
      <dgm:prSet presAssocID="{2DC8AC6D-BBC3-4FE1-9FB9-067798C41692}" presName="Accent2" presStyleCnt="0"/>
      <dgm:spPr/>
    </dgm:pt>
    <dgm:pt modelId="{6D7B7B4D-A9DB-4D9D-BD08-C9E917C3B5AC}" type="pres">
      <dgm:prSet presAssocID="{2DC8AC6D-BBC3-4FE1-9FB9-067798C41692}" presName="Accent" presStyleLbl="bgShp" presStyleIdx="1" presStyleCnt="6"/>
      <dgm:spPr/>
    </dgm:pt>
    <dgm:pt modelId="{EC93CC7E-3C24-4CCF-9094-8A53CBC2B001}" type="pres">
      <dgm:prSet presAssocID="{2DC8AC6D-BBC3-4FE1-9FB9-067798C41692}" presName="Child2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79865347-F3C4-4844-A796-5E58877A66C2}" type="pres">
      <dgm:prSet presAssocID="{54B31EA0-770C-4FCF-AA73-DFF44A41614F}" presName="Accent3" presStyleCnt="0"/>
      <dgm:spPr/>
    </dgm:pt>
    <dgm:pt modelId="{E086E3A0-15E5-471F-9F05-82380B0A70A1}" type="pres">
      <dgm:prSet presAssocID="{54B31EA0-770C-4FCF-AA73-DFF44A41614F}" presName="Accent" presStyleLbl="bgShp" presStyleIdx="2" presStyleCnt="6"/>
      <dgm:spPr/>
    </dgm:pt>
    <dgm:pt modelId="{77DDC138-ED71-4DE5-87BF-58DC42352692}" type="pres">
      <dgm:prSet presAssocID="{54B31EA0-770C-4FCF-AA73-DFF44A41614F}" presName="Child3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BA8707BA-55AA-4A54-AFED-D96F70B8F457}" type="pres">
      <dgm:prSet presAssocID="{ADFC6177-45C6-46EC-9FCF-EB663FEDA141}" presName="Accent4" presStyleCnt="0"/>
      <dgm:spPr/>
    </dgm:pt>
    <dgm:pt modelId="{80803A5A-BB39-425D-A9B4-2B4652449AB6}" type="pres">
      <dgm:prSet presAssocID="{ADFC6177-45C6-46EC-9FCF-EB663FEDA141}" presName="Accent" presStyleLbl="bgShp" presStyleIdx="3" presStyleCnt="6"/>
      <dgm:spPr/>
    </dgm:pt>
    <dgm:pt modelId="{69FC6B8C-A8C3-411F-96BA-5C5D310ECD78}" type="pres">
      <dgm:prSet presAssocID="{ADFC6177-45C6-46EC-9FCF-EB663FEDA141}" presName="Child4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AE65B5FB-1469-4CC7-B2C2-19EC2F8899E9}" type="pres">
      <dgm:prSet presAssocID="{3D9B395E-AB78-468E-9961-C12A84900DE4}" presName="Accent5" presStyleCnt="0"/>
      <dgm:spPr/>
    </dgm:pt>
    <dgm:pt modelId="{C79E5CFB-4280-4B65-BEAB-902E44D52E27}" type="pres">
      <dgm:prSet presAssocID="{3D9B395E-AB78-468E-9961-C12A84900DE4}" presName="Accent" presStyleLbl="bgShp" presStyleIdx="4" presStyleCnt="6"/>
      <dgm:spPr/>
    </dgm:pt>
    <dgm:pt modelId="{7E83D5F2-344D-4440-98E5-1A1A76B724EB}" type="pres">
      <dgm:prSet presAssocID="{3D9B395E-AB78-468E-9961-C12A84900DE4}" presName="Child5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392F9D9F-575C-4177-B491-FAE54193899F}" type="pres">
      <dgm:prSet presAssocID="{A6882C59-5B22-417B-93FF-824C86A1A4BD}" presName="Accent6" presStyleCnt="0"/>
      <dgm:spPr/>
    </dgm:pt>
    <dgm:pt modelId="{13CDEC5C-988B-486F-B097-4BA3AF698731}" type="pres">
      <dgm:prSet presAssocID="{A6882C59-5B22-417B-93FF-824C86A1A4BD}" presName="Accent" presStyleLbl="bgShp" presStyleIdx="5" presStyleCnt="6"/>
      <dgm:spPr/>
    </dgm:pt>
    <dgm:pt modelId="{E059ABB9-4F0E-43F6-9420-289CDB558DBC}" type="pres">
      <dgm:prSet presAssocID="{A6882C59-5B22-417B-93FF-824C86A1A4BD}" presName="Child6" presStyleLbl="node1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53BEA026-8897-4408-9384-197419BA8135}" type="presOf" srcId="{3D9B395E-AB78-468E-9961-C12A84900DE4}" destId="{7E83D5F2-344D-4440-98E5-1A1A76B724EB}" srcOrd="0" destOrd="0" presId="urn:microsoft.com/office/officeart/2011/layout/HexagonRadial"/>
    <dgm:cxn modelId="{9255DD29-F90C-487F-822B-FA0744895D32}" srcId="{258D40F1-DCAA-4393-B428-08B7E9879790}" destId="{AAB0C059-EB1C-4BD0-9A4A-1366B618B420}" srcOrd="0" destOrd="0" parTransId="{5D966AA9-4277-4466-A496-401CEDF8B2B2}" sibTransId="{3FA1992B-7CA6-40B3-8F42-ABC481D869E2}"/>
    <dgm:cxn modelId="{C447FC36-A899-4E0B-93A1-BF50376C0A68}" srcId="{F92FAD18-1D53-45DB-9AF5-EF3F56737C0C}" destId="{258D40F1-DCAA-4393-B428-08B7E9879790}" srcOrd="0" destOrd="0" parTransId="{6E3BE838-B6FA-4941-B594-A677AC43457C}" sibTransId="{C181D263-622C-48F7-AD36-BFB2E7015BBE}"/>
    <dgm:cxn modelId="{9EB09F48-AD2D-4090-9B9A-5181C810F06D}" srcId="{258D40F1-DCAA-4393-B428-08B7E9879790}" destId="{2DC8AC6D-BBC3-4FE1-9FB9-067798C41692}" srcOrd="1" destOrd="0" parTransId="{5E56CAF0-F89C-4AA2-BB24-ABC784EF237D}" sibTransId="{A44009C5-22C0-410D-985B-12FF059E02D9}"/>
    <dgm:cxn modelId="{1FDC8D4C-07F9-4527-B433-0BD8FDD4C50B}" srcId="{258D40F1-DCAA-4393-B428-08B7E9879790}" destId="{A6882C59-5B22-417B-93FF-824C86A1A4BD}" srcOrd="5" destOrd="0" parTransId="{576565EA-7977-4C52-A97A-F8604B068630}" sibTransId="{A2478C83-17CA-4C1D-BD7C-2A60D8C68961}"/>
    <dgm:cxn modelId="{73C9244E-40DC-4740-A398-194B53699297}" type="presOf" srcId="{A6882C59-5B22-417B-93FF-824C86A1A4BD}" destId="{E059ABB9-4F0E-43F6-9420-289CDB558DBC}" srcOrd="0" destOrd="0" presId="urn:microsoft.com/office/officeart/2011/layout/HexagonRadial"/>
    <dgm:cxn modelId="{B6849D50-AF90-4F88-90E9-235BDDBC736D}" type="presOf" srcId="{2DC8AC6D-BBC3-4FE1-9FB9-067798C41692}" destId="{EC93CC7E-3C24-4CCF-9094-8A53CBC2B001}" srcOrd="0" destOrd="0" presId="urn:microsoft.com/office/officeart/2011/layout/HexagonRadial"/>
    <dgm:cxn modelId="{13D3EE79-0491-48EB-B29D-20DE235F4534}" type="presOf" srcId="{ADFC6177-45C6-46EC-9FCF-EB663FEDA141}" destId="{69FC6B8C-A8C3-411F-96BA-5C5D310ECD78}" srcOrd="0" destOrd="0" presId="urn:microsoft.com/office/officeart/2011/layout/HexagonRadial"/>
    <dgm:cxn modelId="{40F1438D-9811-4EBB-AA8E-271D14E8B3FC}" srcId="{258D40F1-DCAA-4393-B428-08B7E9879790}" destId="{3D9B395E-AB78-468E-9961-C12A84900DE4}" srcOrd="4" destOrd="0" parTransId="{6A365D92-F7B0-4487-B217-29326B658675}" sibTransId="{2FA56181-DA4D-4942-9CB0-91F28FD21945}"/>
    <dgm:cxn modelId="{A1408F8D-D96A-4863-8B42-A648B8260FCF}" type="presOf" srcId="{F92FAD18-1D53-45DB-9AF5-EF3F56737C0C}" destId="{878C7B3D-031F-4209-BFC4-5EF0841ACA0E}" srcOrd="0" destOrd="0" presId="urn:microsoft.com/office/officeart/2011/layout/HexagonRadial"/>
    <dgm:cxn modelId="{A58C85A4-BEA0-4074-9F46-06FB70E8CDA4}" type="presOf" srcId="{54B31EA0-770C-4FCF-AA73-DFF44A41614F}" destId="{77DDC138-ED71-4DE5-87BF-58DC42352692}" srcOrd="0" destOrd="0" presId="urn:microsoft.com/office/officeart/2011/layout/HexagonRadial"/>
    <dgm:cxn modelId="{41212BAE-9BEF-4EFC-A82A-9AE1CD69A03E}" type="presOf" srcId="{258D40F1-DCAA-4393-B428-08B7E9879790}" destId="{197E155B-2C07-43BD-BD57-3384BA5C67DA}" srcOrd="0" destOrd="0" presId="urn:microsoft.com/office/officeart/2011/layout/HexagonRadial"/>
    <dgm:cxn modelId="{C775EDB3-766D-4BE8-916D-B790940111C1}" srcId="{258D40F1-DCAA-4393-B428-08B7E9879790}" destId="{ADFC6177-45C6-46EC-9FCF-EB663FEDA141}" srcOrd="3" destOrd="0" parTransId="{28C732E6-33EE-4F98-9996-47212080A381}" sibTransId="{D385D331-E0E7-4DFF-9809-7A2384E03DFA}"/>
    <dgm:cxn modelId="{B4863FCF-A37E-4432-96B4-19D28588F41C}" type="presOf" srcId="{AAB0C059-EB1C-4BD0-9A4A-1366B618B420}" destId="{4C1F93B2-8E96-4D75-A97F-B6B29BA4CC5A}" srcOrd="0" destOrd="0" presId="urn:microsoft.com/office/officeart/2011/layout/HexagonRadial"/>
    <dgm:cxn modelId="{3C86B0F3-D2AA-40AE-A49E-6EB30130D7C7}" srcId="{258D40F1-DCAA-4393-B428-08B7E9879790}" destId="{54B31EA0-770C-4FCF-AA73-DFF44A41614F}" srcOrd="2" destOrd="0" parTransId="{B5F41E22-4C00-413E-8872-8BA3CF089D10}" sibTransId="{5A691BC5-F08F-4D96-9C8D-6DEB8DC0EED4}"/>
    <dgm:cxn modelId="{B872EB41-0DF5-42F7-A7E1-73DAD5C3BF59}" type="presParOf" srcId="{878C7B3D-031F-4209-BFC4-5EF0841ACA0E}" destId="{197E155B-2C07-43BD-BD57-3384BA5C67DA}" srcOrd="0" destOrd="0" presId="urn:microsoft.com/office/officeart/2011/layout/HexagonRadial"/>
    <dgm:cxn modelId="{82AC5156-3139-4123-A6FE-C7179C88CA51}" type="presParOf" srcId="{878C7B3D-031F-4209-BFC4-5EF0841ACA0E}" destId="{AD1A9D6D-E6FD-49FA-9680-3897D084FEED}" srcOrd="1" destOrd="0" presId="urn:microsoft.com/office/officeart/2011/layout/HexagonRadial"/>
    <dgm:cxn modelId="{22EC4990-DE21-4093-B6B5-B00646388710}" type="presParOf" srcId="{AD1A9D6D-E6FD-49FA-9680-3897D084FEED}" destId="{75EE3E7A-14B4-45BD-BEE2-2D249FB351B3}" srcOrd="0" destOrd="0" presId="urn:microsoft.com/office/officeart/2011/layout/HexagonRadial"/>
    <dgm:cxn modelId="{EF893019-9DB4-4DA9-957D-F43ACBCF8F1A}" type="presParOf" srcId="{878C7B3D-031F-4209-BFC4-5EF0841ACA0E}" destId="{4C1F93B2-8E96-4D75-A97F-B6B29BA4CC5A}" srcOrd="2" destOrd="0" presId="urn:microsoft.com/office/officeart/2011/layout/HexagonRadial"/>
    <dgm:cxn modelId="{8471F3C6-6547-4600-8282-C377EE325159}" type="presParOf" srcId="{878C7B3D-031F-4209-BFC4-5EF0841ACA0E}" destId="{E8CCA3BC-024F-404B-B0AE-6107881A6AE7}" srcOrd="3" destOrd="0" presId="urn:microsoft.com/office/officeart/2011/layout/HexagonRadial"/>
    <dgm:cxn modelId="{D752A990-2BE0-4C2C-94EA-C93CA444AE71}" type="presParOf" srcId="{E8CCA3BC-024F-404B-B0AE-6107881A6AE7}" destId="{6D7B7B4D-A9DB-4D9D-BD08-C9E917C3B5AC}" srcOrd="0" destOrd="0" presId="urn:microsoft.com/office/officeart/2011/layout/HexagonRadial"/>
    <dgm:cxn modelId="{AFF2D23B-4BB8-4FC7-945D-C437C6A8F16D}" type="presParOf" srcId="{878C7B3D-031F-4209-BFC4-5EF0841ACA0E}" destId="{EC93CC7E-3C24-4CCF-9094-8A53CBC2B001}" srcOrd="4" destOrd="0" presId="urn:microsoft.com/office/officeart/2011/layout/HexagonRadial"/>
    <dgm:cxn modelId="{07EAFC2E-5B63-47E8-911C-AF1A0D04046B}" type="presParOf" srcId="{878C7B3D-031F-4209-BFC4-5EF0841ACA0E}" destId="{79865347-F3C4-4844-A796-5E58877A66C2}" srcOrd="5" destOrd="0" presId="urn:microsoft.com/office/officeart/2011/layout/HexagonRadial"/>
    <dgm:cxn modelId="{1AC6C2DA-7171-4966-9D5E-65308EB9AB07}" type="presParOf" srcId="{79865347-F3C4-4844-A796-5E58877A66C2}" destId="{E086E3A0-15E5-471F-9F05-82380B0A70A1}" srcOrd="0" destOrd="0" presId="urn:microsoft.com/office/officeart/2011/layout/HexagonRadial"/>
    <dgm:cxn modelId="{FB5006A9-6998-41BE-B150-E45697F636EA}" type="presParOf" srcId="{878C7B3D-031F-4209-BFC4-5EF0841ACA0E}" destId="{77DDC138-ED71-4DE5-87BF-58DC42352692}" srcOrd="6" destOrd="0" presId="urn:microsoft.com/office/officeart/2011/layout/HexagonRadial"/>
    <dgm:cxn modelId="{73FECA94-860A-41DC-BF85-E94412F4B255}" type="presParOf" srcId="{878C7B3D-031F-4209-BFC4-5EF0841ACA0E}" destId="{BA8707BA-55AA-4A54-AFED-D96F70B8F457}" srcOrd="7" destOrd="0" presId="urn:microsoft.com/office/officeart/2011/layout/HexagonRadial"/>
    <dgm:cxn modelId="{AC676EC2-462E-4CE2-B940-661A1D05C148}" type="presParOf" srcId="{BA8707BA-55AA-4A54-AFED-D96F70B8F457}" destId="{80803A5A-BB39-425D-A9B4-2B4652449AB6}" srcOrd="0" destOrd="0" presId="urn:microsoft.com/office/officeart/2011/layout/HexagonRadial"/>
    <dgm:cxn modelId="{780E74DD-3E1B-40FF-A5DD-6FB4211F0CE0}" type="presParOf" srcId="{878C7B3D-031F-4209-BFC4-5EF0841ACA0E}" destId="{69FC6B8C-A8C3-411F-96BA-5C5D310ECD78}" srcOrd="8" destOrd="0" presId="urn:microsoft.com/office/officeart/2011/layout/HexagonRadial"/>
    <dgm:cxn modelId="{E38E8BEF-E3FF-4B2F-B01B-1F0120D81A10}" type="presParOf" srcId="{878C7B3D-031F-4209-BFC4-5EF0841ACA0E}" destId="{AE65B5FB-1469-4CC7-B2C2-19EC2F8899E9}" srcOrd="9" destOrd="0" presId="urn:microsoft.com/office/officeart/2011/layout/HexagonRadial"/>
    <dgm:cxn modelId="{9F49707C-BB5B-413B-9084-E3D43AC5BB2D}" type="presParOf" srcId="{AE65B5FB-1469-4CC7-B2C2-19EC2F8899E9}" destId="{C79E5CFB-4280-4B65-BEAB-902E44D52E27}" srcOrd="0" destOrd="0" presId="urn:microsoft.com/office/officeart/2011/layout/HexagonRadial"/>
    <dgm:cxn modelId="{DB05BDB4-375B-4F2D-AD0B-43997E4F963F}" type="presParOf" srcId="{878C7B3D-031F-4209-BFC4-5EF0841ACA0E}" destId="{7E83D5F2-344D-4440-98E5-1A1A76B724EB}" srcOrd="10" destOrd="0" presId="urn:microsoft.com/office/officeart/2011/layout/HexagonRadial"/>
    <dgm:cxn modelId="{43DBCB25-3811-407B-A2EA-7ED4BEBFF183}" type="presParOf" srcId="{878C7B3D-031F-4209-BFC4-5EF0841ACA0E}" destId="{392F9D9F-575C-4177-B491-FAE54193899F}" srcOrd="11" destOrd="0" presId="urn:microsoft.com/office/officeart/2011/layout/HexagonRadial"/>
    <dgm:cxn modelId="{E741C382-89D5-46D3-A007-03A2E58D88D4}" type="presParOf" srcId="{392F9D9F-575C-4177-B491-FAE54193899F}" destId="{13CDEC5C-988B-486F-B097-4BA3AF698731}" srcOrd="0" destOrd="0" presId="urn:microsoft.com/office/officeart/2011/layout/HexagonRadial"/>
    <dgm:cxn modelId="{D9CF5D3A-130A-426D-9401-1DB971993BFC}" type="presParOf" srcId="{878C7B3D-031F-4209-BFC4-5EF0841ACA0E}" destId="{E059ABB9-4F0E-43F6-9420-289CDB558DBC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7E155B-2C07-43BD-BD57-3384BA5C67DA}">
      <dsp:nvSpPr>
        <dsp:cNvPr id="0" name=""/>
        <dsp:cNvSpPr/>
      </dsp:nvSpPr>
      <dsp:spPr>
        <a:xfrm>
          <a:off x="1243906" y="1277245"/>
          <a:ext cx="1623435" cy="1404337"/>
        </a:xfrm>
        <a:prstGeom prst="hexagon">
          <a:avLst>
            <a:gd name="adj" fmla="val 28570"/>
            <a:gd name="vf" fmla="val 115470"/>
          </a:avLst>
        </a:prstGeom>
        <a:solidFill>
          <a:srgbClr val="2C8E7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400" b="0" kern="1200" dirty="0" err="1"/>
            <a:t>FallSensing</a:t>
          </a:r>
          <a:endParaRPr lang="en-US" sz="1400" b="0" kern="1200" dirty="0"/>
        </a:p>
      </dsp:txBody>
      <dsp:txXfrm>
        <a:off x="1512932" y="1509963"/>
        <a:ext cx="1085383" cy="938901"/>
      </dsp:txXfrm>
    </dsp:sp>
    <dsp:sp modelId="{6D7B7B4D-A9DB-4D9D-BD08-C9E917C3B5AC}">
      <dsp:nvSpPr>
        <dsp:cNvPr id="0" name=""/>
        <dsp:cNvSpPr/>
      </dsp:nvSpPr>
      <dsp:spPr>
        <a:xfrm>
          <a:off x="2260488" y="605365"/>
          <a:ext cx="612517" cy="527764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1F93B2-8E96-4D75-A97F-B6B29BA4CC5A}">
      <dsp:nvSpPr>
        <dsp:cNvPr id="0" name=""/>
        <dsp:cNvSpPr/>
      </dsp:nvSpPr>
      <dsp:spPr>
        <a:xfrm>
          <a:off x="1393447" y="0"/>
          <a:ext cx="1330393" cy="1150946"/>
        </a:xfrm>
        <a:prstGeom prst="hexagon">
          <a:avLst>
            <a:gd name="adj" fmla="val 28570"/>
            <a:gd name="vf" fmla="val 115470"/>
          </a:avLst>
        </a:prstGeom>
        <a:solidFill>
          <a:srgbClr val="36A68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400" kern="1200" dirty="0" err="1"/>
            <a:t>Clinical</a:t>
          </a:r>
          <a:r>
            <a:rPr lang="pt-PT" sz="1400" kern="1200" dirty="0"/>
            <a:t> </a:t>
          </a:r>
          <a:r>
            <a:rPr lang="pt-PT" sz="1400" kern="1200" dirty="0" err="1"/>
            <a:t>Screening</a:t>
          </a:r>
          <a:endParaRPr lang="en-US" sz="1400" kern="1200" dirty="0"/>
        </a:p>
      </dsp:txBody>
      <dsp:txXfrm>
        <a:off x="1613922" y="190736"/>
        <a:ext cx="889443" cy="769474"/>
      </dsp:txXfrm>
    </dsp:sp>
    <dsp:sp modelId="{E086E3A0-15E5-471F-9F05-82380B0A70A1}">
      <dsp:nvSpPr>
        <dsp:cNvPr id="0" name=""/>
        <dsp:cNvSpPr/>
      </dsp:nvSpPr>
      <dsp:spPr>
        <a:xfrm>
          <a:off x="2975343" y="1592004"/>
          <a:ext cx="612517" cy="527764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93CC7E-3C24-4CCF-9094-8A53CBC2B001}">
      <dsp:nvSpPr>
        <dsp:cNvPr id="0" name=""/>
        <dsp:cNvSpPr/>
      </dsp:nvSpPr>
      <dsp:spPr>
        <a:xfrm>
          <a:off x="2613573" y="707909"/>
          <a:ext cx="1330393" cy="1150946"/>
        </a:xfrm>
        <a:prstGeom prst="hexagon">
          <a:avLst>
            <a:gd name="adj" fmla="val 28570"/>
            <a:gd name="vf" fmla="val 115470"/>
          </a:avLst>
        </a:prstGeom>
        <a:solidFill>
          <a:srgbClr val="36A68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200" kern="1200" dirty="0" err="1"/>
            <a:t>Clinical</a:t>
          </a:r>
          <a:endParaRPr lang="pt-PT" sz="1200" kern="1200" dirty="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200" kern="1200" dirty="0" err="1"/>
            <a:t>Intervention</a:t>
          </a:r>
          <a:endParaRPr lang="en-US" sz="1200" kern="1200" dirty="0"/>
        </a:p>
      </dsp:txBody>
      <dsp:txXfrm>
        <a:off x="2834048" y="898645"/>
        <a:ext cx="889443" cy="769474"/>
      </dsp:txXfrm>
    </dsp:sp>
    <dsp:sp modelId="{80803A5A-BB39-425D-A9B4-2B4652449AB6}">
      <dsp:nvSpPr>
        <dsp:cNvPr id="0" name=""/>
        <dsp:cNvSpPr/>
      </dsp:nvSpPr>
      <dsp:spPr>
        <a:xfrm>
          <a:off x="2478759" y="2705734"/>
          <a:ext cx="612517" cy="527764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DDC138-ED71-4DE5-87BF-58DC42352692}">
      <dsp:nvSpPr>
        <dsp:cNvPr id="0" name=""/>
        <dsp:cNvSpPr/>
      </dsp:nvSpPr>
      <dsp:spPr>
        <a:xfrm>
          <a:off x="2613573" y="2099577"/>
          <a:ext cx="1330393" cy="1150946"/>
        </a:xfrm>
        <a:prstGeom prst="hexagon">
          <a:avLst>
            <a:gd name="adj" fmla="val 28570"/>
            <a:gd name="vf" fmla="val 115470"/>
          </a:avLst>
        </a:prstGeom>
        <a:solidFill>
          <a:srgbClr val="E9B20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400" kern="1200" dirty="0" err="1"/>
            <a:t>Home</a:t>
          </a:r>
          <a:endParaRPr lang="en-US" sz="1400" kern="1200" dirty="0"/>
        </a:p>
      </dsp:txBody>
      <dsp:txXfrm>
        <a:off x="2834048" y="2290313"/>
        <a:ext cx="889443" cy="769474"/>
      </dsp:txXfrm>
    </dsp:sp>
    <dsp:sp modelId="{C79E5CFB-4280-4B65-BEAB-902E44D52E27}">
      <dsp:nvSpPr>
        <dsp:cNvPr id="0" name=""/>
        <dsp:cNvSpPr/>
      </dsp:nvSpPr>
      <dsp:spPr>
        <a:xfrm>
          <a:off x="1246927" y="2821343"/>
          <a:ext cx="612517" cy="527764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FC6B8C-A8C3-411F-96BA-5C5D310ECD78}">
      <dsp:nvSpPr>
        <dsp:cNvPr id="0" name=""/>
        <dsp:cNvSpPr/>
      </dsp:nvSpPr>
      <dsp:spPr>
        <a:xfrm>
          <a:off x="1393447" y="2808278"/>
          <a:ext cx="1330393" cy="1150946"/>
        </a:xfrm>
        <a:prstGeom prst="hexagon">
          <a:avLst>
            <a:gd name="adj" fmla="val 28570"/>
            <a:gd name="vf" fmla="val 115470"/>
          </a:avLst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Games</a:t>
          </a:r>
        </a:p>
      </dsp:txBody>
      <dsp:txXfrm>
        <a:off x="1613922" y="2999014"/>
        <a:ext cx="889443" cy="769474"/>
      </dsp:txXfrm>
    </dsp:sp>
    <dsp:sp modelId="{13CDEC5C-988B-486F-B097-4BA3AF698731}">
      <dsp:nvSpPr>
        <dsp:cNvPr id="0" name=""/>
        <dsp:cNvSpPr/>
      </dsp:nvSpPr>
      <dsp:spPr>
        <a:xfrm>
          <a:off x="520365" y="1835100"/>
          <a:ext cx="612517" cy="527764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83D5F2-344D-4440-98E5-1A1A76B724EB}">
      <dsp:nvSpPr>
        <dsp:cNvPr id="0" name=""/>
        <dsp:cNvSpPr/>
      </dsp:nvSpPr>
      <dsp:spPr>
        <a:xfrm>
          <a:off x="167658" y="2100368"/>
          <a:ext cx="1330393" cy="1150946"/>
        </a:xfrm>
        <a:prstGeom prst="hexagon">
          <a:avLst>
            <a:gd name="adj" fmla="val 28570"/>
            <a:gd name="vf" fmla="val 115470"/>
          </a:avLst>
        </a:prstGeom>
        <a:solidFill>
          <a:srgbClr val="F2668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400" kern="1200" dirty="0"/>
            <a:t>Mobile Apps</a:t>
          </a:r>
          <a:endParaRPr lang="en-US" sz="1400" kern="1200" dirty="0"/>
        </a:p>
      </dsp:txBody>
      <dsp:txXfrm>
        <a:off x="388133" y="2291104"/>
        <a:ext cx="889443" cy="769474"/>
      </dsp:txXfrm>
    </dsp:sp>
    <dsp:sp modelId="{E059ABB9-4F0E-43F6-9420-289CDB558DBC}">
      <dsp:nvSpPr>
        <dsp:cNvPr id="0" name=""/>
        <dsp:cNvSpPr/>
      </dsp:nvSpPr>
      <dsp:spPr>
        <a:xfrm>
          <a:off x="167658" y="706325"/>
          <a:ext cx="1330393" cy="1150946"/>
        </a:xfrm>
        <a:prstGeom prst="hexagon">
          <a:avLst>
            <a:gd name="adj" fmla="val 28570"/>
            <a:gd name="vf" fmla="val 115470"/>
          </a:avLst>
        </a:prstGeom>
        <a:solidFill>
          <a:srgbClr val="88489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400" kern="1200" dirty="0"/>
            <a:t>Portal</a:t>
          </a:r>
          <a:endParaRPr lang="en-US" sz="1400" kern="1200" dirty="0"/>
        </a:p>
      </dsp:txBody>
      <dsp:txXfrm>
        <a:off x="388133" y="897061"/>
        <a:ext cx="889443" cy="7694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623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13175" y="0"/>
            <a:ext cx="291623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2E56AE-624E-49E0-8ED0-94A91F974A6E}" type="datetimeFigureOut">
              <a:rPr lang="de-DE" smtClean="0"/>
              <a:t>03.09.2019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372600"/>
            <a:ext cx="2916238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13175" y="9372600"/>
            <a:ext cx="2916238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BC5AC0-20DA-4069-B102-9653FA907D5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4779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485774" y="0"/>
            <a:ext cx="3599826" cy="493713"/>
          </a:xfrm>
          <a:prstGeom prst="rect">
            <a:avLst/>
          </a:prstGeom>
        </p:spPr>
        <p:txBody>
          <a:bodyPr vert="horz" lIns="0" tIns="90000" rIns="91440" bIns="45720" rtlCol="0"/>
          <a:lstStyle>
            <a:lvl1pPr algn="l">
              <a:defRPr sz="1200">
                <a:latin typeface="Frutiger LT Com 55 Roman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805700" y="0"/>
            <a:ext cx="1439525" cy="493713"/>
          </a:xfrm>
          <a:prstGeom prst="rect">
            <a:avLst/>
          </a:prstGeom>
        </p:spPr>
        <p:txBody>
          <a:bodyPr vert="horz" lIns="91440" tIns="90000" rIns="0" bIns="45720" rtlCol="0"/>
          <a:lstStyle>
            <a:lvl1pPr algn="r">
              <a:defRPr sz="1200">
                <a:latin typeface="Frutiger LT Com 55 Roman" pitchFamily="34" charset="0"/>
              </a:defRPr>
            </a:lvl1pPr>
          </a:lstStyle>
          <a:p>
            <a:fld id="{D64C5CA1-81F4-43E1-8D15-34184FE6F392}" type="datetimeFigureOut">
              <a:rPr lang="de-DE" smtClean="0"/>
              <a:pPr/>
              <a:t>03.09.2019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85775" y="612775"/>
            <a:ext cx="4737101" cy="26654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485774" y="3494088"/>
            <a:ext cx="5759451" cy="5760462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485774" y="9372600"/>
            <a:ext cx="3599826" cy="493713"/>
          </a:xfrm>
          <a:prstGeom prst="rect">
            <a:avLst/>
          </a:prstGeom>
        </p:spPr>
        <p:txBody>
          <a:bodyPr vert="horz" lIns="0" tIns="45720" rIns="91440" bIns="180000" rtlCol="0" anchor="b"/>
          <a:lstStyle>
            <a:lvl1pPr algn="l">
              <a:defRPr sz="1200">
                <a:latin typeface="Frutiger LT Com 55 Roman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805699" y="9372600"/>
            <a:ext cx="1439525" cy="493713"/>
          </a:xfrm>
          <a:prstGeom prst="rect">
            <a:avLst/>
          </a:prstGeom>
        </p:spPr>
        <p:txBody>
          <a:bodyPr vert="horz" lIns="91440" tIns="45720" rIns="0" bIns="180000" rtlCol="0" anchor="b"/>
          <a:lstStyle>
            <a:lvl1pPr algn="r">
              <a:defRPr sz="1200">
                <a:latin typeface="Frutiger LT Com 55 Roman" pitchFamily="34" charset="0"/>
              </a:defRPr>
            </a:lvl1pPr>
          </a:lstStyle>
          <a:p>
            <a:fld id="{6F118F77-BF2E-4843-AA6C-ED9ACCB38B45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2435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Clr>
        <a:srgbClr val="179C7D"/>
      </a:buClr>
      <a:buFont typeface="Wingdings" pitchFamily="2" charset="2"/>
      <a:buChar char="n"/>
      <a:defRPr sz="1200" kern="1200">
        <a:solidFill>
          <a:schemeClr val="tx1"/>
        </a:solidFill>
        <a:latin typeface="Frutiger LT Com 55 Roman" pitchFamily="34" charset="0"/>
        <a:ea typeface="+mn-ea"/>
        <a:cs typeface="+mn-cs"/>
      </a:defRPr>
    </a:lvl1pPr>
    <a:lvl2pPr marL="360363" indent="-184150" algn="l" defTabSz="914400" rtl="0" eaLnBrk="1" latinLnBrk="0" hangingPunct="1">
      <a:buClr>
        <a:schemeClr val="bg2"/>
      </a:buClr>
      <a:buFont typeface="Wingdings" pitchFamily="2" charset="2"/>
      <a:buChar char="n"/>
      <a:defRPr sz="1200" kern="1200">
        <a:solidFill>
          <a:schemeClr val="tx1"/>
        </a:solidFill>
        <a:latin typeface="Frutiger LT Com 55 Roman" pitchFamily="34" charset="0"/>
        <a:ea typeface="+mn-ea"/>
        <a:cs typeface="+mn-cs"/>
      </a:defRPr>
    </a:lvl2pPr>
    <a:lvl3pPr marL="536575" indent="-176213" algn="l" defTabSz="914400" rtl="0" eaLnBrk="1" latinLnBrk="0" hangingPunct="1">
      <a:buClr>
        <a:schemeClr val="bg2"/>
      </a:buClr>
      <a:buFont typeface="Wingdings" pitchFamily="2" charset="2"/>
      <a:buChar char="n"/>
      <a:defRPr sz="1200" kern="1200">
        <a:solidFill>
          <a:schemeClr val="tx1"/>
        </a:solidFill>
        <a:latin typeface="Frutiger LT Com 55 Roman" pitchFamily="34" charset="0"/>
        <a:ea typeface="+mn-ea"/>
        <a:cs typeface="+mn-cs"/>
      </a:defRPr>
    </a:lvl3pPr>
    <a:lvl4pPr marL="715963" indent="-174625" algn="l" defTabSz="914400" rtl="0" eaLnBrk="1" latinLnBrk="0" hangingPunct="1">
      <a:buClr>
        <a:schemeClr val="bg2"/>
      </a:buClr>
      <a:buFont typeface="Wingdings" pitchFamily="2" charset="2"/>
      <a:buChar char="n"/>
      <a:defRPr sz="1200" kern="1200">
        <a:solidFill>
          <a:schemeClr val="tx1"/>
        </a:solidFill>
        <a:latin typeface="Frutiger LT Com 55 Roman" pitchFamily="34" charset="0"/>
        <a:ea typeface="+mn-ea"/>
        <a:cs typeface="+mn-cs"/>
      </a:defRPr>
    </a:lvl4pPr>
    <a:lvl5pPr marL="896938" indent="-180975" algn="l" defTabSz="914400" rtl="0" eaLnBrk="1" latinLnBrk="0" hangingPunct="1">
      <a:buClr>
        <a:schemeClr val="bg2"/>
      </a:buClr>
      <a:buFont typeface="Wingdings" pitchFamily="2" charset="2"/>
      <a:buChar char="n"/>
      <a:defRPr sz="1200" kern="1200">
        <a:solidFill>
          <a:schemeClr val="tx1"/>
        </a:solidFill>
        <a:latin typeface="Frutiger LT Com 55 Roman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5775" y="612775"/>
            <a:ext cx="4737100" cy="2665413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ICOS Cover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Line 7"/>
          <p:cNvSpPr>
            <a:spLocks noChangeShapeType="1"/>
          </p:cNvSpPr>
          <p:nvPr userDrawn="1"/>
        </p:nvSpPr>
        <p:spPr bwMode="auto">
          <a:xfrm flipV="1">
            <a:off x="625619" y="6165380"/>
            <a:ext cx="10942575" cy="0"/>
          </a:xfrm>
          <a:prstGeom prst="line">
            <a:avLst/>
          </a:prstGeom>
          <a:noFill/>
          <a:ln w="317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" name="Foliennummernplatzhalter 2"/>
          <p:cNvSpPr>
            <a:spLocks noGrp="1"/>
          </p:cNvSpPr>
          <p:nvPr>
            <p:ph type="sldNum" sz="quarter" idx="4"/>
          </p:nvPr>
        </p:nvSpPr>
        <p:spPr>
          <a:xfrm>
            <a:off x="477838" y="6349881"/>
            <a:ext cx="1800000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algn="l">
              <a:defRPr lang="de-DE" sz="800" smtClean="0">
                <a:solidFill>
                  <a:schemeClr val="bg2"/>
                </a:solidFill>
              </a:defRPr>
            </a:lvl1pPr>
          </a:lstStyle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dirty="0"/>
              <a:t>Page </a:t>
            </a:r>
            <a:fld id="{A06316EC-39FF-4C97-AA6E-29B761CE3E45}" type="slidenum">
              <a:rPr lang="en-US" smtClean="0"/>
              <a:pPr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t>‹#›</a:t>
            </a:fld>
            <a:endParaRPr lang="en-US" dirty="0"/>
          </a:p>
        </p:txBody>
      </p:sp>
      <p:sp>
        <p:nvSpPr>
          <p:cNvPr id="14" name="Bildplatzhalter 2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0413" cy="6021360"/>
          </a:xfrm>
        </p:spPr>
        <p:txBody>
          <a:bodyPr anchor="ctr" anchorCtr="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to Add image</a:t>
            </a:r>
            <a:endParaRPr lang="de-DE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7839" y="4797152"/>
            <a:ext cx="11233150" cy="1008140"/>
          </a:xfrm>
          <a:noFill/>
        </p:spPr>
        <p:txBody>
          <a:bodyPr/>
          <a:lstStyle>
            <a:lvl1pPr marL="0" indent="0">
              <a:defRPr sz="3200" cap="all" baseline="0"/>
            </a:lvl1pPr>
          </a:lstStyle>
          <a:p>
            <a:pPr lvl="0"/>
            <a:r>
              <a:rPr lang="en-US" noProof="0" dirty="0"/>
              <a:t>CLICK TO Edit THE title master – cover </a:t>
            </a:r>
            <a:r>
              <a:rPr lang="en-US" noProof="0" dirty="0" err="1"/>
              <a:t>OptioN</a:t>
            </a:r>
            <a:r>
              <a:rPr lang="en-US" noProof="0" dirty="0"/>
              <a:t> 1</a:t>
            </a:r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634522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ICOS Cover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Line 7"/>
          <p:cNvSpPr>
            <a:spLocks noChangeShapeType="1"/>
          </p:cNvSpPr>
          <p:nvPr userDrawn="1"/>
        </p:nvSpPr>
        <p:spPr bwMode="auto">
          <a:xfrm flipV="1">
            <a:off x="625619" y="6165380"/>
            <a:ext cx="10942575" cy="0"/>
          </a:xfrm>
          <a:prstGeom prst="line">
            <a:avLst/>
          </a:prstGeom>
          <a:noFill/>
          <a:ln w="317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7839" y="476823"/>
            <a:ext cx="11233150" cy="1008140"/>
          </a:xfrm>
          <a:noFill/>
        </p:spPr>
        <p:txBody>
          <a:bodyPr/>
          <a:lstStyle>
            <a:lvl1pPr marL="0" indent="0">
              <a:defRPr sz="3200" cap="all" baseline="0"/>
            </a:lvl1pPr>
          </a:lstStyle>
          <a:p>
            <a:pPr lvl="0"/>
            <a:r>
              <a:rPr lang="en-US" noProof="0" dirty="0"/>
              <a:t>CLICK TO Edit THE title master – cover </a:t>
            </a:r>
            <a:r>
              <a:rPr lang="en-US" noProof="0" dirty="0" err="1"/>
              <a:t>OptioN</a:t>
            </a:r>
            <a:r>
              <a:rPr lang="en-US" noProof="0" dirty="0"/>
              <a:t> 2</a:t>
            </a:r>
            <a:endParaRPr lang="de-DE" noProof="0" dirty="0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7838" y="1773238"/>
            <a:ext cx="11233149" cy="64762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/>
              <a:t>Click to edit the subtitle master</a:t>
            </a:r>
            <a:endParaRPr lang="de-DE" noProof="0" dirty="0"/>
          </a:p>
        </p:txBody>
      </p:sp>
      <p:sp>
        <p:nvSpPr>
          <p:cNvPr id="12" name="Line 12"/>
          <p:cNvSpPr>
            <a:spLocks noChangeShapeType="1"/>
          </p:cNvSpPr>
          <p:nvPr userDrawn="1"/>
        </p:nvSpPr>
        <p:spPr bwMode="auto">
          <a:xfrm flipV="1">
            <a:off x="477838" y="404813"/>
            <a:ext cx="1123315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" name="Line 13"/>
          <p:cNvSpPr>
            <a:spLocks noChangeShapeType="1"/>
          </p:cNvSpPr>
          <p:nvPr userDrawn="1"/>
        </p:nvSpPr>
        <p:spPr bwMode="auto">
          <a:xfrm>
            <a:off x="477839" y="2492870"/>
            <a:ext cx="1123315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" name="Foliennummernplatzhalter 2"/>
          <p:cNvSpPr>
            <a:spLocks noGrp="1"/>
          </p:cNvSpPr>
          <p:nvPr>
            <p:ph type="sldNum" sz="quarter" idx="4"/>
          </p:nvPr>
        </p:nvSpPr>
        <p:spPr>
          <a:xfrm>
            <a:off x="477838" y="6349881"/>
            <a:ext cx="1800000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algn="l">
              <a:defRPr lang="de-DE" sz="800" smtClean="0">
                <a:solidFill>
                  <a:schemeClr val="bg2"/>
                </a:solidFill>
              </a:defRPr>
            </a:lvl1pPr>
          </a:lstStyle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dirty="0"/>
              <a:t>Page </a:t>
            </a:r>
            <a:fld id="{A06316EC-39FF-4C97-AA6E-29B761CE3E45}" type="slidenum">
              <a:rPr lang="en-US" smtClean="0"/>
              <a:pPr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t>‹#›</a:t>
            </a:fld>
            <a:endParaRPr lang="en-US" dirty="0"/>
          </a:p>
        </p:txBody>
      </p:sp>
      <p:sp>
        <p:nvSpPr>
          <p:cNvPr id="14" name="Bildplatzhalter 2"/>
          <p:cNvSpPr>
            <a:spLocks noGrp="1"/>
          </p:cNvSpPr>
          <p:nvPr>
            <p:ph type="pic" sz="quarter" idx="10" hasCustomPrompt="1"/>
          </p:nvPr>
        </p:nvSpPr>
        <p:spPr>
          <a:xfrm>
            <a:off x="477838" y="2636890"/>
            <a:ext cx="11233149" cy="3384470"/>
          </a:xfrm>
        </p:spPr>
        <p:txBody>
          <a:bodyPr anchor="ctr" anchorCtr="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to Add image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90064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ICOS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62AE7-E46C-4670-8B4D-AD1A448BF8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the title master – Content slide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FEBF2D-AD65-427F-8926-4AF1681C16F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77838" y="692696"/>
            <a:ext cx="11245849" cy="576064"/>
          </a:xfrm>
        </p:spPr>
        <p:txBody>
          <a:bodyPr/>
          <a:lstStyle>
            <a:lvl1pPr marL="0" indent="0">
              <a:buNone/>
              <a:defRPr sz="2200" b="0">
                <a:solidFill>
                  <a:srgbClr val="179C7D"/>
                </a:solidFill>
                <a:latin typeface="+mj-lt"/>
              </a:defRPr>
            </a:lvl1pPr>
            <a:lvl2pPr marL="360000" indent="0">
              <a:buNone/>
              <a:defRPr b="0">
                <a:solidFill>
                  <a:srgbClr val="179C7D"/>
                </a:solidFill>
              </a:defRPr>
            </a:lvl2pPr>
            <a:lvl3pPr marL="720000" indent="0">
              <a:buNone/>
              <a:defRPr b="0">
                <a:solidFill>
                  <a:srgbClr val="179C7D"/>
                </a:solidFill>
              </a:defRPr>
            </a:lvl3pPr>
            <a:lvl4pPr marL="1080000" indent="0">
              <a:buNone/>
              <a:defRPr b="0">
                <a:solidFill>
                  <a:srgbClr val="179C7D"/>
                </a:solidFill>
              </a:defRPr>
            </a:lvl4pPr>
            <a:lvl5pPr marL="1440000" indent="0">
              <a:buNone/>
              <a:defRPr b="0">
                <a:solidFill>
                  <a:srgbClr val="179C7D"/>
                </a:solidFill>
              </a:defRPr>
            </a:lvl5pPr>
          </a:lstStyle>
          <a:p>
            <a:pPr lvl="0"/>
            <a:r>
              <a:rPr lang="en-US" dirty="0"/>
              <a:t>Subtitle master</a:t>
            </a:r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9ABB6E65-646D-4F0C-A821-99E98D4AC12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77838" y="1773238"/>
            <a:ext cx="11233149" cy="4248150"/>
          </a:xfrm>
        </p:spPr>
        <p:txBody>
          <a:bodyPr/>
          <a:lstStyle/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9" name="Foliennummernplatzhalter 2">
            <a:extLst>
              <a:ext uri="{FF2B5EF4-FFF2-40B4-BE49-F238E27FC236}">
                <a16:creationId xmlns:a16="http://schemas.microsoft.com/office/drawing/2014/main" id="{94F1D8D2-E938-4551-A127-326E120BE8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77838" y="6349881"/>
            <a:ext cx="1800000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algn="l">
              <a:defRPr lang="de-DE" sz="800" smtClean="0">
                <a:solidFill>
                  <a:schemeClr val="bg2"/>
                </a:solidFill>
              </a:defRPr>
            </a:lvl1pPr>
          </a:lstStyle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dirty="0"/>
              <a:t>Page </a:t>
            </a:r>
            <a:fld id="{A06316EC-39FF-4C97-AA6E-29B761CE3E45}" type="slidenum">
              <a:rPr lang="en-US" smtClean="0"/>
              <a:pPr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022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ICOS Content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77839" y="334800"/>
            <a:ext cx="11233150" cy="369332"/>
          </a:xfrm>
        </p:spPr>
        <p:txBody>
          <a:bodyPr wrap="square">
            <a:spAutoFit/>
          </a:bodyPr>
          <a:lstStyle>
            <a:lvl1pPr marL="0" indent="0" defTabSz="504000">
              <a:defRPr/>
            </a:lvl1pPr>
          </a:lstStyle>
          <a:p>
            <a:r>
              <a:rPr lang="en-US" dirty="0"/>
              <a:t>Click to Edit the title master – Content slide without subtitle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77838" y="1773238"/>
            <a:ext cx="11233149" cy="4248150"/>
          </a:xfrm>
        </p:spPr>
        <p:txBody>
          <a:bodyPr/>
          <a:lstStyle/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7" name="Foliennummernplatzhalter 2"/>
          <p:cNvSpPr>
            <a:spLocks noGrp="1"/>
          </p:cNvSpPr>
          <p:nvPr>
            <p:ph type="sldNum" sz="quarter" idx="4"/>
          </p:nvPr>
        </p:nvSpPr>
        <p:spPr>
          <a:xfrm>
            <a:off x="477838" y="6349881"/>
            <a:ext cx="1800000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algn="l">
              <a:defRPr lang="de-DE" sz="800" smtClean="0">
                <a:solidFill>
                  <a:schemeClr val="bg2"/>
                </a:solidFill>
              </a:defRPr>
            </a:lvl1pPr>
          </a:lstStyle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dirty="0"/>
              <a:t>Page </a:t>
            </a:r>
            <a:fld id="{A06316EC-39FF-4C97-AA6E-29B761CE3E45}" type="slidenum">
              <a:rPr lang="en-US" smtClean="0"/>
              <a:pPr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841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8792" y="6170382"/>
            <a:ext cx="2120052" cy="549074"/>
          </a:xfrm>
          <a:prstGeom prst="rect">
            <a:avLst/>
          </a:prstGeom>
        </p:spPr>
      </p:pic>
      <p:sp>
        <p:nvSpPr>
          <p:cNvPr id="13" name="Line 8"/>
          <p:cNvSpPr>
            <a:spLocks noChangeShapeType="1"/>
          </p:cNvSpPr>
          <p:nvPr userDrawn="1"/>
        </p:nvSpPr>
        <p:spPr bwMode="auto">
          <a:xfrm>
            <a:off x="613754" y="1601788"/>
            <a:ext cx="10962906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9"/>
          <p:cNvSpPr>
            <a:spLocks noChangeShapeType="1"/>
          </p:cNvSpPr>
          <p:nvPr userDrawn="1"/>
        </p:nvSpPr>
        <p:spPr bwMode="auto">
          <a:xfrm>
            <a:off x="613754" y="476250"/>
            <a:ext cx="10962906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13754" y="1906589"/>
            <a:ext cx="10962906" cy="3959225"/>
          </a:xfrm>
          <a:prstGeom prst="rect">
            <a:avLst/>
          </a:prstGeom>
        </p:spPr>
        <p:txBody>
          <a:bodyPr/>
          <a:lstStyle>
            <a:lvl1pPr>
              <a:defRPr b="1">
                <a:latin typeface="+mj-lt"/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7" name="TextBox 8"/>
          <p:cNvSpPr txBox="1">
            <a:spLocks noChangeArrowheads="1"/>
          </p:cNvSpPr>
          <p:nvPr userDrawn="1"/>
        </p:nvSpPr>
        <p:spPr bwMode="auto">
          <a:xfrm>
            <a:off x="10920578" y="5819776"/>
            <a:ext cx="660314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fld id="{BDF3EEC8-A342-487B-99ED-8F09D4F96ADA}" type="slidenum">
              <a:rPr lang="pt-PT" sz="1200">
                <a:latin typeface="Frutiger 55 Roman" pitchFamily="34" charset="0"/>
              </a:rPr>
              <a:pPr algn="r"/>
              <a:t>‹#›</a:t>
            </a:fld>
            <a:endParaRPr lang="en-GB" sz="1200" dirty="0">
              <a:latin typeface="Frutiger 55 Roman" pitchFamily="34" charset="0"/>
            </a:endParaRPr>
          </a:p>
        </p:txBody>
      </p:sp>
      <p:sp>
        <p:nvSpPr>
          <p:cNvPr id="20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613754" y="516269"/>
            <a:ext cx="10962906" cy="609196"/>
          </a:xfrm>
          <a:prstGeom prst="rect">
            <a:avLst/>
          </a:prstGeom>
        </p:spPr>
        <p:txBody>
          <a:bodyPr/>
          <a:lstStyle>
            <a:lvl1pPr marL="514350" indent="-51435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179C7D"/>
              </a:buClr>
              <a:buSzPct val="120000"/>
              <a:buFont typeface="+mj-lt"/>
              <a:buAutoNum type="arabicPeriod"/>
              <a:defRPr lang="de-DE" sz="3200" b="1" kern="1200" baseline="0" dirty="0">
                <a:solidFill>
                  <a:schemeClr val="tx1"/>
                </a:solidFill>
                <a:latin typeface="Frutiger LT Com 45 Light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Click to edit Main title</a:t>
            </a:r>
            <a:endParaRPr lang="de-DE" dirty="0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10" hasCustomPrompt="1"/>
          </p:nvPr>
        </p:nvSpPr>
        <p:spPr>
          <a:xfrm>
            <a:off x="1327688" y="1144515"/>
            <a:ext cx="10253204" cy="457273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47665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13754" y="1556792"/>
            <a:ext cx="10962905" cy="4248472"/>
          </a:xfrm>
          <a:prstGeom prst="rect">
            <a:avLst/>
          </a:prstGeom>
        </p:spPr>
        <p:txBody>
          <a:bodyPr/>
          <a:lstStyle>
            <a:lvl1pPr>
              <a:defRPr b="0">
                <a:latin typeface="Arial"/>
                <a:cs typeface="Arial"/>
              </a:defRPr>
            </a:lvl1pPr>
            <a:lvl2pPr marL="162000" indent="-162000">
              <a:buClr>
                <a:srgbClr val="4C5861"/>
              </a:buClr>
              <a:buFont typeface="Arial"/>
              <a:buChar char="•"/>
              <a:defRPr sz="1600">
                <a:latin typeface="Arial"/>
                <a:cs typeface="Arial"/>
              </a:defRPr>
            </a:lvl2pPr>
            <a:lvl3pPr marL="460800" indent="-154800">
              <a:buClr>
                <a:srgbClr val="4C5861"/>
              </a:buClr>
              <a:buFont typeface="Arial"/>
              <a:buChar char="•"/>
              <a:defRPr sz="1400">
                <a:latin typeface="Arial"/>
                <a:cs typeface="Arial"/>
              </a:defRPr>
            </a:lvl3pPr>
            <a:lvl4pPr marL="691200" indent="-158400">
              <a:buClr>
                <a:srgbClr val="4C5861"/>
              </a:buClr>
              <a:buFont typeface="Arial"/>
              <a:buChar char="•"/>
              <a:defRPr sz="1200">
                <a:latin typeface="Arial"/>
                <a:cs typeface="Arial"/>
              </a:defRPr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0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613754" y="692696"/>
            <a:ext cx="10962906" cy="609196"/>
          </a:xfrm>
          <a:prstGeom prst="rect">
            <a:avLst/>
          </a:prstGeom>
        </p:spPr>
        <p:txBody>
          <a:bodyPr/>
          <a:lstStyle>
            <a:lvl1pPr mar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4C5861"/>
              </a:buClr>
              <a:buSzPct val="100000"/>
              <a:buFont typeface="+mj-lt"/>
              <a:buNone/>
              <a:defRPr lang="de-DE" sz="3200" b="1" kern="1200" baseline="0" dirty="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dirty="0"/>
              <a:t>Click to edit Main title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3597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E9DD2-4358-4E22-8A7E-D509A7319F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802" y="1122363"/>
            <a:ext cx="9142810" cy="2387600"/>
          </a:xfrm>
        </p:spPr>
        <p:txBody>
          <a:bodyPr anchor="b"/>
          <a:lstStyle>
            <a:lvl1pPr algn="ctr">
              <a:defRPr sz="599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2C1D54-F888-4953-9FE5-F7C6A5E1FC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802" y="3602038"/>
            <a:ext cx="914281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54" indent="0" algn="ctr">
              <a:buNone/>
              <a:defRPr sz="2000"/>
            </a:lvl2pPr>
            <a:lvl3pPr marL="914309" indent="0" algn="ctr">
              <a:buNone/>
              <a:defRPr sz="1800"/>
            </a:lvl3pPr>
            <a:lvl4pPr marL="1371463" indent="0" algn="ctr">
              <a:buNone/>
              <a:defRPr sz="1600"/>
            </a:lvl4pPr>
            <a:lvl5pPr marL="1828617" indent="0" algn="ctr">
              <a:buNone/>
              <a:defRPr sz="1600"/>
            </a:lvl5pPr>
            <a:lvl6pPr marL="2285771" indent="0" algn="ctr">
              <a:buNone/>
              <a:defRPr sz="1600"/>
            </a:lvl6pPr>
            <a:lvl7pPr marL="2742926" indent="0" algn="ctr">
              <a:buNone/>
              <a:defRPr sz="1600"/>
            </a:lvl7pPr>
            <a:lvl8pPr marL="3200080" indent="0" algn="ctr">
              <a:buNone/>
              <a:defRPr sz="1600"/>
            </a:lvl8pPr>
            <a:lvl9pPr marL="3657234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5F2233-CD4D-41F9-B1D0-BD588EDAB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03/09/2019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6CCBCC-5E71-4087-91EE-99ABDBEBF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124420-9E60-40E7-8AD4-ED14C393C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42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77838" y="334800"/>
            <a:ext cx="11245849" cy="42989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/>
              <a:t>Click to Edit the title </a:t>
            </a:r>
            <a:r>
              <a:rPr lang="en-US" noProof="0" dirty="0"/>
              <a:t>master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7839" y="1774800"/>
            <a:ext cx="11233150" cy="42481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Edit master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477838" y="6349881"/>
            <a:ext cx="1800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endParaRPr lang="de-DE" sz="800" dirty="0">
              <a:solidFill>
                <a:schemeClr val="bg2"/>
              </a:solidFill>
            </a:endParaRPr>
          </a:p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de-DE" sz="800" dirty="0">
                <a:solidFill>
                  <a:schemeClr val="bg2"/>
                </a:solidFill>
              </a:rPr>
              <a:t>© Fraunhofer Portugal </a:t>
            </a: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 flipV="1">
            <a:off x="477838" y="6165380"/>
            <a:ext cx="11233150" cy="0"/>
          </a:xfrm>
          <a:prstGeom prst="line">
            <a:avLst/>
          </a:prstGeom>
          <a:noFill/>
          <a:ln w="317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18" name="Gruppieren 17"/>
          <p:cNvGrpSpPr/>
          <p:nvPr/>
        </p:nvGrpSpPr>
        <p:grpSpPr>
          <a:xfrm>
            <a:off x="0" y="6993540"/>
            <a:ext cx="5832150" cy="324000"/>
            <a:chOff x="0" y="7101510"/>
            <a:chExt cx="5832150" cy="324000"/>
          </a:xfrm>
        </p:grpSpPr>
        <p:sp>
          <p:nvSpPr>
            <p:cNvPr id="19" name="Rechteck 18"/>
            <p:cNvSpPr/>
            <p:nvPr userDrawn="1"/>
          </p:nvSpPr>
          <p:spPr>
            <a:xfrm>
              <a:off x="0" y="7101510"/>
              <a:ext cx="180000" cy="324000"/>
            </a:xfrm>
            <a:prstGeom prst="rect">
              <a:avLst/>
            </a:prstGeom>
            <a:solidFill>
              <a:schemeClr val="tx2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24000" tIns="36000" rIns="0" bIns="0" rtlCol="0" anchor="ctr" anchorCtr="0"/>
            <a:lstStyle/>
            <a:p>
              <a:pPr algn="l">
                <a:lnSpc>
                  <a:spcPts val="600"/>
                </a:lnSpc>
              </a:pPr>
              <a:r>
                <a:rPr lang="de-DE" sz="900" dirty="0">
                  <a:solidFill>
                    <a:schemeClr val="tx1"/>
                  </a:solidFill>
                </a:rPr>
                <a:t>R 23</a:t>
              </a:r>
            </a:p>
            <a:p>
              <a:pPr algn="l">
                <a:lnSpc>
                  <a:spcPts val="600"/>
                </a:lnSpc>
              </a:pPr>
              <a:r>
                <a:rPr lang="de-DE" sz="900" dirty="0">
                  <a:solidFill>
                    <a:schemeClr val="tx1"/>
                  </a:solidFill>
                </a:rPr>
                <a:t>G 156</a:t>
              </a:r>
            </a:p>
            <a:p>
              <a:pPr algn="l">
                <a:lnSpc>
                  <a:spcPts val="600"/>
                </a:lnSpc>
              </a:pPr>
              <a:r>
                <a:rPr lang="de-DE" sz="900" dirty="0">
                  <a:solidFill>
                    <a:schemeClr val="tx1"/>
                  </a:solidFill>
                </a:rPr>
                <a:t>B 125</a:t>
              </a:r>
            </a:p>
          </p:txBody>
        </p:sp>
        <p:sp>
          <p:nvSpPr>
            <p:cNvPr id="20" name="Rechteck 19"/>
            <p:cNvSpPr/>
            <p:nvPr userDrawn="1"/>
          </p:nvSpPr>
          <p:spPr>
            <a:xfrm>
              <a:off x="942025" y="7101510"/>
              <a:ext cx="180000" cy="324000"/>
            </a:xfrm>
            <a:prstGeom prst="rect">
              <a:avLst/>
            </a:prstGeom>
            <a:solidFill>
              <a:srgbClr val="F294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24000" tIns="36000" rIns="0" bIns="0" rtlCol="0" anchor="ctr" anchorCtr="0"/>
            <a:lstStyle/>
            <a:p>
              <a:pPr algn="l">
                <a:lnSpc>
                  <a:spcPts val="600"/>
                </a:lnSpc>
              </a:pPr>
              <a:r>
                <a:rPr lang="de-DE" sz="900" dirty="0">
                  <a:solidFill>
                    <a:schemeClr val="tx1"/>
                  </a:solidFill>
                </a:rPr>
                <a:t>R 242</a:t>
              </a:r>
            </a:p>
            <a:p>
              <a:pPr algn="l">
                <a:lnSpc>
                  <a:spcPts val="600"/>
                </a:lnSpc>
              </a:pPr>
              <a:r>
                <a:rPr lang="de-DE" sz="900" dirty="0">
                  <a:solidFill>
                    <a:schemeClr val="tx1"/>
                  </a:solidFill>
                </a:rPr>
                <a:t>G 148</a:t>
              </a:r>
            </a:p>
            <a:p>
              <a:pPr algn="l">
                <a:lnSpc>
                  <a:spcPts val="600"/>
                </a:lnSpc>
              </a:pPr>
              <a:r>
                <a:rPr lang="de-DE" sz="900" dirty="0">
                  <a:solidFill>
                    <a:schemeClr val="tx1"/>
                  </a:solidFill>
                </a:rPr>
                <a:t>B 0</a:t>
              </a:r>
            </a:p>
          </p:txBody>
        </p:sp>
        <p:sp>
          <p:nvSpPr>
            <p:cNvPr id="21" name="Rechteck 20"/>
            <p:cNvSpPr/>
            <p:nvPr userDrawn="1"/>
          </p:nvSpPr>
          <p:spPr>
            <a:xfrm>
              <a:off x="1884050" y="7101510"/>
              <a:ext cx="180000" cy="324000"/>
            </a:xfrm>
            <a:prstGeom prst="rect">
              <a:avLst/>
            </a:prstGeom>
            <a:solidFill>
              <a:srgbClr val="1F82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24000" tIns="36000" rIns="0" bIns="0" rtlCol="0" anchor="ctr" anchorCtr="0"/>
            <a:lstStyle/>
            <a:p>
              <a:pPr algn="l">
                <a:lnSpc>
                  <a:spcPts val="600"/>
                </a:lnSpc>
              </a:pPr>
              <a:r>
                <a:rPr lang="de-DE" sz="900" dirty="0">
                  <a:solidFill>
                    <a:schemeClr val="tx1"/>
                  </a:solidFill>
                </a:rPr>
                <a:t>R 31</a:t>
              </a:r>
            </a:p>
            <a:p>
              <a:pPr algn="l">
                <a:lnSpc>
                  <a:spcPts val="600"/>
                </a:lnSpc>
              </a:pPr>
              <a:r>
                <a:rPr lang="de-DE" sz="900" dirty="0">
                  <a:solidFill>
                    <a:schemeClr val="tx1"/>
                  </a:solidFill>
                </a:rPr>
                <a:t>G 130</a:t>
              </a:r>
            </a:p>
            <a:p>
              <a:pPr algn="l">
                <a:lnSpc>
                  <a:spcPts val="600"/>
                </a:lnSpc>
              </a:pPr>
              <a:r>
                <a:rPr lang="de-DE" sz="900" dirty="0">
                  <a:solidFill>
                    <a:schemeClr val="tx1"/>
                  </a:solidFill>
                </a:rPr>
                <a:t>B 192</a:t>
              </a:r>
            </a:p>
          </p:txBody>
        </p:sp>
        <p:sp>
          <p:nvSpPr>
            <p:cNvPr id="22" name="Rechteck 21"/>
            <p:cNvSpPr/>
            <p:nvPr userDrawn="1"/>
          </p:nvSpPr>
          <p:spPr>
            <a:xfrm>
              <a:off x="2826075" y="7101510"/>
              <a:ext cx="180000" cy="324000"/>
            </a:xfrm>
            <a:prstGeom prst="rect">
              <a:avLst/>
            </a:prstGeom>
            <a:solidFill>
              <a:srgbClr val="E2001A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24000" tIns="36000" rIns="0" bIns="0" rtlCol="0" anchor="ctr" anchorCtr="0"/>
            <a:lstStyle/>
            <a:p>
              <a:pPr algn="l">
                <a:lnSpc>
                  <a:spcPts val="600"/>
                </a:lnSpc>
              </a:pPr>
              <a:r>
                <a:rPr lang="de-DE" sz="900" dirty="0">
                  <a:solidFill>
                    <a:schemeClr val="tx1"/>
                  </a:solidFill>
                </a:rPr>
                <a:t>R 226</a:t>
              </a:r>
            </a:p>
            <a:p>
              <a:pPr algn="l">
                <a:lnSpc>
                  <a:spcPts val="600"/>
                </a:lnSpc>
              </a:pPr>
              <a:r>
                <a:rPr lang="de-DE" sz="900" dirty="0">
                  <a:solidFill>
                    <a:schemeClr val="tx1"/>
                  </a:solidFill>
                </a:rPr>
                <a:t>G 0</a:t>
              </a:r>
            </a:p>
            <a:p>
              <a:pPr algn="l">
                <a:lnSpc>
                  <a:spcPts val="600"/>
                </a:lnSpc>
              </a:pPr>
              <a:r>
                <a:rPr lang="de-DE" sz="900" dirty="0">
                  <a:solidFill>
                    <a:schemeClr val="tx1"/>
                  </a:solidFill>
                </a:rPr>
                <a:t>B 26</a:t>
              </a:r>
            </a:p>
          </p:txBody>
        </p:sp>
        <p:sp>
          <p:nvSpPr>
            <p:cNvPr id="23" name="Rechteck 22"/>
            <p:cNvSpPr/>
            <p:nvPr userDrawn="1"/>
          </p:nvSpPr>
          <p:spPr>
            <a:xfrm>
              <a:off x="3768100" y="7101510"/>
              <a:ext cx="180000" cy="324000"/>
            </a:xfrm>
            <a:prstGeom prst="rect">
              <a:avLst/>
            </a:prstGeom>
            <a:solidFill>
              <a:srgbClr val="B1C8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24000" tIns="36000" rIns="0" bIns="0" rtlCol="0" anchor="ctr" anchorCtr="0"/>
            <a:lstStyle/>
            <a:p>
              <a:pPr algn="l">
                <a:lnSpc>
                  <a:spcPts val="600"/>
                </a:lnSpc>
              </a:pPr>
              <a:r>
                <a:rPr lang="de-DE" sz="900" dirty="0">
                  <a:solidFill>
                    <a:schemeClr val="tx1"/>
                  </a:solidFill>
                </a:rPr>
                <a:t>R 95</a:t>
              </a:r>
            </a:p>
            <a:p>
              <a:pPr algn="l">
                <a:lnSpc>
                  <a:spcPts val="600"/>
                </a:lnSpc>
              </a:pPr>
              <a:r>
                <a:rPr lang="de-DE" sz="900" dirty="0">
                  <a:solidFill>
                    <a:schemeClr val="tx1"/>
                  </a:solidFill>
                </a:rPr>
                <a:t>G 200</a:t>
              </a:r>
            </a:p>
            <a:p>
              <a:pPr algn="l">
                <a:lnSpc>
                  <a:spcPts val="600"/>
                </a:lnSpc>
              </a:pPr>
              <a:r>
                <a:rPr lang="de-DE" sz="900" dirty="0">
                  <a:solidFill>
                    <a:schemeClr val="tx1"/>
                  </a:solidFill>
                </a:rPr>
                <a:t>B 0</a:t>
              </a:r>
            </a:p>
          </p:txBody>
        </p:sp>
        <p:sp>
          <p:nvSpPr>
            <p:cNvPr id="24" name="Rechteck 23"/>
            <p:cNvSpPr/>
            <p:nvPr userDrawn="1"/>
          </p:nvSpPr>
          <p:spPr>
            <a:xfrm>
              <a:off x="4710125" y="7101510"/>
              <a:ext cx="180000" cy="324000"/>
            </a:xfrm>
            <a:prstGeom prst="rect">
              <a:avLst/>
            </a:prstGeom>
            <a:solidFill>
              <a:srgbClr val="FEEFD6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24000" tIns="36000" rIns="0" bIns="0" rtlCol="0" anchor="ctr" anchorCtr="0"/>
            <a:lstStyle/>
            <a:p>
              <a:pPr algn="l">
                <a:lnSpc>
                  <a:spcPts val="600"/>
                </a:lnSpc>
              </a:pPr>
              <a:r>
                <a:rPr lang="de-DE" sz="900" dirty="0">
                  <a:solidFill>
                    <a:schemeClr val="tx1"/>
                  </a:solidFill>
                </a:rPr>
                <a:t>R 254</a:t>
              </a:r>
            </a:p>
            <a:p>
              <a:pPr algn="l">
                <a:lnSpc>
                  <a:spcPts val="600"/>
                </a:lnSpc>
              </a:pPr>
              <a:r>
                <a:rPr lang="de-DE" sz="900" dirty="0">
                  <a:solidFill>
                    <a:schemeClr val="tx1"/>
                  </a:solidFill>
                </a:rPr>
                <a:t>G 239</a:t>
              </a:r>
            </a:p>
            <a:p>
              <a:pPr algn="l">
                <a:lnSpc>
                  <a:spcPts val="600"/>
                </a:lnSpc>
              </a:pPr>
              <a:r>
                <a:rPr lang="de-DE" sz="900" dirty="0">
                  <a:solidFill>
                    <a:schemeClr val="tx1"/>
                  </a:solidFill>
                </a:rPr>
                <a:t>B 214</a:t>
              </a:r>
            </a:p>
          </p:txBody>
        </p:sp>
        <p:sp>
          <p:nvSpPr>
            <p:cNvPr id="25" name="Rechteck 24"/>
            <p:cNvSpPr/>
            <p:nvPr userDrawn="1"/>
          </p:nvSpPr>
          <p:spPr>
            <a:xfrm>
              <a:off x="5652150" y="7101510"/>
              <a:ext cx="180000" cy="324000"/>
            </a:xfrm>
            <a:prstGeom prst="rect">
              <a:avLst/>
            </a:prstGeom>
            <a:solidFill>
              <a:schemeClr val="accent6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24000" tIns="36000" rIns="0" bIns="0" rtlCol="0" anchor="ctr" anchorCtr="0"/>
            <a:lstStyle/>
            <a:p>
              <a:pPr algn="l">
                <a:lnSpc>
                  <a:spcPts val="600"/>
                </a:lnSpc>
              </a:pPr>
              <a:r>
                <a:rPr lang="de-DE" sz="900" dirty="0">
                  <a:solidFill>
                    <a:schemeClr val="tx1"/>
                  </a:solidFill>
                </a:rPr>
                <a:t>R 225</a:t>
              </a:r>
            </a:p>
            <a:p>
              <a:pPr algn="l">
                <a:lnSpc>
                  <a:spcPts val="600"/>
                </a:lnSpc>
              </a:pPr>
              <a:r>
                <a:rPr lang="de-DE" sz="900" dirty="0">
                  <a:solidFill>
                    <a:schemeClr val="tx1"/>
                  </a:solidFill>
                </a:rPr>
                <a:t>G 227</a:t>
              </a:r>
            </a:p>
            <a:p>
              <a:pPr algn="l">
                <a:lnSpc>
                  <a:spcPts val="600"/>
                </a:lnSpc>
              </a:pPr>
              <a:r>
                <a:rPr lang="de-DE" sz="900" dirty="0">
                  <a:solidFill>
                    <a:schemeClr val="tx1"/>
                  </a:solidFill>
                </a:rPr>
                <a:t>B 227</a:t>
              </a:r>
            </a:p>
          </p:txBody>
        </p:sp>
      </p:grpSp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7043" y="6215537"/>
            <a:ext cx="1556795" cy="525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120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3" r:id="rId2"/>
    <p:sldLayoutId id="2147483682" r:id="rId3"/>
    <p:sldLayoutId id="2147483674" r:id="rId4"/>
    <p:sldLayoutId id="2147483684" r:id="rId5"/>
    <p:sldLayoutId id="2147483686" r:id="rId6"/>
    <p:sldLayoutId id="2147483687" r:id="rId7"/>
  </p:sldLayoutIdLst>
  <p:hf hdr="0" dt="0"/>
  <p:txStyles>
    <p:titleStyle>
      <a:lvl1pPr marL="0" indent="0" algn="l" defTabSz="5040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9pPr>
    </p:titleStyle>
    <p:bodyStyle>
      <a:lvl1pPr marL="360000" indent="-360000" algn="l" defTabSz="360000" rtl="0" eaLnBrk="1" fontAlgn="base" hangingPunct="1">
        <a:spcBef>
          <a:spcPct val="0"/>
        </a:spcBef>
        <a:spcAft>
          <a:spcPts val="900"/>
        </a:spcAft>
        <a:buClr>
          <a:schemeClr val="tx2"/>
        </a:buClr>
        <a:buFont typeface="Wingdings" pitchFamily="2" charset="2"/>
        <a:buChar char="n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20000" indent="-360000" algn="l" defTabSz="360000" rtl="0" eaLnBrk="1" fontAlgn="base" hangingPunct="1">
        <a:spcBef>
          <a:spcPct val="0"/>
        </a:spcBef>
        <a:spcAft>
          <a:spcPts val="9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2pPr>
      <a:lvl3pPr marL="1080000" indent="-360000" algn="l" defTabSz="360000" rtl="0" eaLnBrk="1" fontAlgn="base" hangingPunct="1">
        <a:spcBef>
          <a:spcPct val="0"/>
        </a:spcBef>
        <a:spcAft>
          <a:spcPts val="9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3pPr>
      <a:lvl4pPr marL="1440000" indent="-360000" algn="l" defTabSz="360000" rtl="0" eaLnBrk="1" fontAlgn="base" hangingPunct="1">
        <a:spcBef>
          <a:spcPct val="0"/>
        </a:spcBef>
        <a:spcAft>
          <a:spcPts val="9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4pPr>
      <a:lvl5pPr marL="1800000" indent="-360000" algn="l" defTabSz="360000" rtl="0" eaLnBrk="1" fontAlgn="base" hangingPunct="1">
        <a:spcBef>
          <a:spcPct val="0"/>
        </a:spcBef>
        <a:spcAft>
          <a:spcPts val="9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5pPr>
      <a:lvl6pPr marL="1887538" indent="-358775" algn="l" rtl="0" eaLnBrk="1" fontAlgn="base" hangingPunct="1">
        <a:spcBef>
          <a:spcPct val="0"/>
        </a:spcBef>
        <a:spcAft>
          <a:spcPct val="400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6pPr>
      <a:lvl7pPr marL="2344738" indent="-358775" algn="l" rtl="0" eaLnBrk="1" fontAlgn="base" hangingPunct="1">
        <a:spcBef>
          <a:spcPct val="0"/>
        </a:spcBef>
        <a:spcAft>
          <a:spcPct val="400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7pPr>
      <a:lvl8pPr marL="2801938" indent="-358775" algn="l" rtl="0" eaLnBrk="1" fontAlgn="base" hangingPunct="1">
        <a:spcBef>
          <a:spcPct val="0"/>
        </a:spcBef>
        <a:spcAft>
          <a:spcPct val="400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8pPr>
      <a:lvl9pPr marL="3259138" indent="-358775" algn="l" rtl="0" eaLnBrk="1" fontAlgn="base" hangingPunct="1">
        <a:spcBef>
          <a:spcPct val="0"/>
        </a:spcBef>
        <a:spcAft>
          <a:spcPct val="400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es.sousa@fraunhofer.p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pierpaolo.palumbo@unibo.it" TargetMode="External"/><Relationship Id="rId4" Type="http://schemas.openxmlformats.org/officeDocument/2006/relationships/hyperlink" Target="mailto:maria.vasconcelos@fraunhofer.pt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image" Target="../media/image4.jpeg"/><Relationship Id="rId7" Type="http://schemas.openxmlformats.org/officeDocument/2006/relationships/diagramLayout" Target="../diagrams/layout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6" Type="http://schemas.openxmlformats.org/officeDocument/2006/relationships/diagramData" Target="../diagrams/data1.xml"/><Relationship Id="rId5" Type="http://schemas.openxmlformats.org/officeDocument/2006/relationships/image" Target="../media/image6.jpeg"/><Relationship Id="rId10" Type="http://schemas.microsoft.com/office/2007/relationships/diagramDrawing" Target="../diagrams/drawing1.xml"/><Relationship Id="rId4" Type="http://schemas.openxmlformats.org/officeDocument/2006/relationships/image" Target="../media/image5.jpeg"/><Relationship Id="rId9" Type="http://schemas.openxmlformats.org/officeDocument/2006/relationships/diagramColors" Target="../diagrams/colors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8C7CA0D1-8B49-4675-8A5E-57C7F64475C1}"/>
              </a:ext>
            </a:extLst>
          </p:cNvPr>
          <p:cNvSpPr/>
          <p:nvPr/>
        </p:nvSpPr>
        <p:spPr>
          <a:xfrm>
            <a:off x="8043825" y="981806"/>
            <a:ext cx="2430170" cy="3692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b="1" dirty="0"/>
              <a:t>FGAI4H-F-010-A01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6F58C8-2F54-4864-94DC-A069EA8D2640}"/>
              </a:ext>
            </a:extLst>
          </p:cNvPr>
          <p:cNvSpPr/>
          <p:nvPr/>
        </p:nvSpPr>
        <p:spPr>
          <a:xfrm>
            <a:off x="7193650" y="1405990"/>
            <a:ext cx="3257693" cy="3692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/>
              <a:t>Zanzibar, 3-5 September 2019</a:t>
            </a:r>
            <a:endParaRPr lang="en-GB" dirty="0"/>
          </a:p>
        </p:txBody>
      </p:sp>
      <p:graphicFrame>
        <p:nvGraphicFramePr>
          <p:cNvPr id="11" name="Table 5">
            <a:extLst>
              <a:ext uri="{FF2B5EF4-FFF2-40B4-BE49-F238E27FC236}">
                <a16:creationId xmlns:a16="http://schemas.microsoft.com/office/drawing/2014/main" id="{39C5B0B4-8EEA-4AC2-B2EC-152FAC9FF9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7639937"/>
              </p:ext>
            </p:extLst>
          </p:nvPr>
        </p:nvGraphicFramePr>
        <p:xfrm>
          <a:off x="995931" y="1916832"/>
          <a:ext cx="9436045" cy="11123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17161">
                  <a:extLst>
                    <a:ext uri="{9D8B030D-6E8A-4147-A177-3AD203B41FA5}">
                      <a16:colId xmlns:a16="http://schemas.microsoft.com/office/drawing/2014/main" val="860411666"/>
                    </a:ext>
                  </a:extLst>
                </a:gridCol>
                <a:gridCol w="7818884">
                  <a:extLst>
                    <a:ext uri="{9D8B030D-6E8A-4147-A177-3AD203B41FA5}">
                      <a16:colId xmlns:a16="http://schemas.microsoft.com/office/drawing/2014/main" val="1939355601"/>
                    </a:ext>
                  </a:extLst>
                </a:gridCol>
              </a:tblGrid>
              <a:tr h="370792">
                <a:tc>
                  <a:txBody>
                    <a:bodyPr/>
                    <a:lstStyle/>
                    <a:p>
                      <a:r>
                        <a:rPr lang="en-US" sz="1800" b="1" dirty="0"/>
                        <a:t>Source:</a:t>
                      </a:r>
                      <a:endParaRPr lang="en-GB" sz="1800" b="1" dirty="0"/>
                    </a:p>
                  </a:txBody>
                  <a:tcPr marL="91428" marR="91428" marT="45714" marB="45714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TG-Fall topic driver</a:t>
                      </a:r>
                      <a:endParaRPr lang="en-GB" sz="1800" dirty="0"/>
                    </a:p>
                  </a:txBody>
                  <a:tcPr marL="91428" marR="91428" marT="45714" marB="45714"/>
                </a:tc>
                <a:extLst>
                  <a:ext uri="{0D108BD9-81ED-4DB2-BD59-A6C34878D82A}">
                    <a16:rowId xmlns:a16="http://schemas.microsoft.com/office/drawing/2014/main" val="125045895"/>
                  </a:ext>
                </a:extLst>
              </a:tr>
              <a:tr h="370792">
                <a:tc>
                  <a:txBody>
                    <a:bodyPr/>
                    <a:lstStyle/>
                    <a:p>
                      <a:r>
                        <a:rPr lang="en-US" sz="1800" b="1" dirty="0"/>
                        <a:t>Title:</a:t>
                      </a:r>
                      <a:endParaRPr lang="en-GB" sz="1800" b="1" dirty="0"/>
                    </a:p>
                  </a:txBody>
                  <a:tcPr marL="91428" marR="91428" marT="45714" marB="45714"/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TDD update: TG-Falls (</a:t>
                      </a: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Falls among the elderly</a:t>
                      </a: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GB" sz="1800" dirty="0"/>
                    </a:p>
                  </a:txBody>
                  <a:tcPr marL="91428" marR="91428" marT="45714" marB="45714"/>
                </a:tc>
                <a:extLst>
                  <a:ext uri="{0D108BD9-81ED-4DB2-BD59-A6C34878D82A}">
                    <a16:rowId xmlns:a16="http://schemas.microsoft.com/office/drawing/2014/main" val="565153597"/>
                  </a:ext>
                </a:extLst>
              </a:tr>
              <a:tr h="370792">
                <a:tc>
                  <a:txBody>
                    <a:bodyPr/>
                    <a:lstStyle/>
                    <a:p>
                      <a:r>
                        <a:rPr lang="en-US" sz="1800" b="1" dirty="0"/>
                        <a:t>Purpose:</a:t>
                      </a:r>
                      <a:endParaRPr lang="en-GB" sz="1800" b="1" dirty="0"/>
                    </a:p>
                  </a:txBody>
                  <a:tcPr marL="91428" marR="91428" marT="45714" marB="45714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Discussion</a:t>
                      </a:r>
                      <a:endParaRPr lang="en-GB" sz="1800" dirty="0"/>
                    </a:p>
                  </a:txBody>
                  <a:tcPr marL="91428" marR="91428" marT="45714" marB="45714"/>
                </a:tc>
                <a:extLst>
                  <a:ext uri="{0D108BD9-81ED-4DB2-BD59-A6C34878D82A}">
                    <a16:rowId xmlns:a16="http://schemas.microsoft.com/office/drawing/2014/main" val="2617160804"/>
                  </a:ext>
                </a:extLst>
              </a:tr>
            </a:tbl>
          </a:graphicData>
        </a:graphic>
      </p:graphicFrame>
      <p:graphicFrame>
        <p:nvGraphicFramePr>
          <p:cNvPr id="12" name="Table 7">
            <a:extLst>
              <a:ext uri="{FF2B5EF4-FFF2-40B4-BE49-F238E27FC236}">
                <a16:creationId xmlns:a16="http://schemas.microsoft.com/office/drawing/2014/main" id="{8DE32652-D7F2-421B-9A7B-236BD22F61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623922"/>
              </p:ext>
            </p:extLst>
          </p:nvPr>
        </p:nvGraphicFramePr>
        <p:xfrm>
          <a:off x="995930" y="3164703"/>
          <a:ext cx="9436045" cy="1463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6567">
                  <a:extLst>
                    <a:ext uri="{9D8B030D-6E8A-4147-A177-3AD203B41FA5}">
                      <a16:colId xmlns:a16="http://schemas.microsoft.com/office/drawing/2014/main" val="796392913"/>
                    </a:ext>
                  </a:extLst>
                </a:gridCol>
                <a:gridCol w="3399779">
                  <a:extLst>
                    <a:ext uri="{9D8B030D-6E8A-4147-A177-3AD203B41FA5}">
                      <a16:colId xmlns:a16="http://schemas.microsoft.com/office/drawing/2014/main" val="1325938463"/>
                    </a:ext>
                  </a:extLst>
                </a:gridCol>
                <a:gridCol w="4429699">
                  <a:extLst>
                    <a:ext uri="{9D8B030D-6E8A-4147-A177-3AD203B41FA5}">
                      <a16:colId xmlns:a16="http://schemas.microsoft.com/office/drawing/2014/main" val="590138374"/>
                    </a:ext>
                  </a:extLst>
                </a:gridCol>
              </a:tblGrid>
              <a:tr h="363433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Contact: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195" marR="36195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Inês Sousa</a:t>
                      </a:r>
                      <a:br>
                        <a:rPr lang="pt-PT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t-PT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Fraunhofer AICOS, Portugal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195" marR="36195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Tel: 	+351 220 430 326</a:t>
                      </a:r>
                      <a:b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Email:	</a:t>
                      </a:r>
                      <a:r>
                        <a:rPr lang="en-GB" sz="1600" u="sng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hlinkClick r:id="rId3"/>
                        </a:rPr>
                        <a:t>ines.sousa@fraunhofer.pt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195" marR="36195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7539626"/>
                  </a:ext>
                </a:extLst>
              </a:tr>
              <a:tr h="370792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Contact: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195" marR="36195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Maria Vasconcelos</a:t>
                      </a:r>
                      <a:br>
                        <a:rPr lang="pt-PT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t-PT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Fraunhofer AICOS, Portugal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195" marR="3619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Tel: 	+351 220 430 353</a:t>
                      </a:r>
                      <a:b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Email: 	</a:t>
                      </a:r>
                      <a:r>
                        <a:rPr lang="en-GB" sz="1600" u="sng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hlinkClick r:id="rId4"/>
                        </a:rPr>
                        <a:t>maria.vasconcelos@fraunhofer.pt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195" marR="3619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3957806"/>
                  </a:ext>
                </a:extLst>
              </a:tr>
              <a:tr h="370792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Contact: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195" marR="36195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Pierpaolo Palumbo</a:t>
                      </a:r>
                      <a:br>
                        <a:rPr lang="pt-PT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t-PT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Bologna, Italy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195" marR="3619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Tel: 	+39 3402378412</a:t>
                      </a:r>
                      <a:b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Email: 	</a:t>
                      </a:r>
                      <a:r>
                        <a:rPr lang="en-GB" sz="1600" u="sng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hlinkClick r:id="rId5"/>
                        </a:rPr>
                        <a:t>pierpaolo.palumbo@unibo.it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195" marR="3619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318693383"/>
                  </a:ext>
                </a:extLst>
              </a:tr>
            </a:tbl>
          </a:graphicData>
        </a:graphic>
      </p:graphicFrame>
      <p:cxnSp>
        <p:nvCxnSpPr>
          <p:cNvPr id="13" name="Straight Connector 2">
            <a:extLst>
              <a:ext uri="{FF2B5EF4-FFF2-40B4-BE49-F238E27FC236}">
                <a16:creationId xmlns:a16="http://schemas.microsoft.com/office/drawing/2014/main" id="{8FEBC1C6-D3B8-45C8-B93E-9D86C9D4B348}"/>
              </a:ext>
            </a:extLst>
          </p:cNvPr>
          <p:cNvCxnSpPr>
            <a:cxnSpLocks/>
          </p:cNvCxnSpPr>
          <p:nvPr/>
        </p:nvCxnSpPr>
        <p:spPr>
          <a:xfrm>
            <a:off x="1085993" y="3130268"/>
            <a:ext cx="932333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D591169-3C63-4052-9CE9-CFEB83E5BA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2669331"/>
              </p:ext>
            </p:extLst>
          </p:nvPr>
        </p:nvGraphicFramePr>
        <p:xfrm>
          <a:off x="1056405" y="5082727"/>
          <a:ext cx="9481959" cy="6400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9768">
                  <a:extLst>
                    <a:ext uri="{9D8B030D-6E8A-4147-A177-3AD203B41FA5}">
                      <a16:colId xmlns:a16="http://schemas.microsoft.com/office/drawing/2014/main" val="2979664208"/>
                    </a:ext>
                  </a:extLst>
                </a:gridCol>
                <a:gridCol w="8172191">
                  <a:extLst>
                    <a:ext uri="{9D8B030D-6E8A-4147-A177-3AD203B41FA5}">
                      <a16:colId xmlns:a16="http://schemas.microsoft.com/office/drawing/2014/main" val="538319411"/>
                    </a:ext>
                  </a:extLst>
                </a:gridCol>
              </a:tblGrid>
              <a:tr h="639997">
                <a:tc>
                  <a:txBody>
                    <a:bodyPr/>
                    <a:lstStyle/>
                    <a:p>
                      <a:r>
                        <a:rPr lang="en-US" sz="1800" b="1" dirty="0"/>
                        <a:t>Abstract:</a:t>
                      </a:r>
                      <a:endParaRPr lang="en-GB" sz="1800" b="1" dirty="0"/>
                    </a:p>
                  </a:txBody>
                  <a:tcPr marL="91428" marR="91428" marT="45714" marB="45714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This PPT summarizes the content of F-010 with the TDD for the TG-Falls, for presentation and discussion during the meeting.</a:t>
                      </a:r>
                      <a:endParaRPr lang="en-GB" sz="1800" dirty="0"/>
                    </a:p>
                  </a:txBody>
                  <a:tcPr marL="91428" marR="91428" marT="45714" marB="45714"/>
                </a:tc>
                <a:extLst>
                  <a:ext uri="{0D108BD9-81ED-4DB2-BD59-A6C34878D82A}">
                    <a16:rowId xmlns:a16="http://schemas.microsoft.com/office/drawing/2014/main" val="3067585095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97397459-4CEE-42CB-86BA-51E0DC850A94}"/>
              </a:ext>
            </a:extLst>
          </p:cNvPr>
          <p:cNvSpPr/>
          <p:nvPr/>
        </p:nvSpPr>
        <p:spPr bwMode="auto">
          <a:xfrm>
            <a:off x="190550" y="5805264"/>
            <a:ext cx="11737304" cy="95558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 type="arrow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3934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CFF1340-E13B-459F-91F0-0860D2E52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AI4H Topic Group Falls</a:t>
            </a:r>
            <a:endParaRPr lang="pt-PT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800EBA5-88D6-438F-83B6-6F2B71B776F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Benchmarking Methodology and Architecture</a:t>
            </a:r>
            <a:endParaRPr lang="pt-PT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230017-13D3-4F9D-BB04-F49103D30F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AI problem formulation - outcomes:</a:t>
            </a:r>
          </a:p>
          <a:p>
            <a:pPr lvl="1"/>
            <a:r>
              <a:rPr lang="en-GB" dirty="0"/>
              <a:t>binary classification problem (occurrence of at least one fall in subsequent year vs. non-occurrence of falls in that period)</a:t>
            </a:r>
          </a:p>
          <a:p>
            <a:pPr lvl="1"/>
            <a:r>
              <a:rPr lang="en-GB" dirty="0"/>
              <a:t>multiclass classification (first-time fallers after the assessment, recurrent fallers and non-fallers, …)</a:t>
            </a:r>
          </a:p>
          <a:p>
            <a:pPr lvl="1"/>
            <a:r>
              <a:rPr lang="en-GB" dirty="0"/>
              <a:t>predicted time until the first fall (in months)</a:t>
            </a:r>
          </a:p>
          <a:p>
            <a:pPr lvl="1"/>
            <a:r>
              <a:rPr lang="en-GB" dirty="0"/>
              <a:t>probability of suffering a fall in a given period during the year after the assessment</a:t>
            </a:r>
          </a:p>
          <a:p>
            <a:endParaRPr lang="en-GB" dirty="0"/>
          </a:p>
          <a:p>
            <a:r>
              <a:rPr lang="en-GB" dirty="0"/>
              <a:t>Possible metrics: </a:t>
            </a:r>
          </a:p>
          <a:p>
            <a:pPr lvl="1"/>
            <a:r>
              <a:rPr lang="en-US" b="1" dirty="0"/>
              <a:t>Sensitivity</a:t>
            </a:r>
            <a:r>
              <a:rPr lang="en-GB" b="1" dirty="0"/>
              <a:t>/Recall</a:t>
            </a:r>
            <a:r>
              <a:rPr lang="en-GB" dirty="0"/>
              <a:t>, Specificity, Precision</a:t>
            </a:r>
          </a:p>
          <a:p>
            <a:pPr lvl="1"/>
            <a:r>
              <a:rPr lang="en-GB" dirty="0"/>
              <a:t>Area under the receiver operating characteristic curve (ROC AUC)</a:t>
            </a:r>
          </a:p>
          <a:p>
            <a:pPr lvl="1"/>
            <a:r>
              <a:rPr lang="en-GB" dirty="0"/>
              <a:t>Youden's J statistic - </a:t>
            </a:r>
            <a:r>
              <a:rPr lang="en-GB" dirty="0" err="1"/>
              <a:t>Informedness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0B64BC-E0AB-428D-9043-D2F1343B18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/>
              <a:t>Page </a:t>
            </a:r>
            <a:fld id="{A06316EC-39FF-4C97-AA6E-29B761CE3E45}" type="slidenum">
              <a:rPr lang="en-US" smtClean="0"/>
              <a:pPr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126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60BB4-4BB4-4868-A4ED-417E7A8B0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AI4H Topic Group Falls</a:t>
            </a:r>
            <a:endParaRPr lang="pt-P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CE65B5-27FE-4FDE-8802-59345D60C83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PT" dirty="0"/>
              <a:t>Participants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D27223-2DA1-459C-B4EA-1DE6D50992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Pierpaolo Palumbo, biomedical engineer, working on algorithms for health risk assessment, with a focus on fall risk in community-dwelling older adults and lower-limb amputees. He is a post-doctoral fellow at the Personal Health Systems Laboratory, headed by Prof. Lorenzo Chiari, at the University of Bologna.</a:t>
            </a:r>
            <a:endParaRPr lang="pt-PT" dirty="0"/>
          </a:p>
          <a:p>
            <a:endParaRPr lang="pt-PT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616C35-9C11-450F-A85C-5FBDF8DE52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/>
              <a:t>Page </a:t>
            </a:r>
            <a:fld id="{A06316EC-39FF-4C97-AA6E-29B761CE3E45}" type="slidenum">
              <a:rPr lang="en-US" smtClean="0"/>
              <a:pPr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6227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CABD8-67EB-4F12-B750-33F87AE78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Contact Longitudinal Studies on Ageing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C7582D5-6338-4E85-B16D-C2786D5566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95006" y="1304925"/>
            <a:ext cx="3268592" cy="424815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AD626C-9088-4544-B8DD-606CBE00A3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/>
              <a:t>Page </a:t>
            </a:r>
            <a:fld id="{A06316EC-39FF-4C97-AA6E-29B761CE3E45}" type="slidenum">
              <a:rPr lang="en-US" smtClean="0"/>
              <a:pPr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450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C013FA-68BF-48A8-A282-D65297F298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/>
              <a:t>Page </a:t>
            </a:r>
            <a:fld id="{A06316EC-39FF-4C97-AA6E-29B761CE3E45}" type="slidenum">
              <a:rPr lang="en-US" smtClean="0"/>
              <a:pPr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t>13</a:t>
            </a:fld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DA52154-5E0E-489A-A0AE-0375E3335E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286755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D5A333C0-217E-47DD-89DA-58ED9114A7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ITU-T Focus Group on AI for Health</a:t>
            </a:r>
            <a:endParaRPr lang="en-US" dirty="0"/>
          </a:p>
        </p:txBody>
      </p:sp>
      <p:sp>
        <p:nvSpPr>
          <p:cNvPr id="11" name="Subtitle 10">
            <a:extLst>
              <a:ext uri="{FF2B5EF4-FFF2-40B4-BE49-F238E27FC236}">
                <a16:creationId xmlns:a16="http://schemas.microsoft.com/office/drawing/2014/main" id="{CF5F595F-F6AA-4729-84D8-629D98912E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TG-Falls (Falls among the elderly)</a:t>
            </a:r>
            <a:endParaRPr lang="en-US" dirty="0">
              <a:latin typeface="+mj-lt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de-DE" dirty="0"/>
              <a:t>Page </a:t>
            </a:r>
            <a:fld id="{A06316EC-39FF-4C97-AA6E-29B761CE3E45}" type="slidenum">
              <a:rPr lang="de-DE" smtClean="0"/>
              <a:pPr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t>2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4294967295"/>
          </p:nvPr>
        </p:nvSpPr>
        <p:spPr>
          <a:xfrm>
            <a:off x="0" y="6350000"/>
            <a:ext cx="3240088" cy="153988"/>
          </a:xfrm>
          <a:prstGeom prst="rect">
            <a:avLst/>
          </a:prstGeom>
        </p:spPr>
        <p:txBody>
          <a:bodyPr/>
          <a:lstStyle/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de-DE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02642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>
                <a:latin typeface="+mn-lt"/>
              </a:rPr>
              <a:t>Falls have a multifactorial origin and most factors are amendable</a:t>
            </a:r>
          </a:p>
          <a:p>
            <a:endParaRPr lang="en-US" b="0" dirty="0">
              <a:latin typeface="+mn-lt"/>
            </a:endParaRP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US" dirty="0"/>
          </a:p>
          <a:p>
            <a:r>
              <a:rPr lang="en-US" dirty="0"/>
              <a:t>Multi</a:t>
            </a:r>
            <a:r>
              <a:rPr lang="en-GB" dirty="0"/>
              <a:t>factorial assessment of fall risk factors is recommended but still not widespread in the clinical practice.</a:t>
            </a:r>
          </a:p>
          <a:p>
            <a:endParaRPr lang="en-GB" dirty="0"/>
          </a:p>
          <a:p>
            <a:r>
              <a:rPr lang="en-GB" dirty="0"/>
              <a:t>Difficulty in combining the multiple parameters in order to differentiate in high risk of falling.</a:t>
            </a:r>
            <a:endParaRPr lang="en-US" b="0" dirty="0">
              <a:latin typeface="+mn-lt"/>
            </a:endParaRPr>
          </a:p>
        </p:txBody>
      </p:sp>
      <p:sp>
        <p:nvSpPr>
          <p:cNvPr id="7" name="Rectangle 42"/>
          <p:cNvSpPr>
            <a:spLocks noChangeArrowheads="1"/>
          </p:cNvSpPr>
          <p:nvPr/>
        </p:nvSpPr>
        <p:spPr bwMode="auto">
          <a:xfrm>
            <a:off x="2782838" y="2708920"/>
            <a:ext cx="2232248" cy="1066800"/>
          </a:xfrm>
          <a:prstGeom prst="rect">
            <a:avLst/>
          </a:prstGeom>
          <a:noFill/>
          <a:ln w="50800">
            <a:solidFill>
              <a:srgbClr val="74C1AB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Fall Risk Screening</a:t>
            </a:r>
          </a:p>
        </p:txBody>
      </p:sp>
      <p:sp>
        <p:nvSpPr>
          <p:cNvPr id="8" name="Rectangle 42"/>
          <p:cNvSpPr>
            <a:spLocks noChangeArrowheads="1"/>
          </p:cNvSpPr>
          <p:nvPr/>
        </p:nvSpPr>
        <p:spPr bwMode="auto">
          <a:xfrm>
            <a:off x="6671270" y="2708920"/>
            <a:ext cx="2232248" cy="1066800"/>
          </a:xfrm>
          <a:prstGeom prst="rect">
            <a:avLst/>
          </a:prstGeom>
          <a:noFill/>
          <a:ln w="50800">
            <a:solidFill>
              <a:srgbClr val="74C1AB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Prevention</a:t>
            </a:r>
          </a:p>
        </p:txBody>
      </p:sp>
      <p:sp>
        <p:nvSpPr>
          <p:cNvPr id="9" name="AutoShape 43"/>
          <p:cNvSpPr>
            <a:spLocks noChangeArrowheads="1"/>
          </p:cNvSpPr>
          <p:nvPr/>
        </p:nvSpPr>
        <p:spPr bwMode="auto">
          <a:xfrm>
            <a:off x="5361042" y="2929987"/>
            <a:ext cx="304800" cy="609600"/>
          </a:xfrm>
          <a:prstGeom prst="leftArrow">
            <a:avLst>
              <a:gd name="adj1" fmla="val 47917"/>
              <a:gd name="adj2" fmla="val 100000"/>
            </a:avLst>
          </a:prstGeom>
          <a:solidFill>
            <a:srgbClr val="74C1AB"/>
          </a:solidFill>
          <a:ln>
            <a:noFill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AutoShape 44"/>
          <p:cNvSpPr>
            <a:spLocks noChangeArrowheads="1"/>
          </p:cNvSpPr>
          <p:nvPr/>
        </p:nvSpPr>
        <p:spPr bwMode="auto">
          <a:xfrm>
            <a:off x="5970642" y="2929987"/>
            <a:ext cx="304800" cy="6096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74C1AB"/>
          </a:solidFill>
          <a:ln>
            <a:noFill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AB8E1EE-2ED3-4952-A257-C592C9F30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Falls Topic Description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5E3E7E79-5487-40B4-A7F4-82E51C8F91D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PT" dirty="0"/>
              <a:t>Problem</a:t>
            </a:r>
          </a:p>
        </p:txBody>
      </p:sp>
    </p:spTree>
    <p:extLst>
      <p:ext uri="{BB962C8B-B14F-4D97-AF65-F5344CB8AC3E}">
        <p14:creationId xmlns:p14="http://schemas.microsoft.com/office/powerpoint/2010/main" val="2163613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45E83DB-EE84-4BB4-9336-F46D6DB24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Falls Topic Description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3FDC61-7241-4990-8114-5F30B650185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Relevance</a:t>
            </a:r>
          </a:p>
        </p:txBody>
      </p:sp>
      <p:sp>
        <p:nvSpPr>
          <p:cNvPr id="20" name="Inhaltsplatzhalter 1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30% of 65+ and 50% of 80+ community-dwelling people fall each year. </a:t>
            </a:r>
          </a:p>
          <a:p>
            <a:endParaRPr lang="en-US" dirty="0"/>
          </a:p>
          <a:p>
            <a:r>
              <a:rPr lang="en-US" dirty="0"/>
              <a:t>Falls are one of the most common health related problems in the elderly population, representing more than </a:t>
            </a:r>
            <a:r>
              <a:rPr lang="en-US" dirty="0">
                <a:solidFill>
                  <a:schemeClr val="tx2"/>
                </a:solidFill>
              </a:rPr>
              <a:t>50% of the hospitalizations due to injuries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Direct costs of falls are 25 billion EUR1 in EU and $31 billion2 in USA per year.</a:t>
            </a:r>
          </a:p>
          <a:p>
            <a:endParaRPr lang="en-US" dirty="0"/>
          </a:p>
          <a:p>
            <a:r>
              <a:rPr lang="en-US" dirty="0"/>
              <a:t>Falls are also considered one of the main causes for </a:t>
            </a:r>
            <a:r>
              <a:rPr lang="en-US" dirty="0">
                <a:solidFill>
                  <a:schemeClr val="tx2"/>
                </a:solidFill>
              </a:rPr>
              <a:t>institutionalization and loss of independence</a:t>
            </a:r>
            <a:r>
              <a:rPr lang="en-US" dirty="0"/>
              <a:t>. 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4294967295"/>
          </p:nvPr>
        </p:nvSpPr>
        <p:spPr>
          <a:xfrm>
            <a:off x="0" y="6350000"/>
            <a:ext cx="3240088" cy="153988"/>
          </a:xfrm>
          <a:prstGeom prst="rect">
            <a:avLst/>
          </a:prstGeom>
        </p:spPr>
        <p:txBody>
          <a:bodyPr/>
          <a:lstStyle/>
          <a:p>
            <a:r>
              <a:rPr lang="de-DE"/>
              <a:t> </a:t>
            </a:r>
            <a:endParaRPr lang="de-DE" dirty="0"/>
          </a:p>
        </p:txBody>
      </p:sp>
      <p:sp>
        <p:nvSpPr>
          <p:cNvPr id="10" name="Foliennummernplatzhalter 2">
            <a:extLst>
              <a:ext uri="{FF2B5EF4-FFF2-40B4-BE49-F238E27FC236}">
                <a16:creationId xmlns:a16="http://schemas.microsoft.com/office/drawing/2014/main" id="{42BF1FFD-54FD-472A-B78A-265F86A6AF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77838" y="6349881"/>
            <a:ext cx="1800000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algn="l">
              <a:defRPr lang="de-DE" sz="800" smtClean="0">
                <a:solidFill>
                  <a:schemeClr val="bg2"/>
                </a:solidFill>
              </a:defRPr>
            </a:lvl1pPr>
          </a:lstStyle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dirty="0"/>
              <a:t>Page </a:t>
            </a:r>
            <a:fld id="{A06316EC-39FF-4C97-AA6E-29B761CE3E45}" type="slidenum">
              <a:rPr lang="en-US" smtClean="0"/>
              <a:pPr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t>4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6AFD5BD-5124-42B9-85CE-9B26EFDB4597}"/>
              </a:ext>
            </a:extLst>
          </p:cNvPr>
          <p:cNvSpPr txBox="1"/>
          <p:nvPr/>
        </p:nvSpPr>
        <p:spPr>
          <a:xfrm>
            <a:off x="460375" y="5373216"/>
            <a:ext cx="822325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000" baseline="30000" dirty="0">
                <a:latin typeface="+mn-lt"/>
              </a:rPr>
              <a:t>1</a:t>
            </a:r>
            <a:r>
              <a:rPr lang="en-US" sz="1000" dirty="0"/>
              <a:t>Hartholt, K, Falls and drugs in older population: medical and societal consequences, Erasmus University Rotterdam, 2011.</a:t>
            </a:r>
          </a:p>
          <a:p>
            <a:pPr>
              <a:spcAft>
                <a:spcPts val="600"/>
              </a:spcAft>
            </a:pPr>
            <a:r>
              <a:rPr lang="en-US" sz="1000" baseline="30000" dirty="0">
                <a:latin typeface="+mn-lt"/>
              </a:rPr>
              <a:t>2</a:t>
            </a:r>
            <a:r>
              <a:rPr lang="en-US" sz="1000" dirty="0"/>
              <a:t>Burns EB, Stevens JA, Lee RL. The direct costs of fatal and non-fatal falls among older adults—United States. J Safety Res 2016:58.</a:t>
            </a:r>
            <a:endParaRPr lang="pt-PT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45E83DB-EE84-4BB4-9336-F46D6DB24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Falls Topic Description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3FDC61-7241-4990-8114-5F30B650185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Impact</a:t>
            </a:r>
          </a:p>
        </p:txBody>
      </p:sp>
      <p:sp>
        <p:nvSpPr>
          <p:cNvPr id="20" name="Inhaltsplatzhalter 1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Artificial Intelligence (AI) techniques can be of great value in generating models that combine multiple sources of data. </a:t>
            </a:r>
          </a:p>
          <a:p>
            <a:endParaRPr lang="en-GB" dirty="0"/>
          </a:p>
          <a:p>
            <a:r>
              <a:rPr lang="en-GB" dirty="0"/>
              <a:t>Standardize multifactorial fall risk assessment.</a:t>
            </a:r>
          </a:p>
          <a:p>
            <a:pPr marL="0" indent="0">
              <a:buNone/>
            </a:pPr>
            <a:endParaRPr lang="en-US" dirty="0"/>
          </a:p>
          <a:p>
            <a:r>
              <a:rPr lang="en-GB" dirty="0"/>
              <a:t>Create AI-based tools to easily implement multifactorial fall risk assessment in the clinical practice</a:t>
            </a:r>
            <a:r>
              <a:rPr lang="en-US" dirty="0"/>
              <a:t>. </a:t>
            </a:r>
          </a:p>
          <a:p>
            <a:endParaRPr 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4294967295"/>
          </p:nvPr>
        </p:nvSpPr>
        <p:spPr>
          <a:xfrm>
            <a:off x="0" y="6350000"/>
            <a:ext cx="3240088" cy="153988"/>
          </a:xfrm>
          <a:prstGeom prst="rect">
            <a:avLst/>
          </a:prstGeom>
        </p:spPr>
        <p:txBody>
          <a:bodyPr/>
          <a:lstStyle/>
          <a:p>
            <a:r>
              <a:rPr lang="de-DE"/>
              <a:t> </a:t>
            </a:r>
            <a:endParaRPr lang="de-DE" dirty="0"/>
          </a:p>
        </p:txBody>
      </p:sp>
      <p:sp>
        <p:nvSpPr>
          <p:cNvPr id="10" name="Foliennummernplatzhalter 2">
            <a:extLst>
              <a:ext uri="{FF2B5EF4-FFF2-40B4-BE49-F238E27FC236}">
                <a16:creationId xmlns:a16="http://schemas.microsoft.com/office/drawing/2014/main" id="{42BF1FFD-54FD-472A-B78A-265F86A6AF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77838" y="6349881"/>
            <a:ext cx="1800000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algn="l">
              <a:defRPr lang="de-DE" sz="800" smtClean="0">
                <a:solidFill>
                  <a:schemeClr val="bg2"/>
                </a:solidFill>
              </a:defRPr>
            </a:lvl1pPr>
          </a:lstStyle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dirty="0"/>
              <a:t>Page </a:t>
            </a:r>
            <a:fld id="{A06316EC-39FF-4C97-AA6E-29B761CE3E45}" type="slidenum">
              <a:rPr lang="en-US" smtClean="0"/>
              <a:pPr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202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45E83DB-EE84-4BB4-9336-F46D6DB24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Falls Topic Description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3FDC61-7241-4990-8114-5F30B650185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Existing AI Solution – </a:t>
            </a:r>
            <a:r>
              <a:rPr lang="en-US" dirty="0" err="1"/>
              <a:t>FallSensing</a:t>
            </a:r>
            <a:r>
              <a:rPr lang="en-US" dirty="0"/>
              <a:t> Project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4294967295"/>
          </p:nvPr>
        </p:nvSpPr>
        <p:spPr>
          <a:xfrm>
            <a:off x="0" y="6350000"/>
            <a:ext cx="3240088" cy="153988"/>
          </a:xfrm>
          <a:prstGeom prst="rect">
            <a:avLst/>
          </a:prstGeom>
        </p:spPr>
        <p:txBody>
          <a:bodyPr/>
          <a:lstStyle/>
          <a:p>
            <a:r>
              <a:rPr lang="de-DE"/>
              <a:t> </a:t>
            </a:r>
            <a:endParaRPr lang="de-DE" dirty="0"/>
          </a:p>
        </p:txBody>
      </p:sp>
      <p:sp>
        <p:nvSpPr>
          <p:cNvPr id="10" name="Foliennummernplatzhalter 2">
            <a:extLst>
              <a:ext uri="{FF2B5EF4-FFF2-40B4-BE49-F238E27FC236}">
                <a16:creationId xmlns:a16="http://schemas.microsoft.com/office/drawing/2014/main" id="{42BF1FFD-54FD-472A-B78A-265F86A6AF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77838" y="6349881"/>
            <a:ext cx="1800000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algn="l">
              <a:defRPr lang="de-DE" sz="800" smtClean="0">
                <a:solidFill>
                  <a:schemeClr val="bg2"/>
                </a:solidFill>
              </a:defRPr>
            </a:lvl1pPr>
          </a:lstStyle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dirty="0"/>
              <a:t>Page </a:t>
            </a:r>
            <a:fld id="{A06316EC-39FF-4C97-AA6E-29B761CE3E45}" type="slidenum">
              <a:rPr lang="en-US" smtClean="0"/>
              <a:pPr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t>6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FBDCEA3-FFBD-4C95-9E5E-257843D0DF6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08107" y="1321129"/>
            <a:ext cx="2880320" cy="187220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70CE069-8718-4EC2-8E69-2F91CCAE04C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42878" y="4365104"/>
            <a:ext cx="2880320" cy="151216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015C194-53BE-4314-9577-C2CFCC33B5CE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54542" y="4153610"/>
            <a:ext cx="2645121" cy="172819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34FDBD1-4323-4C1C-A7E7-D9E83DE5208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461266" y="1349491"/>
            <a:ext cx="2737626" cy="1944216"/>
          </a:xfrm>
          <a:prstGeom prst="rect">
            <a:avLst/>
          </a:prstGeom>
        </p:spPr>
      </p:pic>
      <p:graphicFrame>
        <p:nvGraphicFramePr>
          <p:cNvPr id="12" name="Content Placeholder 5">
            <a:extLst>
              <a:ext uri="{FF2B5EF4-FFF2-40B4-BE49-F238E27FC236}">
                <a16:creationId xmlns:a16="http://schemas.microsoft.com/office/drawing/2014/main" id="{074391B5-9D88-42DD-AFEE-833DE51A4C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1889559"/>
              </p:ext>
            </p:extLst>
          </p:nvPr>
        </p:nvGraphicFramePr>
        <p:xfrm>
          <a:off x="4039394" y="1484785"/>
          <a:ext cx="4111625" cy="3959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72226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BB59381-3944-4955-96EA-106D97FD7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AI4H Topic Group Falls</a:t>
            </a:r>
            <a:br>
              <a:rPr lang="pt-PT" dirty="0"/>
            </a:br>
            <a:endParaRPr lang="pt-PT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F26AE3-14CA-452D-A1FB-02BB8D1B497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Data Availability</a:t>
            </a:r>
            <a:endParaRPr lang="pt-PT" dirty="0"/>
          </a:p>
        </p:txBody>
      </p:sp>
      <p:sp>
        <p:nvSpPr>
          <p:cNvPr id="10" name="Foliennummernplatzhalter 2">
            <a:extLst>
              <a:ext uri="{FF2B5EF4-FFF2-40B4-BE49-F238E27FC236}">
                <a16:creationId xmlns:a16="http://schemas.microsoft.com/office/drawing/2014/main" id="{42BF1FFD-54FD-472A-B78A-265F86A6AF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algn="l">
              <a:defRPr lang="de-DE" sz="800" smtClean="0">
                <a:solidFill>
                  <a:schemeClr val="bg2"/>
                </a:solidFill>
              </a:defRPr>
            </a:lvl1pPr>
          </a:lstStyle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dirty="0"/>
              <a:t>Page </a:t>
            </a:r>
            <a:fld id="{A06316EC-39FF-4C97-AA6E-29B761CE3E45}" type="slidenum">
              <a:rPr lang="en-US" smtClean="0"/>
              <a:pPr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t>7</a:t>
            </a:fld>
            <a:endParaRPr 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4294967295"/>
          </p:nvPr>
        </p:nvSpPr>
        <p:spPr>
          <a:xfrm>
            <a:off x="0" y="6350000"/>
            <a:ext cx="3240088" cy="153988"/>
          </a:xfrm>
          <a:prstGeom prst="rect">
            <a:avLst/>
          </a:prstGeom>
        </p:spPr>
        <p:txBody>
          <a:bodyPr/>
          <a:lstStyle/>
          <a:p>
            <a:r>
              <a:rPr lang="de-DE"/>
              <a:t> </a:t>
            </a:r>
            <a:endParaRPr lang="de-DE" dirty="0"/>
          </a:p>
        </p:txBody>
      </p:sp>
      <p:pic>
        <p:nvPicPr>
          <p:cNvPr id="11" name="Content Placeholder 10" descr="A screenshot of a cell phone&#10;&#10;Description automatically generated">
            <a:extLst>
              <a:ext uri="{FF2B5EF4-FFF2-40B4-BE49-F238E27FC236}">
                <a16:creationId xmlns:a16="http://schemas.microsoft.com/office/drawing/2014/main" id="{DE90E0D7-09D5-4B3B-AB30-BA7CDBCAF3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34966" y="1340768"/>
            <a:ext cx="8149063" cy="4264783"/>
          </a:xfrm>
        </p:spPr>
      </p:pic>
    </p:spTree>
    <p:extLst>
      <p:ext uri="{BB962C8B-B14F-4D97-AF65-F5344CB8AC3E}">
        <p14:creationId xmlns:p14="http://schemas.microsoft.com/office/powerpoint/2010/main" val="344885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BB59381-3944-4955-96EA-106D97FD7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AI4H Topic Group Falls</a:t>
            </a:r>
            <a:br>
              <a:rPr lang="pt-PT" dirty="0"/>
            </a:br>
            <a:endParaRPr lang="pt-PT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F26AE3-14CA-452D-A1FB-02BB8D1B497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Data Availability</a:t>
            </a:r>
            <a:endParaRPr lang="pt-PT" dirty="0"/>
          </a:p>
        </p:txBody>
      </p:sp>
      <p:sp>
        <p:nvSpPr>
          <p:cNvPr id="10" name="Foliennummernplatzhalter 2">
            <a:extLst>
              <a:ext uri="{FF2B5EF4-FFF2-40B4-BE49-F238E27FC236}">
                <a16:creationId xmlns:a16="http://schemas.microsoft.com/office/drawing/2014/main" id="{42BF1FFD-54FD-472A-B78A-265F86A6AF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algn="l">
              <a:defRPr lang="de-DE" sz="800" smtClean="0">
                <a:solidFill>
                  <a:schemeClr val="bg2"/>
                </a:solidFill>
              </a:defRPr>
            </a:lvl1pPr>
          </a:lstStyle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dirty="0"/>
              <a:t>Page </a:t>
            </a:r>
            <a:fld id="{A06316EC-39FF-4C97-AA6E-29B761CE3E45}" type="slidenum">
              <a:rPr lang="en-US" smtClean="0"/>
              <a:pPr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t>8</a:t>
            </a:fld>
            <a:endParaRPr 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4294967295"/>
          </p:nvPr>
        </p:nvSpPr>
        <p:spPr>
          <a:xfrm>
            <a:off x="0" y="6350000"/>
            <a:ext cx="3240088" cy="153988"/>
          </a:xfrm>
          <a:prstGeom prst="rect">
            <a:avLst/>
          </a:prstGeom>
        </p:spPr>
        <p:txBody>
          <a:bodyPr/>
          <a:lstStyle/>
          <a:p>
            <a:r>
              <a:rPr lang="de-DE"/>
              <a:t> </a:t>
            </a:r>
            <a:endParaRPr lang="de-DE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FB5575-5EED-4382-8C82-544A627167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Undisclosed data: 403 annotated data samples</a:t>
            </a:r>
            <a:r>
              <a:rPr lang="pt-PT" dirty="0"/>
              <a:t> from </a:t>
            </a:r>
            <a:r>
              <a:rPr lang="en-US" dirty="0"/>
              <a:t>Portuguese community-dwelling adults</a:t>
            </a:r>
          </a:p>
          <a:p>
            <a:endParaRPr lang="en-US" dirty="0"/>
          </a:p>
          <a:p>
            <a:r>
              <a:rPr lang="en-GB" dirty="0"/>
              <a:t>Data collection</a:t>
            </a:r>
          </a:p>
          <a:p>
            <a:pPr lvl="1"/>
            <a:r>
              <a:rPr lang="en-US" dirty="0"/>
              <a:t>Ethical approval was obtained from the Research Ethics Committee of Polytechnic Institute of Coimbra (Nº6/2017). All participants gave written informed consent before data collection begins as per the Declaration of Helsinki.</a:t>
            </a:r>
          </a:p>
          <a:p>
            <a:pPr lvl="1"/>
            <a:r>
              <a:rPr lang="en-US" dirty="0"/>
              <a:t>Data was acquired by health professionals trained to the effect in a prospective longitudinal study, following a convenience sampling method. </a:t>
            </a:r>
            <a:endParaRPr lang="pt-PT" dirty="0"/>
          </a:p>
          <a:p>
            <a:endParaRPr lang="en-GB" dirty="0"/>
          </a:p>
          <a:p>
            <a:r>
              <a:rPr lang="en-GB" dirty="0"/>
              <a:t>Annotation</a:t>
            </a:r>
          </a:p>
          <a:p>
            <a:pPr lvl="1"/>
            <a:r>
              <a:rPr lang="en-GB" dirty="0"/>
              <a:t>participants received monthly phone calls over a 12-month period to record whether a fall occurred in this period. </a:t>
            </a:r>
          </a:p>
        </p:txBody>
      </p:sp>
    </p:spTree>
    <p:extLst>
      <p:ext uri="{BB962C8B-B14F-4D97-AF65-F5344CB8AC3E}">
        <p14:creationId xmlns:p14="http://schemas.microsoft.com/office/powerpoint/2010/main" val="1799301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303D7-5BD8-4D9C-98AC-702E4D942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E0B6C1-D332-49DF-86CD-967E048B9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939A50-9993-4EDB-BC22-4F2DC1DE91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/>
              <a:t>Page </a:t>
            </a:r>
            <a:fld id="{A06316EC-39FF-4C97-AA6E-29B761CE3E45}" type="slidenum">
              <a:rPr lang="en-US" smtClean="0"/>
              <a:pPr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t>9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38144D-8D5C-4A35-9C7D-D496AC6D886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918742" y="307128"/>
            <a:ext cx="7947626" cy="5722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66349"/>
      </p:ext>
    </p:extLst>
  </p:cSld>
  <p:clrMapOvr>
    <a:masterClrMapping/>
  </p:clrMapOvr>
</p:sld>
</file>

<file path=ppt/theme/theme1.xml><?xml version="1.0" encoding="utf-8"?>
<a:theme xmlns:a="http://schemas.openxmlformats.org/drawingml/2006/main" name="P10_170509_ppt_Master_Ges_de_16zu9">
  <a:themeElements>
    <a:clrScheme name="Fraunhofer Master">
      <a:dk1>
        <a:srgbClr val="000000"/>
      </a:dk1>
      <a:lt1>
        <a:srgbClr val="FFFFFF"/>
      </a:lt1>
      <a:dk2>
        <a:srgbClr val="179C7D"/>
      </a:dk2>
      <a:lt2>
        <a:srgbClr val="A8AFAF"/>
      </a:lt2>
      <a:accent1>
        <a:srgbClr val="F29400"/>
      </a:accent1>
      <a:accent2>
        <a:srgbClr val="1F82C0"/>
      </a:accent2>
      <a:accent3>
        <a:srgbClr val="E2001A"/>
      </a:accent3>
      <a:accent4>
        <a:srgbClr val="B1C800"/>
      </a:accent4>
      <a:accent5>
        <a:srgbClr val="FEEFD6"/>
      </a:accent5>
      <a:accent6>
        <a:srgbClr val="E1E3E3"/>
      </a:accent6>
      <a:hlink>
        <a:srgbClr val="25BAE2"/>
      </a:hlink>
      <a:folHlink>
        <a:srgbClr val="B1C800"/>
      </a:folHlink>
    </a:clrScheme>
    <a:fontScheme name="Bullets">
      <a:majorFont>
        <a:latin typeface="Frutiger LT Com 45 Light"/>
        <a:ea typeface=""/>
        <a:cs typeface=""/>
      </a:majorFont>
      <a:minorFont>
        <a:latin typeface="Frutiger LT Com 55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solidFill>
            <a:schemeClr val="tx2"/>
          </a:solidFill>
          <a:round/>
          <a:headEnd type="arrow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noFill/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>
        <a:defPPr>
          <a:defRPr/>
        </a:defPPr>
      </a:lstStyle>
    </a:spDef>
    <a:lnDef>
      <a:spPr bwMode="auto">
        <a:noFill/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13">
        <a:dk1>
          <a:srgbClr val="000000"/>
        </a:dk1>
        <a:lt1>
          <a:srgbClr val="FFFFFF"/>
        </a:lt1>
        <a:dk2>
          <a:srgbClr val="000000"/>
        </a:dk2>
        <a:lt2>
          <a:srgbClr val="A8AFAF"/>
        </a:lt2>
        <a:accent1>
          <a:srgbClr val="009475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C8BD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14">
        <a:dk1>
          <a:srgbClr val="000000"/>
        </a:dk1>
        <a:lt1>
          <a:srgbClr val="FFFFFF"/>
        </a:lt1>
        <a:dk2>
          <a:srgbClr val="000000"/>
        </a:dk2>
        <a:lt2>
          <a:srgbClr val="A8AFAF"/>
        </a:lt2>
        <a:accent1>
          <a:srgbClr val="009475"/>
        </a:accent1>
        <a:accent2>
          <a:srgbClr val="009475"/>
        </a:accent2>
        <a:accent3>
          <a:srgbClr val="FFFFFF"/>
        </a:accent3>
        <a:accent4>
          <a:srgbClr val="000000"/>
        </a:accent4>
        <a:accent5>
          <a:srgbClr val="AAC8BD"/>
        </a:accent5>
        <a:accent6>
          <a:srgbClr val="008669"/>
        </a:accent6>
        <a:hlink>
          <a:srgbClr val="009475"/>
        </a:hlink>
        <a:folHlink>
          <a:srgbClr val="00947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15">
        <a:dk1>
          <a:srgbClr val="000000"/>
        </a:dk1>
        <a:lt1>
          <a:srgbClr val="FFFFFF"/>
        </a:lt1>
        <a:dk2>
          <a:srgbClr val="009475"/>
        </a:dk2>
        <a:lt2>
          <a:srgbClr val="A8AFAF"/>
        </a:lt2>
        <a:accent1>
          <a:srgbClr val="25BAE2"/>
        </a:accent1>
        <a:accent2>
          <a:srgbClr val="006E92"/>
        </a:accent2>
        <a:accent3>
          <a:srgbClr val="FFFFFF"/>
        </a:accent3>
        <a:accent4>
          <a:srgbClr val="000000"/>
        </a:accent4>
        <a:accent5>
          <a:srgbClr val="ACD9EE"/>
        </a:accent5>
        <a:accent6>
          <a:srgbClr val="006384"/>
        </a:accent6>
        <a:hlink>
          <a:srgbClr val="4C636F"/>
        </a:hlink>
        <a:folHlink>
          <a:srgbClr val="9E1C2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16">
        <a:dk1>
          <a:srgbClr val="000000"/>
        </a:dk1>
        <a:lt1>
          <a:srgbClr val="FFFFFF"/>
        </a:lt1>
        <a:dk2>
          <a:srgbClr val="009475"/>
        </a:dk2>
        <a:lt2>
          <a:srgbClr val="25BAE2"/>
        </a:lt2>
        <a:accent1>
          <a:srgbClr val="009475"/>
        </a:accent1>
        <a:accent2>
          <a:srgbClr val="006E92"/>
        </a:accent2>
        <a:accent3>
          <a:srgbClr val="FFFFFF"/>
        </a:accent3>
        <a:accent4>
          <a:srgbClr val="000000"/>
        </a:accent4>
        <a:accent5>
          <a:srgbClr val="AAC8BD"/>
        </a:accent5>
        <a:accent6>
          <a:srgbClr val="006384"/>
        </a:accent6>
        <a:hlink>
          <a:srgbClr val="4C636F"/>
        </a:hlink>
        <a:folHlink>
          <a:srgbClr val="9E1C2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Fraunhofer Farbpalette">
      <a:dk1>
        <a:srgbClr val="000000"/>
      </a:dk1>
      <a:lt1>
        <a:srgbClr val="FFFFFF"/>
      </a:lt1>
      <a:dk2>
        <a:srgbClr val="179C7D"/>
      </a:dk2>
      <a:lt2>
        <a:srgbClr val="A8AFAF"/>
      </a:lt2>
      <a:accent1>
        <a:srgbClr val="EB6A0A"/>
      </a:accent1>
      <a:accent2>
        <a:srgbClr val="006E92"/>
      </a:accent2>
      <a:accent3>
        <a:srgbClr val="25BAE2"/>
      </a:accent3>
      <a:accent4>
        <a:srgbClr val="B1C800"/>
      </a:accent4>
      <a:accent5>
        <a:srgbClr val="FEEFD6"/>
      </a:accent5>
      <a:accent6>
        <a:srgbClr val="E1E3E3"/>
      </a:accent6>
      <a:hlink>
        <a:srgbClr val="25BAE2"/>
      </a:hlink>
      <a:folHlink>
        <a:srgbClr val="B1C8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13c52cb54d6c8b687ea58071e52f4e6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19c8027f12dc0326c57fc181fc1116f3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7FFA0538-079C-47B0-B020-61DF8906DC85}"/>
</file>

<file path=customXml/itemProps2.xml><?xml version="1.0" encoding="utf-8"?>
<ds:datastoreItem xmlns:ds="http://schemas.openxmlformats.org/officeDocument/2006/customXml" ds:itemID="{4D3B53A8-72B2-4C90-B1ED-BBDDE9A9E27D}"/>
</file>

<file path=customXml/itemProps3.xml><?xml version="1.0" encoding="utf-8"?>
<ds:datastoreItem xmlns:ds="http://schemas.openxmlformats.org/officeDocument/2006/customXml" ds:itemID="{149DD87D-F397-4D01-A855-824F56E77EB2}"/>
</file>

<file path=docProps/app.xml><?xml version="1.0" encoding="utf-8"?>
<Properties xmlns="http://schemas.openxmlformats.org/officeDocument/2006/extended-properties" xmlns:vt="http://schemas.openxmlformats.org/officeDocument/2006/docPropsVTypes">
  <Template>P10_170509_ppt_Master_Ges_de_16zu9</Template>
  <TotalTime>242</TotalTime>
  <Words>630</Words>
  <Application>Microsoft Office PowerPoint</Application>
  <PresentationFormat>Custom</PresentationFormat>
  <Paragraphs>110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Frutiger 55 Roman</vt:lpstr>
      <vt:lpstr>Frutiger LT Com 45 Light</vt:lpstr>
      <vt:lpstr>Frutiger LT Com 55 Roman</vt:lpstr>
      <vt:lpstr>Wingdings</vt:lpstr>
      <vt:lpstr>P10_170509_ppt_Master_Ges_de_16zu9</vt:lpstr>
      <vt:lpstr>PowerPoint Presentation</vt:lpstr>
      <vt:lpstr>ITU-T Focus Group on AI for Health</vt:lpstr>
      <vt:lpstr>Falls Topic Description</vt:lpstr>
      <vt:lpstr>Falls Topic Description</vt:lpstr>
      <vt:lpstr>Falls Topic Description</vt:lpstr>
      <vt:lpstr>Falls Topic Description</vt:lpstr>
      <vt:lpstr>AI4H Topic Group Falls </vt:lpstr>
      <vt:lpstr>AI4H Topic Group Falls </vt:lpstr>
      <vt:lpstr>PowerPoint Presentation</vt:lpstr>
      <vt:lpstr>AI4H Topic Group Falls</vt:lpstr>
      <vt:lpstr>AI4H Topic Group Falls</vt:lpstr>
      <vt:lpstr>Contact Longitudinal Studies on Ageing</vt:lpstr>
      <vt:lpstr>Thank you</vt:lpstr>
    </vt:vector>
  </TitlesOfParts>
  <Company>Fraunhofer Gesellschaft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TDD Update: TG-Falls (Falls among the elderly) - Att.1 - Presentation</dc:title>
  <dc:creator>Micaela Amaral</dc:creator>
  <cp:lastModifiedBy>Simão Campos-Neto</cp:lastModifiedBy>
  <cp:revision>44</cp:revision>
  <cp:lastPrinted>2011-04-27T07:57:31Z</cp:lastPrinted>
  <dcterms:created xsi:type="dcterms:W3CDTF">2017-11-30T09:57:50Z</dcterms:created>
  <dcterms:modified xsi:type="dcterms:W3CDTF">2019-09-03T16:49:20Z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FHGvorlage">
    <vt:bool>true</vt:bool>
  </property>
  <property fmtid="{D5CDD505-2E9C-101B-9397-08002B2CF9AE}" pid="3" name="klassifizierung">
    <vt:lpwstr> </vt:lpwstr>
  </property>
  <property fmtid="{D5CDD505-2E9C-101B-9397-08002B2CF9AE}" pid="4" name="hasChanged">
    <vt:bool>false</vt:bool>
  </property>
  <property fmtid="{D5CDD505-2E9C-101B-9397-08002B2CF9AE}" pid="5" name="ContentTypeId">
    <vt:lpwstr>0x0101002D863A2280E3F84C93CB7D95B3AE289B</vt:lpwstr>
  </property>
</Properties>
</file>