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slideMasters/slideMaster2.xml" ContentType="application/vnd.openxmlformats-officedocument.presentationml.slideMaster+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 id="2147484045" r:id="rId2"/>
  </p:sldMasterIdLst>
  <p:notesMasterIdLst>
    <p:notesMasterId r:id="rId8"/>
  </p:notesMasterIdLst>
  <p:sldIdLst>
    <p:sldId id="1278" r:id="rId3"/>
    <p:sldId id="1704" r:id="rId4"/>
    <p:sldId id="1705" r:id="rId5"/>
    <p:sldId id="1706" r:id="rId6"/>
    <p:sldId id="119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3C25A5E0-C626-452F-B218-0C2930E6234E}">
          <p14:sldIdLst>
            <p14:sldId id="1278"/>
            <p14:sldId id="1704"/>
            <p14:sldId id="1705"/>
            <p14:sldId id="1706"/>
            <p14:sldId id="119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759B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32" autoAdjust="0"/>
    <p:restoredTop sz="91093"/>
  </p:normalViewPr>
  <p:slideViewPr>
    <p:cSldViewPr snapToGrid="0" snapToObjects="1">
      <p:cViewPr varScale="1">
        <p:scale>
          <a:sx n="100" d="100"/>
          <a:sy n="100" d="100"/>
        </p:scale>
        <p:origin x="744" y="176"/>
      </p:cViewPr>
      <p:guideLst/>
    </p:cSldViewPr>
  </p:slideViewPr>
  <p:outlineViewPr>
    <p:cViewPr>
      <p:scale>
        <a:sx n="33" d="100"/>
        <a:sy n="33" d="100"/>
      </p:scale>
      <p:origin x="0" y="-3504"/>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7" d="100"/>
          <a:sy n="87" d="100"/>
        </p:scale>
        <p:origin x="3904"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756917-39EF-46D0-858A-D9DBF8FAA1FB}" type="datetimeFigureOut">
              <a:rPr lang="en-US" smtClean="0"/>
              <a:t>4/4/19</a:t>
            </a:fld>
            <a:endParaRPr 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36294A-CE74-47A1-B3B8-B331FFB81BD7}" type="slidenum">
              <a:rPr lang="en-US" smtClean="0"/>
              <a:t>‹#›</a:t>
            </a:fld>
            <a:endParaRPr lang="en-US"/>
          </a:p>
        </p:txBody>
      </p:sp>
    </p:spTree>
    <p:extLst>
      <p:ext uri="{BB962C8B-B14F-4D97-AF65-F5344CB8AC3E}">
        <p14:creationId xmlns:p14="http://schemas.microsoft.com/office/powerpoint/2010/main" val="4171960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836294A-CE74-47A1-B3B8-B331FFB81BD7}" type="slidenum">
              <a:rPr lang="en-US" smtClean="0"/>
              <a:t>1</a:t>
            </a:fld>
            <a:endParaRPr lang="en-US"/>
          </a:p>
        </p:txBody>
      </p:sp>
    </p:spTree>
    <p:extLst>
      <p:ext uri="{BB962C8B-B14F-4D97-AF65-F5344CB8AC3E}">
        <p14:creationId xmlns:p14="http://schemas.microsoft.com/office/powerpoint/2010/main" val="2305384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36294A-CE74-47A1-B3B8-B331FFB81BD7}" type="slidenum">
              <a:rPr lang="en-US" smtClean="0"/>
              <a:t>2</a:t>
            </a:fld>
            <a:endParaRPr lang="en-US"/>
          </a:p>
        </p:txBody>
      </p:sp>
    </p:spTree>
    <p:extLst>
      <p:ext uri="{BB962C8B-B14F-4D97-AF65-F5344CB8AC3E}">
        <p14:creationId xmlns:p14="http://schemas.microsoft.com/office/powerpoint/2010/main" val="1281432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36294A-CE74-47A1-B3B8-B331FFB81BD7}" type="slidenum">
              <a:rPr lang="en-US" smtClean="0"/>
              <a:t>3</a:t>
            </a:fld>
            <a:endParaRPr lang="en-US"/>
          </a:p>
        </p:txBody>
      </p:sp>
    </p:spTree>
    <p:extLst>
      <p:ext uri="{BB962C8B-B14F-4D97-AF65-F5344CB8AC3E}">
        <p14:creationId xmlns:p14="http://schemas.microsoft.com/office/powerpoint/2010/main" val="3038592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36294A-CE74-47A1-B3B8-B331FFB81BD7}" type="slidenum">
              <a:rPr lang="en-US" smtClean="0"/>
              <a:t>4</a:t>
            </a:fld>
            <a:endParaRPr lang="en-US"/>
          </a:p>
        </p:txBody>
      </p:sp>
    </p:spTree>
    <p:extLst>
      <p:ext uri="{BB962C8B-B14F-4D97-AF65-F5344CB8AC3E}">
        <p14:creationId xmlns:p14="http://schemas.microsoft.com/office/powerpoint/2010/main" val="417517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36294A-CE74-47A1-B3B8-B331FFB81BD7}" type="slidenum">
              <a:rPr lang="en-US" smtClean="0"/>
              <a:t>5</a:t>
            </a:fld>
            <a:endParaRPr lang="en-US"/>
          </a:p>
        </p:txBody>
      </p:sp>
    </p:spTree>
    <p:extLst>
      <p:ext uri="{BB962C8B-B14F-4D97-AF65-F5344CB8AC3E}">
        <p14:creationId xmlns:p14="http://schemas.microsoft.com/office/powerpoint/2010/main" val="27404734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1_章节标题">
    <p:spTree>
      <p:nvGrpSpPr>
        <p:cNvPr id="1" name=""/>
        <p:cNvGrpSpPr/>
        <p:nvPr/>
      </p:nvGrpSpPr>
      <p:grpSpPr>
        <a:xfrm>
          <a:off x="0" y="0"/>
          <a:ext cx="0" cy="0"/>
          <a:chOff x="0" y="0"/>
          <a:chExt cx="0" cy="0"/>
        </a:xfrm>
      </p:grpSpPr>
      <p:sp>
        <p:nvSpPr>
          <p:cNvPr id="39" name="Shape 39"/>
          <p:cNvSpPr>
            <a:spLocks noGrp="1"/>
          </p:cNvSpPr>
          <p:nvPr>
            <p:ph type="body" idx="1"/>
          </p:nvPr>
        </p:nvSpPr>
        <p:spPr>
          <a:xfrm>
            <a:off x="571913" y="2863851"/>
            <a:ext cx="11022000" cy="3994149"/>
          </a:xfrm>
          <a:prstGeom prst="rect">
            <a:avLst/>
          </a:prstGeom>
        </p:spPr>
        <p:txBody>
          <a:bodyPr/>
          <a:lstStyle>
            <a:lvl1pPr algn="ctr">
              <a:defRPr sz="6400">
                <a:solidFill>
                  <a:srgbClr val="2D2D2D"/>
                </a:solidFill>
                <a:latin typeface="微软雅黑"/>
                <a:ea typeface="微软雅黑"/>
                <a:cs typeface="微软雅黑"/>
                <a:sym typeface="微软雅黑"/>
              </a:defRPr>
            </a:lvl1pPr>
            <a:lvl2pPr marL="1066773" indent="-609585" algn="ctr">
              <a:buSzPct val="100000"/>
              <a:buChar char="•"/>
              <a:defRPr sz="6400">
                <a:solidFill>
                  <a:srgbClr val="2D2D2D"/>
                </a:solidFill>
                <a:latin typeface="微软雅黑"/>
                <a:ea typeface="微软雅黑"/>
                <a:cs typeface="微软雅黑"/>
                <a:sym typeface="微软雅黑"/>
              </a:defRPr>
            </a:lvl2pPr>
            <a:lvl3pPr marL="1645876" indent="-731499" algn="ctr">
              <a:buSzPct val="100000"/>
              <a:buChar char="•"/>
              <a:defRPr sz="6400">
                <a:solidFill>
                  <a:srgbClr val="2D2D2D"/>
                </a:solidFill>
                <a:latin typeface="微软雅黑"/>
                <a:ea typeface="微软雅黑"/>
                <a:cs typeface="微软雅黑"/>
                <a:sym typeface="微软雅黑"/>
              </a:defRPr>
            </a:lvl3pPr>
            <a:lvl4pPr marL="2215606" indent="-844040" algn="ctr">
              <a:buSzPct val="100000"/>
              <a:buChar char="•"/>
              <a:defRPr sz="6400">
                <a:solidFill>
                  <a:srgbClr val="2D2D2D"/>
                </a:solidFill>
                <a:latin typeface="微软雅黑"/>
                <a:ea typeface="微软雅黑"/>
                <a:cs typeface="微软雅黑"/>
                <a:sym typeface="微软雅黑"/>
              </a:defRPr>
            </a:lvl4pPr>
            <a:lvl5pPr marL="2672795" indent="-844040" algn="ctr">
              <a:buSzPct val="100000"/>
              <a:buChar char="•"/>
              <a:defRPr sz="6400">
                <a:solidFill>
                  <a:srgbClr val="2D2D2D"/>
                </a:solidFill>
                <a:latin typeface="微软雅黑"/>
                <a:ea typeface="微软雅黑"/>
                <a:cs typeface="微软雅黑"/>
                <a:sym typeface="微软雅黑"/>
              </a:defRPr>
            </a:lvl5pPr>
          </a:lstStyle>
          <a:p>
            <a:pPr lvl="0">
              <a:defRPr sz="1800" b="0">
                <a:solidFill>
                  <a:srgbClr val="000000"/>
                </a:solidFill>
              </a:defRPr>
            </a:pPr>
            <a:r>
              <a:rPr sz="6400" b="1">
                <a:solidFill>
                  <a:srgbClr val="2D2D2D"/>
                </a:solidFill>
              </a:rPr>
              <a:t>正文级别 1</a:t>
            </a:r>
          </a:p>
          <a:p>
            <a:pPr lvl="1">
              <a:defRPr sz="1800" b="0">
                <a:solidFill>
                  <a:srgbClr val="000000"/>
                </a:solidFill>
              </a:defRPr>
            </a:pPr>
            <a:r>
              <a:rPr sz="6400" b="1">
                <a:solidFill>
                  <a:srgbClr val="2D2D2D"/>
                </a:solidFill>
              </a:rPr>
              <a:t>正文级别 2</a:t>
            </a:r>
          </a:p>
          <a:p>
            <a:pPr lvl="2">
              <a:defRPr sz="1800" b="0">
                <a:solidFill>
                  <a:srgbClr val="000000"/>
                </a:solidFill>
              </a:defRPr>
            </a:pPr>
            <a:r>
              <a:rPr sz="6400" b="1">
                <a:solidFill>
                  <a:srgbClr val="2D2D2D"/>
                </a:solidFill>
              </a:rPr>
              <a:t>正文级别 3</a:t>
            </a:r>
          </a:p>
          <a:p>
            <a:pPr lvl="3">
              <a:defRPr sz="1800" b="0">
                <a:solidFill>
                  <a:srgbClr val="000000"/>
                </a:solidFill>
              </a:defRPr>
            </a:pPr>
            <a:r>
              <a:rPr sz="6400" b="1">
                <a:solidFill>
                  <a:srgbClr val="2D2D2D"/>
                </a:solidFill>
              </a:rPr>
              <a:t>正文级别 4</a:t>
            </a:r>
          </a:p>
          <a:p>
            <a:pPr lvl="4">
              <a:defRPr sz="1800" b="0">
                <a:solidFill>
                  <a:srgbClr val="000000"/>
                </a:solidFill>
              </a:defRPr>
            </a:pPr>
            <a:r>
              <a:rPr sz="6400" b="1">
                <a:solidFill>
                  <a:srgbClr val="2D2D2D"/>
                </a:solidFill>
              </a:rPr>
              <a:t>正文级别 5</a:t>
            </a:r>
          </a:p>
        </p:txBody>
      </p:sp>
      <p:pic>
        <p:nvPicPr>
          <p:cNvPr id="41" name="image4.png"/>
          <p:cNvPicPr/>
          <p:nvPr/>
        </p:nvPicPr>
        <p:blipFill>
          <a:blip r:embed="rId2">
            <a:extLst/>
          </a:blip>
          <a:stretch>
            <a:fillRect/>
          </a:stretch>
        </p:blipFill>
        <p:spPr>
          <a:xfrm>
            <a:off x="571973" y="882791"/>
            <a:ext cx="11040004" cy="44519"/>
          </a:xfrm>
          <a:prstGeom prst="rect">
            <a:avLst/>
          </a:prstGeom>
          <a:ln w="12700">
            <a:miter lim="400000"/>
          </a:ln>
        </p:spPr>
      </p:pic>
      <p:pic>
        <p:nvPicPr>
          <p:cNvPr id="5" name="Picture 2" descr="Image result for ç¾åº¦">
            <a:extLst>
              <a:ext uri="{FF2B5EF4-FFF2-40B4-BE49-F238E27FC236}">
                <a16:creationId xmlns:a16="http://schemas.microsoft.com/office/drawing/2014/main" id="{87C0DB53-7C3E-4D0E-9F05-58F87B2F394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010687" y="137676"/>
            <a:ext cx="1583227" cy="534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1701664"/>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4/4/19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744127964"/>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4/4/19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50051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4/4/19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31864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4/4/19</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6329767"/>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4/4/19</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73404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4/4/19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95307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8610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1_标题和内容">
    <p:spTree>
      <p:nvGrpSpPr>
        <p:cNvPr id="1" name=""/>
        <p:cNvGrpSpPr/>
        <p:nvPr/>
      </p:nvGrpSpPr>
      <p:grpSpPr>
        <a:xfrm>
          <a:off x="0" y="0"/>
          <a:ext cx="0" cy="0"/>
          <a:chOff x="0" y="0"/>
          <a:chExt cx="0" cy="0"/>
        </a:xfrm>
      </p:grpSpPr>
      <p:sp>
        <p:nvSpPr>
          <p:cNvPr id="47" name="Shape 47"/>
          <p:cNvSpPr>
            <a:spLocks noGrp="1"/>
          </p:cNvSpPr>
          <p:nvPr>
            <p:ph type="body" idx="1"/>
          </p:nvPr>
        </p:nvSpPr>
        <p:spPr>
          <a:xfrm>
            <a:off x="571921" y="139785"/>
            <a:ext cx="7003945" cy="821881"/>
          </a:xfrm>
          <a:prstGeom prst="rect">
            <a:avLst/>
          </a:prstGeom>
        </p:spPr>
        <p:txBody>
          <a:bodyPr anchor="ctr">
            <a:noAutofit/>
          </a:bodyPr>
          <a:lstStyle>
            <a:lvl1pPr>
              <a:lnSpc>
                <a:spcPct val="100000"/>
              </a:lnSpc>
              <a:defRPr sz="4267">
                <a:solidFill>
                  <a:srgbClr val="2D2D2D"/>
                </a:solidFill>
                <a:latin typeface="微软雅黑"/>
                <a:ea typeface="微软雅黑"/>
                <a:cs typeface="微软雅黑"/>
                <a:sym typeface="微软雅黑"/>
              </a:defRPr>
            </a:lvl1pPr>
            <a:lvl2pPr marL="863578" indent="-406390">
              <a:lnSpc>
                <a:spcPct val="100000"/>
              </a:lnSpc>
              <a:buSzPct val="100000"/>
              <a:buChar char="•"/>
              <a:defRPr sz="4267">
                <a:solidFill>
                  <a:srgbClr val="2D2D2D"/>
                </a:solidFill>
                <a:latin typeface="微软雅黑"/>
                <a:ea typeface="微软雅黑"/>
                <a:cs typeface="微软雅黑"/>
                <a:sym typeface="微软雅黑"/>
              </a:defRPr>
            </a:lvl2pPr>
            <a:lvl3pPr marL="1402045" indent="-487666">
              <a:lnSpc>
                <a:spcPct val="100000"/>
              </a:lnSpc>
              <a:buSzPct val="100000"/>
              <a:buChar char="•"/>
              <a:defRPr sz="4267">
                <a:solidFill>
                  <a:srgbClr val="2D2D2D"/>
                </a:solidFill>
                <a:latin typeface="微软雅黑"/>
                <a:ea typeface="微软雅黑"/>
                <a:cs typeface="微软雅黑"/>
                <a:sym typeface="微软雅黑"/>
              </a:defRPr>
            </a:lvl3pPr>
            <a:lvl4pPr marL="1934257" indent="-562691">
              <a:lnSpc>
                <a:spcPct val="100000"/>
              </a:lnSpc>
              <a:buSzPct val="100000"/>
              <a:buChar char="•"/>
              <a:defRPr sz="4267">
                <a:solidFill>
                  <a:srgbClr val="2D2D2D"/>
                </a:solidFill>
                <a:latin typeface="微软雅黑"/>
                <a:ea typeface="微软雅黑"/>
                <a:cs typeface="微软雅黑"/>
                <a:sym typeface="微软雅黑"/>
              </a:defRPr>
            </a:lvl4pPr>
            <a:lvl5pPr marL="2391447" indent="-562693">
              <a:lnSpc>
                <a:spcPct val="100000"/>
              </a:lnSpc>
              <a:buSzPct val="100000"/>
              <a:buChar char="•"/>
              <a:defRPr sz="4267">
                <a:solidFill>
                  <a:srgbClr val="2D2D2D"/>
                </a:solidFill>
                <a:latin typeface="微软雅黑"/>
                <a:ea typeface="微软雅黑"/>
                <a:cs typeface="微软雅黑"/>
                <a:sym typeface="微软雅黑"/>
              </a:defRPr>
            </a:lvl5pPr>
          </a:lstStyle>
          <a:p>
            <a:pPr lvl="0">
              <a:defRPr sz="1800" b="0">
                <a:solidFill>
                  <a:srgbClr val="000000"/>
                </a:solidFill>
              </a:defRPr>
            </a:pPr>
            <a:r>
              <a:rPr sz="4267" b="1">
                <a:solidFill>
                  <a:srgbClr val="2D2D2D"/>
                </a:solidFill>
              </a:rPr>
              <a:t>正文级别 1</a:t>
            </a:r>
          </a:p>
          <a:p>
            <a:pPr lvl="1">
              <a:defRPr sz="1800" b="0">
                <a:solidFill>
                  <a:srgbClr val="000000"/>
                </a:solidFill>
              </a:defRPr>
            </a:pPr>
            <a:r>
              <a:rPr sz="4267" b="1">
                <a:solidFill>
                  <a:srgbClr val="2D2D2D"/>
                </a:solidFill>
              </a:rPr>
              <a:t>正文级别 2</a:t>
            </a:r>
          </a:p>
          <a:p>
            <a:pPr lvl="2">
              <a:defRPr sz="1800" b="0">
                <a:solidFill>
                  <a:srgbClr val="000000"/>
                </a:solidFill>
              </a:defRPr>
            </a:pPr>
            <a:r>
              <a:rPr sz="4267" b="1">
                <a:solidFill>
                  <a:srgbClr val="2D2D2D"/>
                </a:solidFill>
              </a:rPr>
              <a:t>正文级别 3</a:t>
            </a:r>
          </a:p>
          <a:p>
            <a:pPr lvl="3">
              <a:defRPr sz="1800" b="0">
                <a:solidFill>
                  <a:srgbClr val="000000"/>
                </a:solidFill>
              </a:defRPr>
            </a:pPr>
            <a:r>
              <a:rPr sz="4267" b="1">
                <a:solidFill>
                  <a:srgbClr val="2D2D2D"/>
                </a:solidFill>
              </a:rPr>
              <a:t>正文级别 4</a:t>
            </a:r>
          </a:p>
          <a:p>
            <a:pPr lvl="4">
              <a:defRPr sz="1800" b="0">
                <a:solidFill>
                  <a:srgbClr val="000000"/>
                </a:solidFill>
              </a:defRPr>
            </a:pPr>
            <a:r>
              <a:rPr sz="4267" b="1">
                <a:solidFill>
                  <a:srgbClr val="2D2D2D"/>
                </a:solidFill>
              </a:rPr>
              <a:t>正文级别 5</a:t>
            </a:r>
          </a:p>
        </p:txBody>
      </p:sp>
      <p:pic>
        <p:nvPicPr>
          <p:cNvPr id="49" name="image4.png"/>
          <p:cNvPicPr/>
          <p:nvPr/>
        </p:nvPicPr>
        <p:blipFill>
          <a:blip r:embed="rId2">
            <a:extLst/>
          </a:blip>
          <a:stretch>
            <a:fillRect/>
          </a:stretch>
        </p:blipFill>
        <p:spPr>
          <a:xfrm>
            <a:off x="571973" y="882791"/>
            <a:ext cx="11040004" cy="44519"/>
          </a:xfrm>
          <a:prstGeom prst="rect">
            <a:avLst/>
          </a:prstGeom>
          <a:ln w="12700">
            <a:miter lim="400000"/>
          </a:ln>
        </p:spPr>
      </p:pic>
      <p:pic>
        <p:nvPicPr>
          <p:cNvPr id="5" name="Picture 2" descr="Image result for ç¾åº¦">
            <a:extLst>
              <a:ext uri="{FF2B5EF4-FFF2-40B4-BE49-F238E27FC236}">
                <a16:creationId xmlns:a16="http://schemas.microsoft.com/office/drawing/2014/main" id="{EBE73A52-99A2-4A59-9AC6-B6445133A50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010687" y="137676"/>
            <a:ext cx="1583227" cy="534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2190792"/>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2_封底">
    <p:spTree>
      <p:nvGrpSpPr>
        <p:cNvPr id="1" name=""/>
        <p:cNvGrpSpPr/>
        <p:nvPr/>
      </p:nvGrpSpPr>
      <p:grpSpPr>
        <a:xfrm>
          <a:off x="0" y="0"/>
          <a:ext cx="0" cy="0"/>
          <a:chOff x="0" y="0"/>
          <a:chExt cx="0" cy="0"/>
        </a:xfrm>
      </p:grpSpPr>
      <p:pic>
        <p:nvPicPr>
          <p:cNvPr id="404" name="image1.jpeg" descr="C:\Users\yyyy\Desktop\辅助1.jpg"/>
          <p:cNvPicPr/>
          <p:nvPr/>
        </p:nvPicPr>
        <p:blipFill>
          <a:blip r:embed="rId2">
            <a:extLst/>
          </a:blip>
          <a:stretch>
            <a:fillRect/>
          </a:stretch>
        </p:blipFill>
        <p:spPr>
          <a:xfrm>
            <a:off x="5216723" y="3464590"/>
            <a:ext cx="1824003" cy="40495"/>
          </a:xfrm>
          <a:prstGeom prst="rect">
            <a:avLst/>
          </a:prstGeom>
          <a:ln w="12700">
            <a:miter lim="400000"/>
          </a:ln>
        </p:spPr>
      </p:pic>
      <p:sp>
        <p:nvSpPr>
          <p:cNvPr id="405" name="Shape 405"/>
          <p:cNvSpPr>
            <a:spLocks noGrp="1"/>
          </p:cNvSpPr>
          <p:nvPr>
            <p:ph type="body" idx="1"/>
          </p:nvPr>
        </p:nvSpPr>
        <p:spPr>
          <a:xfrm>
            <a:off x="4927600" y="3848107"/>
            <a:ext cx="2336800" cy="3009900"/>
          </a:xfrm>
          <a:prstGeom prst="rect">
            <a:avLst/>
          </a:prstGeom>
        </p:spPr>
        <p:txBody>
          <a:bodyPr>
            <a:noAutofit/>
          </a:bodyPr>
          <a:lstStyle>
            <a:lvl1pPr algn="ctr">
              <a:defRPr sz="1600" b="0">
                <a:solidFill>
                  <a:srgbClr val="595959"/>
                </a:solidFill>
              </a:defRPr>
            </a:lvl1pPr>
            <a:lvl2pPr marL="685783" indent="-228594" algn="ctr">
              <a:buSzPct val="100000"/>
              <a:buChar char="•"/>
              <a:defRPr sz="1600" b="0">
                <a:solidFill>
                  <a:srgbClr val="595959"/>
                </a:solidFill>
              </a:defRPr>
            </a:lvl2pPr>
            <a:lvl3pPr marL="1142971" indent="-228594" algn="ctr">
              <a:buSzPct val="100000"/>
              <a:buChar char="•"/>
              <a:defRPr sz="1600" b="0">
                <a:solidFill>
                  <a:srgbClr val="595959"/>
                </a:solidFill>
              </a:defRPr>
            </a:lvl3pPr>
            <a:lvl4pPr marL="1600160" indent="-228594" algn="ctr">
              <a:buSzPct val="100000"/>
              <a:buChar char="•"/>
              <a:defRPr sz="1600" b="0">
                <a:solidFill>
                  <a:srgbClr val="595959"/>
                </a:solidFill>
              </a:defRPr>
            </a:lvl4pPr>
            <a:lvl5pPr marL="2057349" indent="-228594" algn="ctr">
              <a:buSzPct val="100000"/>
              <a:buChar char="•"/>
              <a:defRPr sz="1600" b="0">
                <a:solidFill>
                  <a:srgbClr val="595959"/>
                </a:solidFill>
              </a:defRPr>
            </a:lvl5pPr>
          </a:lstStyle>
          <a:p>
            <a:pPr lvl="0">
              <a:defRPr sz="1800">
                <a:solidFill>
                  <a:srgbClr val="000000"/>
                </a:solidFill>
              </a:defRPr>
            </a:pPr>
            <a:r>
              <a:rPr sz="1600">
                <a:solidFill>
                  <a:srgbClr val="595959"/>
                </a:solidFill>
              </a:rPr>
              <a:t>正文级别 1</a:t>
            </a:r>
          </a:p>
          <a:p>
            <a:pPr lvl="1">
              <a:defRPr sz="1800">
                <a:solidFill>
                  <a:srgbClr val="000000"/>
                </a:solidFill>
              </a:defRPr>
            </a:pPr>
            <a:r>
              <a:rPr sz="1600">
                <a:solidFill>
                  <a:srgbClr val="595959"/>
                </a:solidFill>
              </a:rPr>
              <a:t>正文级别 2</a:t>
            </a:r>
          </a:p>
          <a:p>
            <a:pPr lvl="2">
              <a:defRPr sz="1800">
                <a:solidFill>
                  <a:srgbClr val="000000"/>
                </a:solidFill>
              </a:defRPr>
            </a:pPr>
            <a:r>
              <a:rPr sz="1600">
                <a:solidFill>
                  <a:srgbClr val="595959"/>
                </a:solidFill>
              </a:rPr>
              <a:t>正文级别 3</a:t>
            </a:r>
          </a:p>
          <a:p>
            <a:pPr lvl="3">
              <a:defRPr sz="1800">
                <a:solidFill>
                  <a:srgbClr val="000000"/>
                </a:solidFill>
              </a:defRPr>
            </a:pPr>
            <a:r>
              <a:rPr sz="1600">
                <a:solidFill>
                  <a:srgbClr val="595959"/>
                </a:solidFill>
              </a:rPr>
              <a:t>正文级别 4</a:t>
            </a:r>
          </a:p>
          <a:p>
            <a:pPr lvl="4">
              <a:defRPr sz="1800">
                <a:solidFill>
                  <a:srgbClr val="000000"/>
                </a:solidFill>
              </a:defRPr>
            </a:pPr>
            <a:r>
              <a:rPr sz="1600">
                <a:solidFill>
                  <a:srgbClr val="595959"/>
                </a:solidFill>
              </a:rPr>
              <a:t>正文级别 5</a:t>
            </a:r>
          </a:p>
        </p:txBody>
      </p:sp>
      <p:pic>
        <p:nvPicPr>
          <p:cNvPr id="5" name="Picture 2" descr="Image result for ç¾åº¦">
            <a:extLst>
              <a:ext uri="{FF2B5EF4-FFF2-40B4-BE49-F238E27FC236}">
                <a16:creationId xmlns:a16="http://schemas.microsoft.com/office/drawing/2014/main" id="{6C9247A8-90CE-46B8-B223-3415FB2B5A6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183999" y="2777359"/>
            <a:ext cx="1824003" cy="616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518724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A198E-1523-1E41-939C-5976F14DA2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725974-F19D-A743-85B5-DB55AFF6EAB7}"/>
              </a:ext>
            </a:extLst>
          </p:cNvPr>
          <p:cNvSpPr>
            <a:spLocks noGrp="1"/>
          </p:cNvSpPr>
          <p:nvPr>
            <p:ph type="dt" sz="half" idx="10"/>
          </p:nvPr>
        </p:nvSpPr>
        <p:spPr/>
        <p:txBody>
          <a:bodyPr/>
          <a:lstStyle/>
          <a:p>
            <a:fld id="{15B6568A-6E06-824A-8119-7810E8C6C744}" type="datetimeFigureOut">
              <a:rPr lang="en-US" smtClean="0"/>
              <a:t>4/4/19</a:t>
            </a:fld>
            <a:endParaRPr lang="en-US"/>
          </a:p>
        </p:txBody>
      </p:sp>
      <p:sp>
        <p:nvSpPr>
          <p:cNvPr id="4" name="Footer Placeholder 3">
            <a:extLst>
              <a:ext uri="{FF2B5EF4-FFF2-40B4-BE49-F238E27FC236}">
                <a16:creationId xmlns:a16="http://schemas.microsoft.com/office/drawing/2014/main" id="{143F2312-9920-E44F-88F8-270F50788E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E251FA-8893-1145-85F8-CC56616664F8}"/>
              </a:ext>
            </a:extLst>
          </p:cNvPr>
          <p:cNvSpPr>
            <a:spLocks noGrp="1"/>
          </p:cNvSpPr>
          <p:nvPr>
            <p:ph type="sldNum" sz="quarter" idx="12"/>
          </p:nvPr>
        </p:nvSpPr>
        <p:spPr/>
        <p:txBody>
          <a:bodyPr/>
          <a:lstStyle/>
          <a:p>
            <a:fld id="{4F496546-A2E6-9742-9E5D-B89B6410507A}" type="slidenum">
              <a:rPr lang="en-US" smtClean="0"/>
              <a:t>‹#›</a:t>
            </a:fld>
            <a:endParaRPr lang="en-US"/>
          </a:p>
        </p:txBody>
      </p:sp>
    </p:spTree>
    <p:extLst>
      <p:ext uri="{BB962C8B-B14F-4D97-AF65-F5344CB8AC3E}">
        <p14:creationId xmlns:p14="http://schemas.microsoft.com/office/powerpoint/2010/main" val="535387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215F1-212F-4842-ADF9-793186D5C4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C84173-234D-364C-9F41-E3BDA102ABE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E6D2B-0E06-604E-9459-84AA8D3AA0A6}"/>
              </a:ext>
            </a:extLst>
          </p:cNvPr>
          <p:cNvSpPr>
            <a:spLocks noGrp="1"/>
          </p:cNvSpPr>
          <p:nvPr>
            <p:ph type="dt" sz="half" idx="10"/>
          </p:nvPr>
        </p:nvSpPr>
        <p:spPr/>
        <p:txBody>
          <a:bodyPr/>
          <a:lstStyle/>
          <a:p>
            <a:fld id="{15B6568A-6E06-824A-8119-7810E8C6C744}" type="datetimeFigureOut">
              <a:rPr lang="en-US" smtClean="0"/>
              <a:t>4/4/19</a:t>
            </a:fld>
            <a:endParaRPr lang="en-US"/>
          </a:p>
        </p:txBody>
      </p:sp>
      <p:sp>
        <p:nvSpPr>
          <p:cNvPr id="5" name="Footer Placeholder 4">
            <a:extLst>
              <a:ext uri="{FF2B5EF4-FFF2-40B4-BE49-F238E27FC236}">
                <a16:creationId xmlns:a16="http://schemas.microsoft.com/office/drawing/2014/main" id="{BA93BF4E-FD42-0046-9792-64D94D75A4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88D710-C077-7D4C-846F-0FBFFEFCA2C7}"/>
              </a:ext>
            </a:extLst>
          </p:cNvPr>
          <p:cNvSpPr>
            <a:spLocks noGrp="1"/>
          </p:cNvSpPr>
          <p:nvPr>
            <p:ph type="sldNum" sz="quarter" idx="12"/>
          </p:nvPr>
        </p:nvSpPr>
        <p:spPr/>
        <p:txBody>
          <a:bodyPr/>
          <a:lstStyle/>
          <a:p>
            <a:fld id="{4F496546-A2E6-9742-9E5D-B89B6410507A}" type="slidenum">
              <a:rPr lang="en-US" smtClean="0"/>
              <a:t>‹#›</a:t>
            </a:fld>
            <a:endParaRPr lang="en-US"/>
          </a:p>
        </p:txBody>
      </p:sp>
    </p:spTree>
    <p:extLst>
      <p:ext uri="{BB962C8B-B14F-4D97-AF65-F5344CB8AC3E}">
        <p14:creationId xmlns:p14="http://schemas.microsoft.com/office/powerpoint/2010/main" val="2216251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1567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5671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B61BEF0D-F0BB-DE4B-95CE-6DB70DBA9567}" type="datetimeFigureOut">
              <a:rPr lang="en-US" smtClean="0"/>
              <a:pPr/>
              <a:t>4/4/19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6456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8691571"/>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5.pn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6.png"/><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Shape 4"/>
          <p:cNvSpPr>
            <a:spLocks noGrp="1"/>
          </p:cNvSpPr>
          <p:nvPr>
            <p:ph type="title"/>
          </p:nvPr>
        </p:nvSpPr>
        <p:spPr>
          <a:xfrm>
            <a:off x="1201525" y="30"/>
            <a:ext cx="8095879" cy="3285025"/>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chor="b">
            <a:normAutofit/>
          </a:bodyPr>
          <a:lstStyle/>
          <a:p>
            <a:pPr lvl="0">
              <a:defRPr sz="1800">
                <a:solidFill>
                  <a:srgbClr val="000000"/>
                </a:solidFill>
              </a:defRPr>
            </a:pPr>
            <a:r>
              <a:rPr sz="7333">
                <a:solidFill>
                  <a:srgbClr val="595959"/>
                </a:solidFill>
              </a:rPr>
              <a:t>标题文本</a:t>
            </a:r>
          </a:p>
        </p:txBody>
      </p:sp>
      <p:sp>
        <p:nvSpPr>
          <p:cNvPr id="5" name="Shape 5"/>
          <p:cNvSpPr>
            <a:spLocks noGrp="1"/>
          </p:cNvSpPr>
          <p:nvPr>
            <p:ph type="body" idx="1"/>
          </p:nvPr>
        </p:nvSpPr>
        <p:spPr>
          <a:xfrm>
            <a:off x="1201525" y="3296584"/>
            <a:ext cx="8095879" cy="3561416"/>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a:bodyPr>
          <a:lstStyle/>
          <a:p>
            <a:pPr lvl="0">
              <a:defRPr sz="1800" b="0">
                <a:solidFill>
                  <a:srgbClr val="000000"/>
                </a:solidFill>
              </a:defRPr>
            </a:pPr>
            <a:r>
              <a:rPr sz="2667" b="1">
                <a:solidFill>
                  <a:srgbClr val="DE0718"/>
                </a:solidFill>
              </a:rPr>
              <a:t>正文级别 1</a:t>
            </a:r>
          </a:p>
          <a:p>
            <a:pPr lvl="1">
              <a:defRPr sz="1800" b="0">
                <a:solidFill>
                  <a:srgbClr val="000000"/>
                </a:solidFill>
              </a:defRPr>
            </a:pPr>
            <a:r>
              <a:rPr sz="2667" b="1">
                <a:solidFill>
                  <a:srgbClr val="DE0718"/>
                </a:solidFill>
              </a:rPr>
              <a:t>正文级别 2</a:t>
            </a:r>
          </a:p>
          <a:p>
            <a:pPr lvl="2">
              <a:defRPr sz="1800" b="0">
                <a:solidFill>
                  <a:srgbClr val="000000"/>
                </a:solidFill>
              </a:defRPr>
            </a:pPr>
            <a:r>
              <a:rPr sz="2667" b="1">
                <a:solidFill>
                  <a:srgbClr val="DE0718"/>
                </a:solidFill>
              </a:rPr>
              <a:t>正文级别 3</a:t>
            </a:r>
          </a:p>
          <a:p>
            <a:pPr lvl="3">
              <a:defRPr sz="1800" b="0">
                <a:solidFill>
                  <a:srgbClr val="000000"/>
                </a:solidFill>
              </a:defRPr>
            </a:pPr>
            <a:r>
              <a:rPr sz="2667" b="1">
                <a:solidFill>
                  <a:srgbClr val="DE0718"/>
                </a:solidFill>
              </a:rPr>
              <a:t>正文级别 4</a:t>
            </a:r>
          </a:p>
          <a:p>
            <a:pPr lvl="4">
              <a:defRPr sz="1800" b="0">
                <a:solidFill>
                  <a:srgbClr val="000000"/>
                </a:solidFill>
              </a:defRPr>
            </a:pPr>
            <a:r>
              <a:rPr sz="2667" b="1">
                <a:solidFill>
                  <a:srgbClr val="DE0718"/>
                </a:solidFill>
              </a:rPr>
              <a:t>正文级别 5</a:t>
            </a:r>
          </a:p>
        </p:txBody>
      </p:sp>
    </p:spTree>
    <p:extLst>
      <p:ext uri="{BB962C8B-B14F-4D97-AF65-F5344CB8AC3E}">
        <p14:creationId xmlns:p14="http://schemas.microsoft.com/office/powerpoint/2010/main" val="2043670956"/>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708" r:id="rId4"/>
    <p:sldLayoutId id="2147483709" r:id="rId5"/>
  </p:sldLayoutIdLst>
  <p:transition spd="med"/>
  <p:txStyles>
    <p:titleStyle>
      <a:lvl1pPr defTabSz="914377">
        <a:lnSpc>
          <a:spcPct val="90000"/>
        </a:lnSpc>
        <a:defRPr sz="7333">
          <a:solidFill>
            <a:srgbClr val="595959"/>
          </a:solidFill>
          <a:latin typeface="Arial Black"/>
          <a:ea typeface="Arial Black"/>
          <a:cs typeface="Arial Black"/>
          <a:sym typeface="Arial Black"/>
        </a:defRPr>
      </a:lvl1pPr>
      <a:lvl2pPr defTabSz="914377">
        <a:lnSpc>
          <a:spcPct val="90000"/>
        </a:lnSpc>
        <a:defRPr sz="7333">
          <a:solidFill>
            <a:srgbClr val="595959"/>
          </a:solidFill>
          <a:latin typeface="Arial Black"/>
          <a:ea typeface="Arial Black"/>
          <a:cs typeface="Arial Black"/>
          <a:sym typeface="Arial Black"/>
        </a:defRPr>
      </a:lvl2pPr>
      <a:lvl3pPr defTabSz="914377">
        <a:lnSpc>
          <a:spcPct val="90000"/>
        </a:lnSpc>
        <a:defRPr sz="7333">
          <a:solidFill>
            <a:srgbClr val="595959"/>
          </a:solidFill>
          <a:latin typeface="Arial Black"/>
          <a:ea typeface="Arial Black"/>
          <a:cs typeface="Arial Black"/>
          <a:sym typeface="Arial Black"/>
        </a:defRPr>
      </a:lvl3pPr>
      <a:lvl4pPr defTabSz="914377">
        <a:lnSpc>
          <a:spcPct val="90000"/>
        </a:lnSpc>
        <a:defRPr sz="7333">
          <a:solidFill>
            <a:srgbClr val="595959"/>
          </a:solidFill>
          <a:latin typeface="Arial Black"/>
          <a:ea typeface="Arial Black"/>
          <a:cs typeface="Arial Black"/>
          <a:sym typeface="Arial Black"/>
        </a:defRPr>
      </a:lvl4pPr>
      <a:lvl5pPr defTabSz="914377">
        <a:lnSpc>
          <a:spcPct val="90000"/>
        </a:lnSpc>
        <a:defRPr sz="7333">
          <a:solidFill>
            <a:srgbClr val="595959"/>
          </a:solidFill>
          <a:latin typeface="Arial Black"/>
          <a:ea typeface="Arial Black"/>
          <a:cs typeface="Arial Black"/>
          <a:sym typeface="Arial Black"/>
        </a:defRPr>
      </a:lvl5pPr>
      <a:lvl6pPr defTabSz="914377">
        <a:lnSpc>
          <a:spcPct val="90000"/>
        </a:lnSpc>
        <a:defRPr sz="7333">
          <a:solidFill>
            <a:srgbClr val="595959"/>
          </a:solidFill>
          <a:latin typeface="Arial Black"/>
          <a:ea typeface="Arial Black"/>
          <a:cs typeface="Arial Black"/>
          <a:sym typeface="Arial Black"/>
        </a:defRPr>
      </a:lvl6pPr>
      <a:lvl7pPr defTabSz="914377">
        <a:lnSpc>
          <a:spcPct val="90000"/>
        </a:lnSpc>
        <a:defRPr sz="7333">
          <a:solidFill>
            <a:srgbClr val="595959"/>
          </a:solidFill>
          <a:latin typeface="Arial Black"/>
          <a:ea typeface="Arial Black"/>
          <a:cs typeface="Arial Black"/>
          <a:sym typeface="Arial Black"/>
        </a:defRPr>
      </a:lvl7pPr>
      <a:lvl8pPr defTabSz="914377">
        <a:lnSpc>
          <a:spcPct val="90000"/>
        </a:lnSpc>
        <a:defRPr sz="7333">
          <a:solidFill>
            <a:srgbClr val="595959"/>
          </a:solidFill>
          <a:latin typeface="Arial Black"/>
          <a:ea typeface="Arial Black"/>
          <a:cs typeface="Arial Black"/>
          <a:sym typeface="Arial Black"/>
        </a:defRPr>
      </a:lvl8pPr>
      <a:lvl9pPr defTabSz="914377">
        <a:lnSpc>
          <a:spcPct val="90000"/>
        </a:lnSpc>
        <a:defRPr sz="7333">
          <a:solidFill>
            <a:srgbClr val="595959"/>
          </a:solidFill>
          <a:latin typeface="Arial Black"/>
          <a:ea typeface="Arial Black"/>
          <a:cs typeface="Arial Black"/>
          <a:sym typeface="Arial Black"/>
        </a:defRPr>
      </a:lvl9pPr>
    </p:titleStyle>
    <p:bodyStyle>
      <a:lvl1pPr defTabSz="914377">
        <a:lnSpc>
          <a:spcPct val="90000"/>
        </a:lnSpc>
        <a:spcBef>
          <a:spcPts val="933"/>
        </a:spcBef>
        <a:defRPr sz="2667" b="1">
          <a:solidFill>
            <a:srgbClr val="DE0718"/>
          </a:solidFill>
          <a:latin typeface="Arial"/>
          <a:ea typeface="Arial"/>
          <a:cs typeface="Arial"/>
          <a:sym typeface="Arial"/>
        </a:defRPr>
      </a:lvl1pPr>
      <a:lvl2pPr defTabSz="914377">
        <a:lnSpc>
          <a:spcPct val="90000"/>
        </a:lnSpc>
        <a:spcBef>
          <a:spcPts val="933"/>
        </a:spcBef>
        <a:defRPr sz="2667" b="1">
          <a:solidFill>
            <a:srgbClr val="DE0718"/>
          </a:solidFill>
          <a:latin typeface="Arial"/>
          <a:ea typeface="Arial"/>
          <a:cs typeface="Arial"/>
          <a:sym typeface="Arial"/>
        </a:defRPr>
      </a:lvl2pPr>
      <a:lvl3pPr defTabSz="914377">
        <a:lnSpc>
          <a:spcPct val="90000"/>
        </a:lnSpc>
        <a:spcBef>
          <a:spcPts val="933"/>
        </a:spcBef>
        <a:defRPr sz="2667" b="1">
          <a:solidFill>
            <a:srgbClr val="DE0718"/>
          </a:solidFill>
          <a:latin typeface="Arial"/>
          <a:ea typeface="Arial"/>
          <a:cs typeface="Arial"/>
          <a:sym typeface="Arial"/>
        </a:defRPr>
      </a:lvl3pPr>
      <a:lvl4pPr defTabSz="914377">
        <a:lnSpc>
          <a:spcPct val="90000"/>
        </a:lnSpc>
        <a:spcBef>
          <a:spcPts val="933"/>
        </a:spcBef>
        <a:defRPr sz="2667" b="1">
          <a:solidFill>
            <a:srgbClr val="DE0718"/>
          </a:solidFill>
          <a:latin typeface="Arial"/>
          <a:ea typeface="Arial"/>
          <a:cs typeface="Arial"/>
          <a:sym typeface="Arial"/>
        </a:defRPr>
      </a:lvl4pPr>
      <a:lvl5pPr defTabSz="914377">
        <a:lnSpc>
          <a:spcPct val="90000"/>
        </a:lnSpc>
        <a:spcBef>
          <a:spcPts val="933"/>
        </a:spcBef>
        <a:defRPr sz="2667" b="1">
          <a:solidFill>
            <a:srgbClr val="DE0718"/>
          </a:solidFill>
          <a:latin typeface="Arial"/>
          <a:ea typeface="Arial"/>
          <a:cs typeface="Arial"/>
          <a:sym typeface="Arial"/>
        </a:defRPr>
      </a:lvl5pPr>
      <a:lvl6pPr defTabSz="914377">
        <a:lnSpc>
          <a:spcPct val="90000"/>
        </a:lnSpc>
        <a:spcBef>
          <a:spcPts val="933"/>
        </a:spcBef>
        <a:defRPr sz="2667" b="1">
          <a:solidFill>
            <a:srgbClr val="DE0718"/>
          </a:solidFill>
          <a:latin typeface="Arial"/>
          <a:ea typeface="Arial"/>
          <a:cs typeface="Arial"/>
          <a:sym typeface="Arial"/>
        </a:defRPr>
      </a:lvl6pPr>
      <a:lvl7pPr defTabSz="914377">
        <a:lnSpc>
          <a:spcPct val="90000"/>
        </a:lnSpc>
        <a:spcBef>
          <a:spcPts val="933"/>
        </a:spcBef>
        <a:defRPr sz="2667" b="1">
          <a:solidFill>
            <a:srgbClr val="DE0718"/>
          </a:solidFill>
          <a:latin typeface="Arial"/>
          <a:ea typeface="Arial"/>
          <a:cs typeface="Arial"/>
          <a:sym typeface="Arial"/>
        </a:defRPr>
      </a:lvl7pPr>
      <a:lvl8pPr defTabSz="914377">
        <a:lnSpc>
          <a:spcPct val="90000"/>
        </a:lnSpc>
        <a:spcBef>
          <a:spcPts val="933"/>
        </a:spcBef>
        <a:defRPr sz="2667" b="1">
          <a:solidFill>
            <a:srgbClr val="DE0718"/>
          </a:solidFill>
          <a:latin typeface="Arial"/>
          <a:ea typeface="Arial"/>
          <a:cs typeface="Arial"/>
          <a:sym typeface="Arial"/>
        </a:defRPr>
      </a:lvl8pPr>
      <a:lvl9pPr defTabSz="914377">
        <a:lnSpc>
          <a:spcPct val="90000"/>
        </a:lnSpc>
        <a:spcBef>
          <a:spcPts val="933"/>
        </a:spcBef>
        <a:defRPr sz="2667" b="1">
          <a:solidFill>
            <a:srgbClr val="DE0718"/>
          </a:solidFill>
          <a:latin typeface="Arial"/>
          <a:ea typeface="Arial"/>
          <a:cs typeface="Arial"/>
          <a:sym typeface="Arial"/>
        </a:defRPr>
      </a:lvl9pPr>
    </p:bodyStyle>
    <p:otherStyle>
      <a:lvl1pPr algn="r" defTabSz="914377">
        <a:defRPr sz="1600">
          <a:solidFill>
            <a:schemeClr val="tx1"/>
          </a:solidFill>
          <a:latin typeface="+mn-lt"/>
          <a:ea typeface="+mn-ea"/>
          <a:cs typeface="+mn-cs"/>
          <a:sym typeface="Arial"/>
        </a:defRPr>
      </a:lvl1pPr>
      <a:lvl2pPr algn="r" defTabSz="914377">
        <a:defRPr sz="1600">
          <a:solidFill>
            <a:schemeClr val="tx1"/>
          </a:solidFill>
          <a:latin typeface="+mn-lt"/>
          <a:ea typeface="+mn-ea"/>
          <a:cs typeface="+mn-cs"/>
          <a:sym typeface="Arial"/>
        </a:defRPr>
      </a:lvl2pPr>
      <a:lvl3pPr algn="r" defTabSz="914377">
        <a:defRPr sz="1600">
          <a:solidFill>
            <a:schemeClr val="tx1"/>
          </a:solidFill>
          <a:latin typeface="+mn-lt"/>
          <a:ea typeface="+mn-ea"/>
          <a:cs typeface="+mn-cs"/>
          <a:sym typeface="Arial"/>
        </a:defRPr>
      </a:lvl3pPr>
      <a:lvl4pPr algn="r" defTabSz="914377">
        <a:defRPr sz="1600">
          <a:solidFill>
            <a:schemeClr val="tx1"/>
          </a:solidFill>
          <a:latin typeface="+mn-lt"/>
          <a:ea typeface="+mn-ea"/>
          <a:cs typeface="+mn-cs"/>
          <a:sym typeface="Arial"/>
        </a:defRPr>
      </a:lvl4pPr>
      <a:lvl5pPr algn="r" defTabSz="914377">
        <a:defRPr sz="1600">
          <a:solidFill>
            <a:schemeClr val="tx1"/>
          </a:solidFill>
          <a:latin typeface="+mn-lt"/>
          <a:ea typeface="+mn-ea"/>
          <a:cs typeface="+mn-cs"/>
          <a:sym typeface="Arial"/>
        </a:defRPr>
      </a:lvl5pPr>
      <a:lvl6pPr algn="r" defTabSz="914377">
        <a:defRPr sz="1600">
          <a:solidFill>
            <a:schemeClr val="tx1"/>
          </a:solidFill>
          <a:latin typeface="+mn-lt"/>
          <a:ea typeface="+mn-ea"/>
          <a:cs typeface="+mn-cs"/>
          <a:sym typeface="Arial"/>
        </a:defRPr>
      </a:lvl6pPr>
      <a:lvl7pPr algn="r" defTabSz="914377">
        <a:defRPr sz="1600">
          <a:solidFill>
            <a:schemeClr val="tx1"/>
          </a:solidFill>
          <a:latin typeface="+mn-lt"/>
          <a:ea typeface="+mn-ea"/>
          <a:cs typeface="+mn-cs"/>
          <a:sym typeface="Arial"/>
        </a:defRPr>
      </a:lvl7pPr>
      <a:lvl8pPr algn="r" defTabSz="914377">
        <a:defRPr sz="1600">
          <a:solidFill>
            <a:schemeClr val="tx1"/>
          </a:solidFill>
          <a:latin typeface="+mn-lt"/>
          <a:ea typeface="+mn-ea"/>
          <a:cs typeface="+mn-cs"/>
          <a:sym typeface="Arial"/>
        </a:defRPr>
      </a:lvl8pPr>
      <a:lvl9pPr algn="r" defTabSz="914377">
        <a:defRPr sz="1600">
          <a:solidFill>
            <a:schemeClr val="tx1"/>
          </a:solidFill>
          <a:latin typeface="+mn-lt"/>
          <a:ea typeface="+mn-ea"/>
          <a:cs typeface="+mn-cs"/>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15B6568A-6E06-824A-8119-7810E8C6C744}" type="datetimeFigureOut">
              <a:rPr lang="en-US" smtClean="0"/>
              <a:t>4/4/19</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496546-A2E6-9742-9E5D-B89B6410507A}" type="slidenum">
              <a:rPr lang="en-US" smtClean="0"/>
              <a:t>‹#›</a:t>
            </a:fld>
            <a:endParaRPr lang="en-US"/>
          </a:p>
        </p:txBody>
      </p:sp>
    </p:spTree>
    <p:extLst>
      <p:ext uri="{BB962C8B-B14F-4D97-AF65-F5344CB8AC3E}">
        <p14:creationId xmlns:p14="http://schemas.microsoft.com/office/powerpoint/2010/main" val="1473296818"/>
      </p:ext>
    </p:extLst>
  </p:cSld>
  <p:clrMap bg1="lt1" tx1="dk1" bg2="lt2" tx2="dk2" accent1="accent1" accent2="accent2" accent3="accent3" accent4="accent4" accent5="accent5" accent6="accent6" hlink="hlink" folHlink="folHlink"/>
  <p:sldLayoutIdLst>
    <p:sldLayoutId id="2147484046" r:id="rId1"/>
    <p:sldLayoutId id="2147484047" r:id="rId2"/>
    <p:sldLayoutId id="2147484048" r:id="rId3"/>
    <p:sldLayoutId id="2147484049" r:id="rId4"/>
    <p:sldLayoutId id="2147484050" r:id="rId5"/>
    <p:sldLayoutId id="2147484051" r:id="rId6"/>
    <p:sldLayoutId id="2147484052" r:id="rId7"/>
    <p:sldLayoutId id="2147484053" r:id="rId8"/>
    <p:sldLayoutId id="2147484054" r:id="rId9"/>
    <p:sldLayoutId id="2147484055" r:id="rId10"/>
    <p:sldLayoutId id="2147484056"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ww.itu.int/en/ITU-T/focusgroups/ai4h/Pages/default.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ye.baidu.com/"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5D236EC-1A84-40B2-AAA5-1D9EA6AB2459}"/>
              </a:ext>
            </a:extLst>
          </p:cNvPr>
          <p:cNvSpPr/>
          <p:nvPr/>
        </p:nvSpPr>
        <p:spPr>
          <a:xfrm>
            <a:off x="3048000" y="3718753"/>
            <a:ext cx="6096000" cy="1015856"/>
          </a:xfrm>
          <a:prstGeom prst="rect">
            <a:avLst/>
          </a:prstGeom>
        </p:spPr>
        <p:txBody>
          <a:bodyPr>
            <a:spAutoFit/>
          </a:bodyPr>
          <a:lstStyle/>
          <a:p>
            <a:pPr algn="ctr" defTabSz="914377">
              <a:lnSpc>
                <a:spcPct val="150000"/>
              </a:lnSpc>
              <a:spcBef>
                <a:spcPts val="800"/>
              </a:spcBef>
              <a:spcAft>
                <a:spcPts val="800"/>
              </a:spcAft>
              <a:defRPr sz="1800" b="0">
                <a:solidFill>
                  <a:srgbClr val="000000"/>
                </a:solidFill>
              </a:defRPr>
            </a:pPr>
            <a:r>
              <a:rPr lang="en-US" altLang="zh-CN" sz="1867" dirty="0">
                <a:solidFill>
                  <a:srgbClr val="000000"/>
                </a:solidFill>
                <a:latin typeface="Microsoft YaHei" charset="-122"/>
                <a:ea typeface="Microsoft YaHei" charset="-122"/>
                <a:cs typeface="Microsoft YaHei" charset="-122"/>
                <a:sym typeface="微软雅黑"/>
              </a:rPr>
              <a:t>Frank XU</a:t>
            </a:r>
            <a:endParaRPr lang="en-US" altLang="zh-CN" sz="1867" b="1" dirty="0">
              <a:solidFill>
                <a:srgbClr val="000000"/>
              </a:solidFill>
              <a:latin typeface="华文楷体" panose="02010600040101010101" pitchFamily="2" charset="-122"/>
              <a:ea typeface="华文楷体" panose="02010600040101010101" pitchFamily="2" charset="-122"/>
              <a:cs typeface="Microsoft YaHei" charset="-122"/>
              <a:sym typeface="微软雅黑"/>
            </a:endParaRPr>
          </a:p>
          <a:p>
            <a:pPr algn="ctr" defTabSz="914377">
              <a:spcBef>
                <a:spcPts val="800"/>
              </a:spcBef>
              <a:spcAft>
                <a:spcPts val="800"/>
              </a:spcAft>
              <a:defRPr sz="1800" b="0">
                <a:solidFill>
                  <a:srgbClr val="000000"/>
                </a:solidFill>
              </a:defRPr>
            </a:pPr>
            <a:r>
              <a:rPr lang="en-US" altLang="zh-CN" sz="1867" b="1" dirty="0">
                <a:solidFill>
                  <a:srgbClr val="000000"/>
                </a:solidFill>
                <a:latin typeface="华文楷体" panose="02010600040101010101" pitchFamily="2" charset="-122"/>
                <a:ea typeface="华文楷体" panose="02010600040101010101" pitchFamily="2" charset="-122"/>
                <a:cs typeface="Microsoft YaHei" charset="-122"/>
                <a:sym typeface="微软雅黑"/>
              </a:rPr>
              <a:t>Baidu Inc.</a:t>
            </a:r>
            <a:endParaRPr lang="en-US" altLang="zh-CN" sz="1867" dirty="0">
              <a:solidFill>
                <a:srgbClr val="000000"/>
              </a:solidFill>
              <a:latin typeface="华文楷体" panose="02010600040101010101" pitchFamily="2" charset="-122"/>
              <a:ea typeface="华文楷体" panose="02010600040101010101" pitchFamily="2" charset="-122"/>
              <a:cs typeface="Microsoft YaHei" charset="-122"/>
              <a:sym typeface="微软雅黑"/>
            </a:endParaRPr>
          </a:p>
        </p:txBody>
      </p:sp>
      <p:sp>
        <p:nvSpPr>
          <p:cNvPr id="3" name="矩形 2">
            <a:extLst>
              <a:ext uri="{FF2B5EF4-FFF2-40B4-BE49-F238E27FC236}">
                <a16:creationId xmlns:a16="http://schemas.microsoft.com/office/drawing/2014/main" id="{0D904FF4-189C-4BB5-8D44-45E5C416D92E}"/>
              </a:ext>
            </a:extLst>
          </p:cNvPr>
          <p:cNvSpPr/>
          <p:nvPr/>
        </p:nvSpPr>
        <p:spPr>
          <a:xfrm>
            <a:off x="0" y="2105115"/>
            <a:ext cx="12192000" cy="906851"/>
          </a:xfrm>
          <a:prstGeom prst="rect">
            <a:avLst/>
          </a:prstGeom>
        </p:spPr>
        <p:txBody>
          <a:bodyPr wrap="square">
            <a:spAutoFit/>
          </a:bodyPr>
          <a:lstStyle/>
          <a:p>
            <a:pPr algn="ctr" defTabSz="914377">
              <a:lnSpc>
                <a:spcPct val="150000"/>
              </a:lnSpc>
              <a:defRPr sz="1800" b="0">
                <a:solidFill>
                  <a:srgbClr val="000000"/>
                </a:solidFill>
              </a:defRPr>
            </a:pPr>
            <a:r>
              <a:rPr lang="en-US" altLang="zh-Hans" sz="4000" b="1" dirty="0">
                <a:latin typeface="Microsoft YaHei" panose="020B0503020204020204" pitchFamily="34" charset="-122"/>
                <a:ea typeface="Microsoft YaHei" panose="020B0503020204020204" pitchFamily="34" charset="-122"/>
              </a:rPr>
              <a:t>Topic Group:  Ophthalmology</a:t>
            </a:r>
            <a:endParaRPr lang="en-US" altLang="zh-CN" sz="800" b="1" dirty="0">
              <a:solidFill>
                <a:srgbClr val="000000"/>
              </a:solidFill>
              <a:latin typeface="Microsoft YaHei" charset="-122"/>
              <a:ea typeface="Microsoft YaHei" charset="-122"/>
              <a:cs typeface="Microsoft YaHei" charset="-122"/>
              <a:sym typeface="微软雅黑"/>
            </a:endParaRPr>
          </a:p>
        </p:txBody>
      </p:sp>
    </p:spTree>
    <p:extLst>
      <p:ext uri="{BB962C8B-B14F-4D97-AF65-F5344CB8AC3E}">
        <p14:creationId xmlns:p14="http://schemas.microsoft.com/office/powerpoint/2010/main" val="3025245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8FC295F-9B35-4B1C-A254-34ACE6D6BD47}"/>
              </a:ext>
            </a:extLst>
          </p:cNvPr>
          <p:cNvSpPr txBox="1">
            <a:spLocks/>
          </p:cNvSpPr>
          <p:nvPr/>
        </p:nvSpPr>
        <p:spPr>
          <a:xfrm>
            <a:off x="571921" y="961666"/>
            <a:ext cx="10979552" cy="566773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base"/>
            <a:r>
              <a:rPr lang="en-US" sz="3600" b="1" dirty="0"/>
              <a:t>TG </a:t>
            </a:r>
            <a:r>
              <a:rPr lang="en-US" sz="3600" b="1" dirty="0" err="1"/>
              <a:t>Ophthalmo</a:t>
            </a:r>
            <a:r>
              <a:rPr lang="en-US" sz="3600" b="1" dirty="0"/>
              <a:t>: Topic Group on "Ophthalmology"</a:t>
            </a:r>
          </a:p>
          <a:p>
            <a:pPr fontAlgn="base"/>
            <a:endParaRPr lang="en-US" sz="1800" b="1" dirty="0"/>
          </a:p>
          <a:p>
            <a:pPr fontAlgn="base"/>
            <a:r>
              <a:rPr lang="en-US" sz="1800" b="1" dirty="0"/>
              <a:t>Scope</a:t>
            </a:r>
          </a:p>
          <a:p>
            <a:pPr fontAlgn="base"/>
            <a:r>
              <a:rPr lang="en-US" sz="1800" dirty="0"/>
              <a:t>​The </a:t>
            </a:r>
            <a:r>
              <a:rPr lang="en-US" sz="1800" dirty="0">
                <a:hlinkClick r:id="rId3"/>
              </a:rPr>
              <a:t>FG-AI4H</a:t>
            </a:r>
            <a:r>
              <a:rPr lang="en-US" sz="1800" dirty="0"/>
              <a:t> Topic Group on Ophthalmology (TG-</a:t>
            </a:r>
            <a:r>
              <a:rPr lang="en-US" sz="1800" dirty="0" err="1"/>
              <a:t>Ophthalmo</a:t>
            </a:r>
            <a:r>
              <a:rPr lang="en-US" sz="1800" dirty="0"/>
              <a:t>) is dedicated to using artificial intelligence for the detection and diagnostics of ophthalmological diseases and conditions, in particular Diabetic Retinopathy (DR), from retinal images. Other retinal diagnostics for Glaucoma and Age-related Macular Degeneration (AMD) are also within the scope of the AI for Ophthalmology topic group.</a:t>
            </a:r>
          </a:p>
          <a:p>
            <a:pPr fontAlgn="base"/>
            <a:r>
              <a:rPr lang="en-US" sz="1800" dirty="0"/>
              <a:t>DR is a serious eye-disease caused by diabetes that can lead to vision impairment and blindness if it is not detected and treated early enough. The WHO estimates that there are over 422 million people with diabetes worldwide. Of these 35% or over 148 million are estimated to have DR with potential for vision impairment and 11% or 48 million are estimated to have Vision Threating DR that can lead to blindness. Prevention of vision loss requires early detection of DR via regular eye exams and screening by a trained ophthalmologist or eye care professional. However, given the large numbers of people affected worldwide, there are not sufficient specialists globally to screen everyone at risk. The shortfall is particularly acute in developing countries, including India, and many countries in Asia and Africa. In addition, many affected people live in remote areas with little or no access to clinics and screening facilities. This makes Diabetic Retinopathy a global healthcare challenge that needs urgent resolution. </a:t>
            </a:r>
          </a:p>
          <a:p>
            <a:pPr fontAlgn="base"/>
            <a:r>
              <a:rPr lang="en-US" sz="1800" dirty="0"/>
              <a:t>Recent advances in Artificial Intelligence algorithms for image recognition and medical diagnostics have been shown to be effective in detecting Diabetic Retinopathy at an accuracy comparable to an ophthalmologist. A standard way of benchmarking the performance of various AI applications to detect and diagnose Diabetic Retinopathy is therefore important. It will help in the evaluation and selection​ of appropriate solutions to address this global healthcare challenge. </a:t>
            </a:r>
          </a:p>
          <a:p>
            <a:pPr>
              <a:lnSpc>
                <a:spcPct val="160000"/>
              </a:lnSpc>
            </a:pPr>
            <a:endParaRPr lang="en-US" altLang="zh-CN" sz="1100" b="1" dirty="0">
              <a:solidFill>
                <a:srgbClr val="000000"/>
              </a:solidFill>
              <a:latin typeface="Microsoft YaHei" charset="-122"/>
              <a:ea typeface="Microsoft YaHei" charset="-122"/>
              <a:cs typeface="Microsoft YaHei" charset="-122"/>
            </a:endParaRPr>
          </a:p>
        </p:txBody>
      </p:sp>
      <p:pic>
        <p:nvPicPr>
          <p:cNvPr id="5" name="Picture 2" descr="Image result for ç¾åº¦">
            <a:extLst>
              <a:ext uri="{FF2B5EF4-FFF2-40B4-BE49-F238E27FC236}">
                <a16:creationId xmlns:a16="http://schemas.microsoft.com/office/drawing/2014/main" id="{ECD33319-BE9E-49A7-9333-EFC09D0FD4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0687" y="137676"/>
            <a:ext cx="1583227" cy="534731"/>
          </a:xfrm>
          <a:prstGeom prst="rect">
            <a:avLst/>
          </a:prstGeom>
          <a:noFill/>
          <a:extLst>
            <a:ext uri="{909E8E84-426E-40DD-AFC4-6F175D3DCCD1}">
              <a14:hiddenFill xmlns:a14="http://schemas.microsoft.com/office/drawing/2010/main">
                <a:solidFill>
                  <a:srgbClr val="FFFFFF"/>
                </a:solidFill>
              </a14:hiddenFill>
            </a:ext>
          </a:extLst>
        </p:spPr>
      </p:pic>
      <p:sp>
        <p:nvSpPr>
          <p:cNvPr id="4" name="Text Placeholder 3">
            <a:extLst>
              <a:ext uri="{FF2B5EF4-FFF2-40B4-BE49-F238E27FC236}">
                <a16:creationId xmlns:a16="http://schemas.microsoft.com/office/drawing/2014/main" id="{19C842B5-4690-3741-AAE7-4A8DDD8BBD56}"/>
              </a:ext>
            </a:extLst>
          </p:cNvPr>
          <p:cNvSpPr>
            <a:spLocks noGrp="1"/>
          </p:cNvSpPr>
          <p:nvPr>
            <p:ph type="body" idx="1"/>
          </p:nvPr>
        </p:nvSpPr>
        <p:spPr/>
        <p:txBody>
          <a:bodyPr/>
          <a:lstStyle/>
          <a:p>
            <a:r>
              <a:rPr lang="en-US" altLang="zh-CN" sz="4000" dirty="0">
                <a:solidFill>
                  <a:srgbClr val="000000"/>
                </a:solidFill>
                <a:latin typeface="Microsoft YaHei" charset="-122"/>
                <a:ea typeface="Microsoft YaHei" charset="-122"/>
                <a:cs typeface="Microsoft YaHei" charset="-122"/>
              </a:rPr>
              <a:t>TG Call4participation</a:t>
            </a:r>
            <a:endParaRPr lang="en-US" altLang="zh-CN" sz="3600" dirty="0">
              <a:solidFill>
                <a:srgbClr val="000000"/>
              </a:solidFill>
              <a:latin typeface="Microsoft YaHei" charset="-122"/>
              <a:ea typeface="Microsoft YaHei" charset="-122"/>
              <a:cs typeface="Microsoft YaHei" charset="-122"/>
            </a:endParaRPr>
          </a:p>
        </p:txBody>
      </p:sp>
    </p:spTree>
    <p:extLst>
      <p:ext uri="{BB962C8B-B14F-4D97-AF65-F5344CB8AC3E}">
        <p14:creationId xmlns:p14="http://schemas.microsoft.com/office/powerpoint/2010/main" val="180626921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8FC295F-9B35-4B1C-A254-34ACE6D6BD47}"/>
              </a:ext>
            </a:extLst>
          </p:cNvPr>
          <p:cNvSpPr txBox="1">
            <a:spLocks/>
          </p:cNvSpPr>
          <p:nvPr/>
        </p:nvSpPr>
        <p:spPr>
          <a:xfrm>
            <a:off x="571921" y="961666"/>
            <a:ext cx="10979552" cy="566773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TG Ophthalmology</a:t>
            </a:r>
          </a:p>
          <a:p>
            <a:pPr marL="742950" lvl="1" indent="-285750">
              <a:buFont typeface="Arial" panose="020B0604020202020204" pitchFamily="34" charset="0"/>
              <a:buChar char="•"/>
            </a:pPr>
            <a:r>
              <a:rPr lang="en-US" dirty="0"/>
              <a:t>Fundus Imaging</a:t>
            </a:r>
          </a:p>
          <a:p>
            <a:pPr marL="1200150" lvl="2" indent="-285750">
              <a:buFont typeface="Courier New" panose="02070309020205020404" pitchFamily="49" charset="0"/>
              <a:buChar char="o"/>
            </a:pPr>
            <a:r>
              <a:rPr lang="en-US" dirty="0"/>
              <a:t>Single Task</a:t>
            </a:r>
          </a:p>
          <a:p>
            <a:pPr marL="1657350" lvl="3" indent="-285750">
              <a:buFont typeface="Wingdings" pitchFamily="2" charset="2"/>
              <a:buChar char="§"/>
            </a:pPr>
            <a:r>
              <a:rPr lang="en-US" dirty="0"/>
              <a:t>Image quality</a:t>
            </a:r>
          </a:p>
          <a:p>
            <a:pPr marL="1657350" lvl="3" indent="-285750">
              <a:buFont typeface="Wingdings" pitchFamily="2" charset="2"/>
              <a:buChar char="§"/>
            </a:pPr>
            <a:r>
              <a:rPr lang="en-US" dirty="0"/>
              <a:t>Single disease classification/Grading</a:t>
            </a:r>
          </a:p>
          <a:p>
            <a:pPr marL="2114550" lvl="4" indent="-285750">
              <a:buFont typeface="Wingdings" pitchFamily="2" charset="2"/>
              <a:buChar char="v"/>
            </a:pPr>
            <a:r>
              <a:rPr lang="en-US" dirty="0"/>
              <a:t>DR</a:t>
            </a:r>
          </a:p>
          <a:p>
            <a:pPr marL="2114550" lvl="4" indent="-285750">
              <a:buFont typeface="Wingdings" pitchFamily="2" charset="2"/>
              <a:buChar char="v"/>
            </a:pPr>
            <a:r>
              <a:rPr lang="en-US" dirty="0"/>
              <a:t>Glaucoma</a:t>
            </a:r>
          </a:p>
          <a:p>
            <a:pPr marL="2114550" lvl="4" indent="-285750">
              <a:buFont typeface="Wingdings" pitchFamily="2" charset="2"/>
              <a:buChar char="v"/>
            </a:pPr>
            <a:r>
              <a:rPr lang="en-US" dirty="0"/>
              <a:t>AMD</a:t>
            </a:r>
          </a:p>
          <a:p>
            <a:pPr marL="2114550" lvl="4" indent="-285750">
              <a:buFont typeface="Wingdings" pitchFamily="2" charset="2"/>
              <a:buChar char="v"/>
            </a:pPr>
            <a:r>
              <a:rPr lang="en-US" dirty="0"/>
              <a:t>…</a:t>
            </a:r>
          </a:p>
          <a:p>
            <a:pPr marL="1657350" lvl="3" indent="-285750">
              <a:buFont typeface="Wingdings" pitchFamily="2" charset="2"/>
              <a:buChar char="§"/>
            </a:pPr>
            <a:r>
              <a:rPr lang="en-US" dirty="0"/>
              <a:t>Single lesion detection/segmentation</a:t>
            </a:r>
          </a:p>
          <a:p>
            <a:pPr marL="2114550" lvl="4" indent="-285750">
              <a:buFont typeface="Wingdings" pitchFamily="2" charset="2"/>
              <a:buChar char="v"/>
            </a:pPr>
            <a:r>
              <a:rPr lang="en-US" dirty="0"/>
              <a:t>MA</a:t>
            </a:r>
          </a:p>
          <a:p>
            <a:pPr marL="2114550" lvl="4" indent="-285750">
              <a:buFont typeface="Wingdings" pitchFamily="2" charset="2"/>
              <a:buChar char="v"/>
            </a:pPr>
            <a:r>
              <a:rPr lang="en-US" dirty="0"/>
              <a:t>PPA</a:t>
            </a:r>
          </a:p>
          <a:p>
            <a:pPr marL="2114550" lvl="4" indent="-285750">
              <a:buFont typeface="Wingdings" pitchFamily="2" charset="2"/>
              <a:buChar char="v"/>
            </a:pPr>
            <a:r>
              <a:rPr lang="en-US" dirty="0"/>
              <a:t>…</a:t>
            </a:r>
          </a:p>
          <a:p>
            <a:pPr marL="1657350" lvl="3" indent="-285750">
              <a:buFont typeface="Wingdings" pitchFamily="2" charset="2"/>
              <a:buChar char="§"/>
            </a:pPr>
            <a:r>
              <a:rPr lang="en-US" dirty="0"/>
              <a:t>Single structure detection/localization/segmentation</a:t>
            </a:r>
          </a:p>
          <a:p>
            <a:pPr marL="2114550" lvl="4" indent="-285750">
              <a:buFont typeface="Wingdings" pitchFamily="2" charset="2"/>
              <a:buChar char="v"/>
            </a:pPr>
            <a:r>
              <a:rPr lang="en-US" dirty="0"/>
              <a:t>Disc</a:t>
            </a:r>
          </a:p>
          <a:p>
            <a:pPr marL="2114550" lvl="4" indent="-285750">
              <a:buFont typeface="Wingdings" pitchFamily="2" charset="2"/>
              <a:buChar char="v"/>
            </a:pPr>
            <a:r>
              <a:rPr lang="en-US" dirty="0"/>
              <a:t>Cup</a:t>
            </a:r>
          </a:p>
          <a:p>
            <a:pPr marL="2114550" lvl="4" indent="-285750">
              <a:buFont typeface="Wingdings" pitchFamily="2" charset="2"/>
              <a:buChar char="v"/>
            </a:pPr>
            <a:r>
              <a:rPr lang="en-US" dirty="0"/>
              <a:t>Fovea</a:t>
            </a:r>
          </a:p>
          <a:p>
            <a:pPr marL="2114550" lvl="4" indent="-285750">
              <a:buFont typeface="Wingdings" pitchFamily="2" charset="2"/>
              <a:buChar char="v"/>
            </a:pPr>
            <a:r>
              <a:rPr lang="en-US" dirty="0"/>
              <a:t>Vessels</a:t>
            </a:r>
          </a:p>
          <a:p>
            <a:pPr lvl="3"/>
            <a:r>
              <a:rPr lang="en-US" dirty="0"/>
              <a:t>…</a:t>
            </a:r>
          </a:p>
          <a:p>
            <a:pPr lvl="2"/>
            <a:endParaRPr lang="en-US" dirty="0"/>
          </a:p>
        </p:txBody>
      </p:sp>
      <p:pic>
        <p:nvPicPr>
          <p:cNvPr id="5" name="Picture 2" descr="Image result for ç¾åº¦">
            <a:extLst>
              <a:ext uri="{FF2B5EF4-FFF2-40B4-BE49-F238E27FC236}">
                <a16:creationId xmlns:a16="http://schemas.microsoft.com/office/drawing/2014/main" id="{ECD33319-BE9E-49A7-9333-EFC09D0FD4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10687" y="137676"/>
            <a:ext cx="1583227" cy="534731"/>
          </a:xfrm>
          <a:prstGeom prst="rect">
            <a:avLst/>
          </a:prstGeom>
          <a:noFill/>
          <a:extLst>
            <a:ext uri="{909E8E84-426E-40DD-AFC4-6F175D3DCCD1}">
              <a14:hiddenFill xmlns:a14="http://schemas.microsoft.com/office/drawing/2010/main">
                <a:solidFill>
                  <a:srgbClr val="FFFFFF"/>
                </a:solidFill>
              </a14:hiddenFill>
            </a:ext>
          </a:extLst>
        </p:spPr>
      </p:pic>
      <p:sp>
        <p:nvSpPr>
          <p:cNvPr id="4" name="Text Placeholder 3">
            <a:extLst>
              <a:ext uri="{FF2B5EF4-FFF2-40B4-BE49-F238E27FC236}">
                <a16:creationId xmlns:a16="http://schemas.microsoft.com/office/drawing/2014/main" id="{19C842B5-4690-3741-AAE7-4A8DDD8BBD56}"/>
              </a:ext>
            </a:extLst>
          </p:cNvPr>
          <p:cNvSpPr>
            <a:spLocks noGrp="1"/>
          </p:cNvSpPr>
          <p:nvPr>
            <p:ph type="body" idx="1"/>
          </p:nvPr>
        </p:nvSpPr>
        <p:spPr/>
        <p:txBody>
          <a:bodyPr/>
          <a:lstStyle/>
          <a:p>
            <a:r>
              <a:rPr lang="en-US" altLang="zh-CN" sz="4000" dirty="0">
                <a:solidFill>
                  <a:srgbClr val="000000"/>
                </a:solidFill>
                <a:latin typeface="Microsoft YaHei" charset="-122"/>
                <a:ea typeface="Microsoft YaHei" charset="-122"/>
                <a:cs typeface="Microsoft YaHei" charset="-122"/>
              </a:rPr>
              <a:t>TG Structure Suggestion</a:t>
            </a:r>
            <a:endParaRPr lang="en-US" altLang="zh-CN" sz="3600" dirty="0">
              <a:solidFill>
                <a:srgbClr val="000000"/>
              </a:solidFill>
              <a:latin typeface="Microsoft YaHei" charset="-122"/>
              <a:ea typeface="Microsoft YaHei" charset="-122"/>
              <a:cs typeface="Microsoft YaHei" charset="-122"/>
            </a:endParaRPr>
          </a:p>
        </p:txBody>
      </p:sp>
    </p:spTree>
    <p:extLst>
      <p:ext uri="{BB962C8B-B14F-4D97-AF65-F5344CB8AC3E}">
        <p14:creationId xmlns:p14="http://schemas.microsoft.com/office/powerpoint/2010/main" val="156503272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8FC295F-9B35-4B1C-A254-34ACE6D6BD47}"/>
              </a:ext>
            </a:extLst>
          </p:cNvPr>
          <p:cNvSpPr txBox="1">
            <a:spLocks/>
          </p:cNvSpPr>
          <p:nvPr/>
        </p:nvSpPr>
        <p:spPr>
          <a:xfrm>
            <a:off x="571921" y="961666"/>
            <a:ext cx="10979552" cy="5667734"/>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TG Ophthalmology</a:t>
            </a:r>
          </a:p>
          <a:p>
            <a:pPr marL="742950" lvl="1" indent="-285750">
              <a:buFont typeface="Courier New" panose="02070309020205020404" pitchFamily="49" charset="0"/>
              <a:buChar char="o"/>
            </a:pPr>
            <a:r>
              <a:rPr lang="en-US" dirty="0"/>
              <a:t>Fundus Imaging</a:t>
            </a:r>
          </a:p>
          <a:p>
            <a:pPr marL="1200150" lvl="2" indent="-285750">
              <a:buFont typeface="Wingdings" pitchFamily="2" charset="2"/>
              <a:buChar char="§"/>
            </a:pPr>
            <a:r>
              <a:rPr lang="en-US" dirty="0"/>
              <a:t>Single Task</a:t>
            </a:r>
          </a:p>
          <a:p>
            <a:pPr lvl="3"/>
            <a:r>
              <a:rPr lang="en-US" dirty="0"/>
              <a:t>…</a:t>
            </a:r>
          </a:p>
          <a:p>
            <a:pPr marL="1200150" lvl="2" indent="-285750">
              <a:buFont typeface="Wingdings" pitchFamily="2" charset="2"/>
              <a:buChar char="§"/>
            </a:pPr>
            <a:r>
              <a:rPr lang="en-US" dirty="0"/>
              <a:t>Multi-task</a:t>
            </a:r>
          </a:p>
          <a:p>
            <a:pPr marL="1657350" lvl="3" indent="-285750">
              <a:buFont typeface="Wingdings" pitchFamily="2" charset="2"/>
              <a:buChar char="v"/>
            </a:pPr>
            <a:r>
              <a:rPr lang="en-US" dirty="0"/>
              <a:t>Combination 1 for xxx application/scenario</a:t>
            </a:r>
          </a:p>
          <a:p>
            <a:pPr marL="1657350" lvl="3" indent="-285750">
              <a:buFont typeface="Wingdings" pitchFamily="2" charset="2"/>
              <a:buChar char="v"/>
            </a:pPr>
            <a:r>
              <a:rPr lang="en-US" dirty="0"/>
              <a:t>Combination 2 for xxx application/scenario</a:t>
            </a:r>
          </a:p>
          <a:p>
            <a:pPr lvl="3"/>
            <a:r>
              <a:rPr lang="en-US" dirty="0"/>
              <a:t>…</a:t>
            </a:r>
          </a:p>
          <a:p>
            <a:pPr marL="742950" lvl="1" indent="-285750">
              <a:buFont typeface="Courier New" panose="02070309020205020404" pitchFamily="49" charset="0"/>
              <a:buChar char="o"/>
            </a:pPr>
            <a:r>
              <a:rPr lang="en-US" dirty="0"/>
              <a:t>OCT</a:t>
            </a:r>
          </a:p>
          <a:p>
            <a:pPr marL="742950" lvl="1" indent="-285750">
              <a:buFont typeface="Courier New" panose="02070309020205020404" pitchFamily="49" charset="0"/>
              <a:buChar char="o"/>
            </a:pPr>
            <a:r>
              <a:rPr lang="en-US" dirty="0"/>
              <a:t>SSOCT</a:t>
            </a:r>
          </a:p>
          <a:p>
            <a:pPr marL="742950" lvl="1" indent="-285750">
              <a:buFont typeface="Courier New" panose="02070309020205020404" pitchFamily="49" charset="0"/>
              <a:buChar char="o"/>
            </a:pPr>
            <a:r>
              <a:rPr lang="en-US" dirty="0"/>
              <a:t>ASOCT</a:t>
            </a:r>
          </a:p>
          <a:p>
            <a:pPr marL="742950" lvl="1" indent="-285750">
              <a:buFont typeface="Courier New" panose="02070309020205020404" pitchFamily="49" charset="0"/>
              <a:buChar char="o"/>
            </a:pPr>
            <a:r>
              <a:rPr lang="en-US" dirty="0" err="1"/>
              <a:t>Retcam</a:t>
            </a:r>
            <a:endParaRPr lang="en-US" dirty="0"/>
          </a:p>
          <a:p>
            <a:pPr marL="742950" lvl="1" indent="-285750">
              <a:buFont typeface="Courier New" panose="02070309020205020404" pitchFamily="49" charset="0"/>
              <a:buChar char="o"/>
            </a:pPr>
            <a:r>
              <a:rPr lang="en-US" dirty="0"/>
              <a:t>Hyper-Spectral Imaging</a:t>
            </a:r>
          </a:p>
          <a:p>
            <a:pPr marL="742950" lvl="1" indent="-285750">
              <a:buFont typeface="Courier New" panose="02070309020205020404" pitchFamily="49" charset="0"/>
              <a:buChar char="o"/>
            </a:pPr>
            <a:r>
              <a:rPr lang="en-US" dirty="0"/>
              <a:t>Adaptive optics</a:t>
            </a:r>
          </a:p>
          <a:p>
            <a:pPr lvl="1"/>
            <a:r>
              <a:rPr lang="en-US" dirty="0"/>
              <a:t>…</a:t>
            </a:r>
          </a:p>
          <a:p>
            <a:pPr lvl="1"/>
            <a:endParaRPr lang="en-US" dirty="0"/>
          </a:p>
          <a:p>
            <a:pPr lvl="1"/>
            <a:endParaRPr lang="en-US" dirty="0"/>
          </a:p>
        </p:txBody>
      </p:sp>
      <p:pic>
        <p:nvPicPr>
          <p:cNvPr id="5" name="Picture 2" descr="Image result for ç¾åº¦">
            <a:extLst>
              <a:ext uri="{FF2B5EF4-FFF2-40B4-BE49-F238E27FC236}">
                <a16:creationId xmlns:a16="http://schemas.microsoft.com/office/drawing/2014/main" id="{ECD33319-BE9E-49A7-9333-EFC09D0FD4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10687" y="137676"/>
            <a:ext cx="1583227" cy="534731"/>
          </a:xfrm>
          <a:prstGeom prst="rect">
            <a:avLst/>
          </a:prstGeom>
          <a:noFill/>
          <a:extLst>
            <a:ext uri="{909E8E84-426E-40DD-AFC4-6F175D3DCCD1}">
              <a14:hiddenFill xmlns:a14="http://schemas.microsoft.com/office/drawing/2010/main">
                <a:solidFill>
                  <a:srgbClr val="FFFFFF"/>
                </a:solidFill>
              </a14:hiddenFill>
            </a:ext>
          </a:extLst>
        </p:spPr>
      </p:pic>
      <p:sp>
        <p:nvSpPr>
          <p:cNvPr id="4" name="Text Placeholder 3">
            <a:extLst>
              <a:ext uri="{FF2B5EF4-FFF2-40B4-BE49-F238E27FC236}">
                <a16:creationId xmlns:a16="http://schemas.microsoft.com/office/drawing/2014/main" id="{19C842B5-4690-3741-AAE7-4A8DDD8BBD56}"/>
              </a:ext>
            </a:extLst>
          </p:cNvPr>
          <p:cNvSpPr>
            <a:spLocks noGrp="1"/>
          </p:cNvSpPr>
          <p:nvPr>
            <p:ph type="body" idx="1"/>
          </p:nvPr>
        </p:nvSpPr>
        <p:spPr/>
        <p:txBody>
          <a:bodyPr/>
          <a:lstStyle/>
          <a:p>
            <a:r>
              <a:rPr lang="en-US" altLang="zh-CN" sz="4000" dirty="0">
                <a:solidFill>
                  <a:srgbClr val="000000"/>
                </a:solidFill>
                <a:latin typeface="Microsoft YaHei" charset="-122"/>
                <a:ea typeface="Microsoft YaHei" charset="-122"/>
                <a:cs typeface="Microsoft YaHei" charset="-122"/>
              </a:rPr>
              <a:t>TG Structure Suggestion</a:t>
            </a:r>
            <a:endParaRPr lang="en-US" altLang="zh-CN" sz="3600" dirty="0">
              <a:solidFill>
                <a:srgbClr val="000000"/>
              </a:solidFill>
              <a:latin typeface="Microsoft YaHei" charset="-122"/>
              <a:ea typeface="Microsoft YaHei" charset="-122"/>
              <a:cs typeface="Microsoft YaHei" charset="-122"/>
            </a:endParaRPr>
          </a:p>
        </p:txBody>
      </p:sp>
    </p:spTree>
    <p:extLst>
      <p:ext uri="{BB962C8B-B14F-4D97-AF65-F5344CB8AC3E}">
        <p14:creationId xmlns:p14="http://schemas.microsoft.com/office/powerpoint/2010/main" val="77841416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53CC3F-65B3-4334-A20B-3873D069536D}"/>
              </a:ext>
            </a:extLst>
          </p:cNvPr>
          <p:cNvSpPr txBox="1"/>
          <p:nvPr/>
        </p:nvSpPr>
        <p:spPr>
          <a:xfrm>
            <a:off x="2834901" y="3560276"/>
            <a:ext cx="6512031" cy="141576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60957" tIns="60957" rIns="60957" bIns="60957" numCol="1" spcCol="38100" rtlCol="0" anchor="t">
            <a:spAutoFit/>
          </a:bodyPr>
          <a:lstStyle/>
          <a:p>
            <a:pPr algn="ctr" defTabSz="914377" latinLnBrk="1" hangingPunct="0"/>
            <a:r>
              <a:rPr lang="en-US" sz="2800" dirty="0">
                <a:hlinkClick r:id="rId3"/>
              </a:rPr>
              <a:t>https://</a:t>
            </a:r>
            <a:r>
              <a:rPr lang="en-US" sz="2800" dirty="0" err="1">
                <a:hlinkClick r:id="rId3"/>
              </a:rPr>
              <a:t>eye.baidu.com</a:t>
            </a:r>
            <a:endParaRPr lang="en-US" altLang="zh-Hans" sz="2800" dirty="0">
              <a:solidFill>
                <a:srgbClr val="000000"/>
              </a:solidFill>
              <a:latin typeface="Microsoft YaHei" panose="020B0503020204020204" pitchFamily="34" charset="-122"/>
              <a:ea typeface="Microsoft YaHei" panose="020B0503020204020204" pitchFamily="34" charset="-122"/>
              <a:sym typeface="Helvetica"/>
            </a:endParaRPr>
          </a:p>
          <a:p>
            <a:pPr algn="ctr" defTabSz="914377" latinLnBrk="1" hangingPunct="0"/>
            <a:endParaRPr lang="en-US" altLang="zh-Hans" sz="2800" dirty="0">
              <a:solidFill>
                <a:srgbClr val="000000"/>
              </a:solidFill>
              <a:latin typeface="Microsoft YaHei" panose="020B0503020204020204" pitchFamily="34" charset="-122"/>
              <a:ea typeface="Microsoft YaHei" panose="020B0503020204020204" pitchFamily="34" charset="-122"/>
              <a:sym typeface="Helvetica"/>
            </a:endParaRPr>
          </a:p>
          <a:p>
            <a:pPr algn="ctr" defTabSz="914377" latinLnBrk="1" hangingPunct="0"/>
            <a:r>
              <a:rPr lang="en-US" altLang="zh-Hans" sz="2800" dirty="0">
                <a:solidFill>
                  <a:srgbClr val="000000"/>
                </a:solidFill>
                <a:latin typeface="Microsoft YaHei" panose="020B0503020204020204" pitchFamily="34" charset="-122"/>
                <a:ea typeface="Microsoft YaHei" panose="020B0503020204020204" pitchFamily="34" charset="-122"/>
                <a:sym typeface="Helvetica"/>
              </a:rPr>
              <a:t>Thank you</a:t>
            </a:r>
            <a:endParaRPr lang="en-US" sz="2800" dirty="0">
              <a:solidFill>
                <a:srgbClr val="000000"/>
              </a:solidFill>
              <a:latin typeface="Microsoft YaHei" panose="020B0503020204020204" pitchFamily="34" charset="-122"/>
              <a:ea typeface="Microsoft YaHei" panose="020B0503020204020204" pitchFamily="34" charset="-122"/>
              <a:sym typeface="Helvetica"/>
            </a:endParaRPr>
          </a:p>
        </p:txBody>
      </p:sp>
    </p:spTree>
    <p:extLst>
      <p:ext uri="{BB962C8B-B14F-4D97-AF65-F5344CB8AC3E}">
        <p14:creationId xmlns:p14="http://schemas.microsoft.com/office/powerpoint/2010/main" val="1353702679"/>
      </p:ext>
    </p:extLst>
  </p:cSld>
  <p:clrMapOvr>
    <a:masterClrMapping/>
  </p:clrMapOvr>
  <p:transition spd="med"/>
</p:sld>
</file>

<file path=ppt/theme/_rels/theme2.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Default">
  <a:themeElements>
    <a:clrScheme name="Default">
      <a:dk1>
        <a:srgbClr val="595959"/>
      </a:dk1>
      <a:lt1>
        <a:srgbClr val="FFFFFF"/>
      </a:lt1>
      <a:dk2>
        <a:srgbClr val="A7A7A7"/>
      </a:dk2>
      <a:lt2>
        <a:srgbClr val="535353"/>
      </a:lt2>
      <a:accent1>
        <a:srgbClr val="727171"/>
      </a:accent1>
      <a:accent2>
        <a:srgbClr val="DE0718"/>
      </a:accent2>
      <a:accent3>
        <a:srgbClr val="00A7DA"/>
      </a:accent3>
      <a:accent4>
        <a:srgbClr val="004EA2"/>
      </a:accent4>
      <a:accent5>
        <a:srgbClr val="FDD000"/>
      </a:accent5>
      <a:accent6>
        <a:srgbClr val="8FC31F"/>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727171"/>
          </a:solidFill>
          <a:prstDash val="solid"/>
          <a:bevel/>
        </a:ln>
        <a:effectLst/>
      </a:spPr>
      <a:bodyPr rot="0" spcFirstLastPara="1" vertOverflow="overflow" horzOverflow="overflow" vert="horz" wrap="square" lIns="45718" tIns="45718" rIns="45718" bIns="45718" numCol="1" spcCol="38100" rtlCol="0" anchor="ctr">
        <a:spAutoFit/>
      </a:bodyPr>
      <a:lstStyle>
        <a:defPPr marL="0" marR="0" indent="0" algn="l" defTabSz="685800" rtl="0" fontAlgn="auto" latinLnBrk="1" hangingPunct="0">
          <a:lnSpc>
            <a:spcPct val="100000"/>
          </a:lnSpc>
          <a:spcBef>
            <a:spcPts val="0"/>
          </a:spcBef>
          <a:spcAft>
            <a:spcPts val="0"/>
          </a:spcAft>
          <a:buClrTx/>
          <a:buSzTx/>
          <a:buFontTx/>
          <a:buNone/>
          <a:tabLst/>
          <a:defRPr kumimoji="0" sz="1300" b="0" i="0" u="none" strike="noStrike" cap="none" spc="0" normalizeH="0" baseline="0">
            <a:ln>
              <a:noFill/>
            </a:ln>
            <a:solidFill>
              <a:srgbClr val="595959"/>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727171"/>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685800" rtl="0" fontAlgn="auto" latinLnBrk="1" hangingPunct="0">
          <a:lnSpc>
            <a:spcPct val="100000"/>
          </a:lnSpc>
          <a:spcBef>
            <a:spcPts val="0"/>
          </a:spcBef>
          <a:spcAft>
            <a:spcPts val="0"/>
          </a:spcAft>
          <a:buClrTx/>
          <a:buSzTx/>
          <a:buFontTx/>
          <a:buNone/>
          <a:tabLst/>
          <a:defRPr kumimoji="0" sz="1300" b="0" i="0" u="none" strike="noStrike" cap="none" spc="0" normalizeH="0" baseline="0">
            <a:ln>
              <a:noFill/>
            </a:ln>
            <a:solidFill>
              <a:srgbClr val="595959"/>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13c52cb54d6c8b687ea58071e52f4e6">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19c8027f12dc0326c57fc181fc1116f3"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58A413-4212-427E-8432-4EEC168A99BB}"/>
</file>

<file path=customXml/itemProps2.xml><?xml version="1.0" encoding="utf-8"?>
<ds:datastoreItem xmlns:ds="http://schemas.openxmlformats.org/officeDocument/2006/customXml" ds:itemID="{18836266-CD97-4B28-9E1D-344DED3A0BF2}"/>
</file>

<file path=customXml/itemProps3.xml><?xml version="1.0" encoding="utf-8"?>
<ds:datastoreItem xmlns:ds="http://schemas.openxmlformats.org/officeDocument/2006/customXml" ds:itemID="{74B79375-E959-46A6-8514-831B3DFB45B7}"/>
</file>

<file path=docProps/app.xml><?xml version="1.0" encoding="utf-8"?>
<Properties xmlns="http://schemas.openxmlformats.org/officeDocument/2006/extended-properties" xmlns:vt="http://schemas.openxmlformats.org/officeDocument/2006/docPropsVTypes">
  <TotalTime>12084</TotalTime>
  <Words>110</Words>
  <Application>Microsoft Macintosh PowerPoint</Application>
  <PresentationFormat>Widescreen</PresentationFormat>
  <Paragraphs>54</Paragraphs>
  <Slides>5</Slides>
  <Notes>5</Notes>
  <HiddenSlides>0</HiddenSlides>
  <MMClips>0</MMClips>
  <ScaleCrop>false</ScaleCrop>
  <HeadingPairs>
    <vt:vector size="6" baseType="variant">
      <vt:variant>
        <vt:lpstr>Fonts Used</vt:lpstr>
      </vt:variant>
      <vt:variant>
        <vt:i4>14</vt:i4>
      </vt:variant>
      <vt:variant>
        <vt:lpstr>Theme</vt:lpstr>
      </vt:variant>
      <vt:variant>
        <vt:i4>2</vt:i4>
      </vt:variant>
      <vt:variant>
        <vt:lpstr>Slide Titles</vt:lpstr>
      </vt:variant>
      <vt:variant>
        <vt:i4>5</vt:i4>
      </vt:variant>
    </vt:vector>
  </HeadingPairs>
  <TitlesOfParts>
    <vt:vector size="21" baseType="lpstr">
      <vt:lpstr>等线</vt:lpstr>
      <vt:lpstr>Microsoft YaHei</vt:lpstr>
      <vt:lpstr>Microsoft YaHei</vt:lpstr>
      <vt:lpstr>华文楷体</vt:lpstr>
      <vt:lpstr>Arial</vt:lpstr>
      <vt:lpstr>Arial Black</vt:lpstr>
      <vt:lpstr>Calibri</vt:lpstr>
      <vt:lpstr>Courier New</vt:lpstr>
      <vt:lpstr>Helvetica</vt:lpstr>
      <vt:lpstr>Helvetica Neue</vt:lpstr>
      <vt:lpstr>Rockwell</vt:lpstr>
      <vt:lpstr>Rockwell Condensed</vt:lpstr>
      <vt:lpstr>Rockwell Extra Bold</vt:lpstr>
      <vt:lpstr>Wingdings</vt:lpstr>
      <vt:lpstr>Default</vt:lpstr>
      <vt:lpstr>Wood Type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Baidu Ophthalmology update</dc:title>
  <dc:creator>Yanwu言午 Xu许</dc:creator>
  <cp:lastModifiedBy>Microsoft Office 用户</cp:lastModifiedBy>
  <cp:revision>744</cp:revision>
  <cp:lastPrinted>2019-03-28T01:15:43Z</cp:lastPrinted>
  <dcterms:created xsi:type="dcterms:W3CDTF">2018-09-20T11:22:45Z</dcterms:created>
  <dcterms:modified xsi:type="dcterms:W3CDTF">2019-04-04T01:43:03Z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