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5"/>
  </p:notesMasterIdLst>
  <p:sldIdLst>
    <p:sldId id="258" r:id="rId3"/>
    <p:sldId id="371" r:id="rId4"/>
    <p:sldId id="448" r:id="rId5"/>
    <p:sldId id="458" r:id="rId6"/>
    <p:sldId id="449" r:id="rId7"/>
    <p:sldId id="324" r:id="rId8"/>
    <p:sldId id="347" r:id="rId9"/>
    <p:sldId id="323" r:id="rId10"/>
    <p:sldId id="447" r:id="rId11"/>
    <p:sldId id="326" r:id="rId12"/>
    <p:sldId id="325" r:id="rId13"/>
    <p:sldId id="437" r:id="rId14"/>
    <p:sldId id="436" r:id="rId15"/>
    <p:sldId id="445" r:id="rId16"/>
    <p:sldId id="439" r:id="rId17"/>
    <p:sldId id="454" r:id="rId18"/>
    <p:sldId id="450" r:id="rId19"/>
    <p:sldId id="457" r:id="rId20"/>
    <p:sldId id="438" r:id="rId21"/>
    <p:sldId id="455" r:id="rId22"/>
    <p:sldId id="456" r:id="rId23"/>
    <p:sldId id="424" r:id="rId24"/>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88" autoAdjust="0"/>
    <p:restoredTop sz="91468" autoAdjust="0"/>
  </p:normalViewPr>
  <p:slideViewPr>
    <p:cSldViewPr>
      <p:cViewPr>
        <p:scale>
          <a:sx n="50" d="100"/>
          <a:sy n="50" d="100"/>
        </p:scale>
        <p:origin x="-1104" y="10"/>
      </p:cViewPr>
      <p:guideLst>
        <p:guide orient="horz" pos="3183"/>
        <p:guide pos="2880"/>
      </p:guideLst>
    </p:cSldViewPr>
  </p:slideViewPr>
  <p:outlineViewPr>
    <p:cViewPr>
      <p:scale>
        <a:sx n="33" d="100"/>
        <a:sy n="33" d="100"/>
      </p:scale>
      <p:origin x="0" y="3614"/>
    </p:cViewPr>
  </p:outlineViewPr>
  <p:notesTextViewPr>
    <p:cViewPr>
      <p:scale>
        <a:sx n="1" d="1"/>
        <a:sy n="1" d="1"/>
      </p:scale>
      <p:origin x="0" y="0"/>
    </p:cViewPr>
  </p:notesTextViewPr>
  <p:sorterViewPr showFormatting="0">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320EB-5352-40AA-A0A9-C13066E1373C}"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773C5012-55F9-436E-B78B-2A38D8AAA0C0}">
      <dgm:prSet phldrT="[文本]" phldr="0" custT="0"/>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b="1" dirty="0">
              <a:solidFill>
                <a:srgbClr val="FF0000"/>
              </a:solidFill>
            </a:rPr>
            <a:t>一</a:t>
          </a:r>
          <a:r>
            <a:rPr lang="zh-CN" altLang="en-US" b="1" dirty="0" smtClean="0">
              <a:solidFill>
                <a:srgbClr val="FF0000"/>
              </a:solidFill>
            </a:rPr>
            <a:t>、</a:t>
          </a:r>
          <a:r>
            <a:rPr lang="en-US" altLang="zh-CN" b="1" dirty="0" smtClean="0">
              <a:solidFill>
                <a:srgbClr val="FF0000"/>
              </a:solidFill>
            </a:rPr>
            <a:t>Introduction to ITU</a:t>
          </a:r>
          <a:endParaRPr lang="zh-CN" altLang="en-US" b="1" dirty="0">
            <a:solidFill>
              <a:srgbClr val="FF0000"/>
            </a:solidFill>
          </a:endParaRPr>
        </a:p>
      </dgm:t>
    </dgm:pt>
    <dgm:pt modelId="{E1399106-9BE2-43F4-9430-F473CB36780F}" type="parTrans" cxnId="{5F5FBA17-CD2F-47A9-96C8-85E9B9D24CD8}">
      <dgm:prSet/>
      <dgm:spPr/>
      <dgm:t>
        <a:bodyPr/>
        <a:lstStyle/>
        <a:p>
          <a:endParaRPr lang="zh-CN" altLang="en-US"/>
        </a:p>
      </dgm:t>
    </dgm:pt>
    <dgm:pt modelId="{507A6FE3-4D55-4ED6-A973-429D64C5DF28}" type="sibTrans" cxnId="{5F5FBA17-CD2F-47A9-96C8-85E9B9D24CD8}">
      <dgm:prSet/>
      <dgm:spPr/>
      <dgm:t>
        <a:bodyPr/>
        <a:lstStyle/>
        <a:p>
          <a:endParaRPr lang="zh-CN" altLang="en-US"/>
        </a:p>
      </dgm:t>
    </dgm:pt>
    <dgm:pt modelId="{CA58FE74-4619-4E47-BA6C-E0CD35AF5AC2}">
      <dgm:prSet phldrT="[文本]" phldr="0" custT="0"/>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dirty="0"/>
            <a:t>二</a:t>
          </a:r>
          <a:r>
            <a:rPr lang="zh-CN" altLang="en-US" dirty="0" smtClean="0"/>
            <a:t>、</a:t>
          </a:r>
          <a:r>
            <a:rPr lang="en-US" altLang="zh-CN" dirty="0" smtClean="0"/>
            <a:t>Study Group </a:t>
          </a:r>
          <a:r>
            <a:rPr lang="en-US" altLang="zh-CN" dirty="0" err="1" smtClean="0"/>
            <a:t>vs</a:t>
          </a:r>
          <a:r>
            <a:rPr lang="en-US" altLang="zh-CN" dirty="0" smtClean="0"/>
            <a:t> Focus Group</a:t>
          </a:r>
          <a:endParaRPr lang="zh-CN" altLang="en-US" dirty="0"/>
        </a:p>
      </dgm:t>
    </dgm:pt>
    <dgm:pt modelId="{EBAD4DA7-135F-4F4E-9475-804E7DC205D2}" type="parTrans" cxnId="{18E44703-1E96-4871-8C5F-68F2796E97CB}">
      <dgm:prSet/>
      <dgm:spPr/>
      <dgm:t>
        <a:bodyPr/>
        <a:lstStyle/>
        <a:p>
          <a:endParaRPr lang="zh-CN" altLang="en-US"/>
        </a:p>
      </dgm:t>
    </dgm:pt>
    <dgm:pt modelId="{5723A07A-E737-45B0-B84E-97FB4DE86580}" type="sibTrans" cxnId="{18E44703-1E96-4871-8C5F-68F2796E97CB}">
      <dgm:prSet/>
      <dgm:spPr/>
      <dgm:t>
        <a:bodyPr/>
        <a:lstStyle/>
        <a:p>
          <a:endParaRPr lang="zh-CN" altLang="en-US"/>
        </a:p>
      </dgm:t>
    </dgm:pt>
    <dgm:pt modelId="{D3284563-CEAB-43B3-81C4-5F6C081CBB78}">
      <dgm:prSet phldrT="[文本]" phldr="0" custT="0"/>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dirty="0"/>
            <a:t>三</a:t>
          </a:r>
          <a:r>
            <a:rPr lang="zh-CN" altLang="en-US" dirty="0" smtClean="0"/>
            <a:t>、</a:t>
          </a:r>
          <a:r>
            <a:rPr lang="en-US" altLang="zh-CN" dirty="0" smtClean="0"/>
            <a:t>Participation – China case</a:t>
          </a:r>
          <a:endParaRPr lang="zh-CN" altLang="en-US" dirty="0"/>
        </a:p>
      </dgm:t>
    </dgm:pt>
    <dgm:pt modelId="{A2E240DA-ABFA-4A24-BE34-ABE926603D67}" type="parTrans" cxnId="{FD1B4FC8-99B2-4F09-968D-FA8E93BD8AFA}">
      <dgm:prSet/>
      <dgm:spPr/>
      <dgm:t>
        <a:bodyPr/>
        <a:lstStyle/>
        <a:p>
          <a:endParaRPr lang="zh-CN" altLang="en-US"/>
        </a:p>
      </dgm:t>
    </dgm:pt>
    <dgm:pt modelId="{2E43EE94-FE21-4F90-81B3-CED5B1ECC8C9}" type="sibTrans" cxnId="{FD1B4FC8-99B2-4F09-968D-FA8E93BD8AFA}">
      <dgm:prSet/>
      <dgm:spPr/>
      <dgm:t>
        <a:bodyPr/>
        <a:lstStyle/>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t>
        <a:bodyPr/>
        <a:lstStyle/>
        <a:p>
          <a:endParaRPr lang="zh-CN" altLang="en-US"/>
        </a:p>
      </dgm:t>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Lbl="node1" presStyleIdx="0" presStyleCnt="3"/>
      <dgm:spPr/>
      <dgm:t>
        <a:bodyPr/>
        <a:lstStyle/>
        <a:p>
          <a:endParaRPr lang="zh-CN" altLang="en-US"/>
        </a:p>
      </dgm:t>
    </dgm:pt>
    <dgm:pt modelId="{D0971512-D8E1-4E4B-89F4-FF2EB164C196}" type="pres">
      <dgm:prSet presAssocID="{773C5012-55F9-436E-B78B-2A38D8AAA0C0}" presName="parentText" presStyleLbl="node1" presStyleIdx="0" presStyleCnt="3">
        <dgm:presLayoutVars>
          <dgm:chMax val="0"/>
          <dgm:bulletEnabled val="1"/>
        </dgm:presLayoutVars>
      </dgm:prSet>
      <dgm:spPr/>
      <dgm:t>
        <a:bodyPr/>
        <a:lstStyle/>
        <a:p>
          <a:endParaRPr lang="zh-CN" altLang="en-US"/>
        </a:p>
      </dgm:t>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3">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Lbl="node1" presStyleIdx="0" presStyleCnt="3"/>
      <dgm:spPr/>
      <dgm:t>
        <a:bodyPr/>
        <a:lstStyle/>
        <a:p>
          <a:endParaRPr lang="zh-CN" altLang="en-US"/>
        </a:p>
      </dgm:t>
    </dgm:pt>
    <dgm:pt modelId="{DD07B078-3354-4F1B-9438-E4F95C4B43A6}" type="pres">
      <dgm:prSet presAssocID="{CA58FE74-4619-4E47-BA6C-E0CD35AF5AC2}" presName="parentText" presStyleLbl="node1" presStyleIdx="1" presStyleCnt="3">
        <dgm:presLayoutVars>
          <dgm:chMax val="0"/>
          <dgm:bulletEnabled val="1"/>
        </dgm:presLayoutVars>
      </dgm:prSet>
      <dgm:spPr/>
      <dgm:t>
        <a:bodyPr/>
        <a:lstStyle/>
        <a:p>
          <a:endParaRPr lang="zh-CN" altLang="en-US"/>
        </a:p>
      </dgm:t>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3">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Lbl="node1" presStyleIdx="1" presStyleCnt="3"/>
      <dgm:spPr/>
      <dgm:t>
        <a:bodyPr/>
        <a:lstStyle/>
        <a:p>
          <a:endParaRPr lang="zh-CN" altLang="en-US"/>
        </a:p>
      </dgm:t>
    </dgm:pt>
    <dgm:pt modelId="{F8B30F84-9FC1-4455-B8FC-CA5DC2189586}" type="pres">
      <dgm:prSet presAssocID="{D3284563-CEAB-43B3-81C4-5F6C081CBB78}" presName="parentText" presStyleLbl="node1" presStyleIdx="2" presStyleCnt="3">
        <dgm:presLayoutVars>
          <dgm:chMax val="0"/>
          <dgm:bulletEnabled val="1"/>
        </dgm:presLayoutVars>
      </dgm:prSet>
      <dgm:spPr/>
      <dgm:t>
        <a:bodyPr/>
        <a:lstStyle/>
        <a:p>
          <a:endParaRPr lang="zh-CN" altLang="en-US"/>
        </a:p>
      </dgm:t>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3">
        <dgm:presLayoutVars>
          <dgm:bulletEnabled val="1"/>
        </dgm:presLayoutVars>
      </dgm:prSet>
      <dgm:spPr/>
    </dgm:pt>
  </dgm:ptLst>
  <dgm:cxnLst>
    <dgm:cxn modelId="{457F1D11-514A-4CCF-ABCC-D4A98003E31E}" type="presOf" srcId="{773C5012-55F9-436E-B78B-2A38D8AAA0C0}" destId="{58B158CB-C1D2-4676-88E6-6B3937A00A96}" srcOrd="0" destOrd="0" presId="urn:microsoft.com/office/officeart/2005/8/layout/list1#1"/>
    <dgm:cxn modelId="{5F5FBA17-CD2F-47A9-96C8-85E9B9D24CD8}" srcId="{26C320EB-5352-40AA-A0A9-C13066E1373C}" destId="{773C5012-55F9-436E-B78B-2A38D8AAA0C0}" srcOrd="0" destOrd="0" parTransId="{E1399106-9BE2-43F4-9430-F473CB36780F}" sibTransId="{507A6FE3-4D55-4ED6-A973-429D64C5DF28}"/>
    <dgm:cxn modelId="{8C50824C-3252-4294-B100-0B15A2E96E21}" type="presOf" srcId="{773C5012-55F9-436E-B78B-2A38D8AAA0C0}" destId="{D0971512-D8E1-4E4B-89F4-FF2EB164C196}" srcOrd="1" destOrd="0" presId="urn:microsoft.com/office/officeart/2005/8/layout/list1#1"/>
    <dgm:cxn modelId="{950D8655-26CD-4664-B28D-DD2A181B647F}" type="presOf" srcId="{CA58FE74-4619-4E47-BA6C-E0CD35AF5AC2}" destId="{DD07B078-3354-4F1B-9438-E4F95C4B43A6}" srcOrd="1" destOrd="0" presId="urn:microsoft.com/office/officeart/2005/8/layout/list1#1"/>
    <dgm:cxn modelId="{623F5448-C1AE-4D26-B0B8-D801B98D9B8B}" type="presOf" srcId="{D3284563-CEAB-43B3-81C4-5F6C081CBB78}" destId="{F8B30F84-9FC1-4455-B8FC-CA5DC2189586}" srcOrd="1" destOrd="0" presId="urn:microsoft.com/office/officeart/2005/8/layout/list1#1"/>
    <dgm:cxn modelId="{FD1B4FC8-99B2-4F09-968D-FA8E93BD8AFA}" srcId="{26C320EB-5352-40AA-A0A9-C13066E1373C}" destId="{D3284563-CEAB-43B3-81C4-5F6C081CBB78}" srcOrd="2" destOrd="0" parTransId="{A2E240DA-ABFA-4A24-BE34-ABE926603D67}" sibTransId="{2E43EE94-FE21-4F90-81B3-CED5B1ECC8C9}"/>
    <dgm:cxn modelId="{18E44703-1E96-4871-8C5F-68F2796E97CB}" srcId="{26C320EB-5352-40AA-A0A9-C13066E1373C}" destId="{CA58FE74-4619-4E47-BA6C-E0CD35AF5AC2}" srcOrd="1" destOrd="0" parTransId="{EBAD4DA7-135F-4F4E-9475-804E7DC205D2}" sibTransId="{5723A07A-E737-45B0-B84E-97FB4DE86580}"/>
    <dgm:cxn modelId="{D46C552B-ECCB-420B-9FAA-3D7285F14A72}" type="presOf" srcId="{CA58FE74-4619-4E47-BA6C-E0CD35AF5AC2}" destId="{AEA4B341-6C57-43B8-BC42-9813D43D1335}" srcOrd="0" destOrd="0" presId="urn:microsoft.com/office/officeart/2005/8/layout/list1#1"/>
    <dgm:cxn modelId="{EAADAF13-C532-43B7-ADCD-D36FDF1B07CC}" type="presOf" srcId="{D3284563-CEAB-43B3-81C4-5F6C081CBB78}" destId="{09CBCBA7-E2EE-4654-BCFB-AB2C2D77E66B}" srcOrd="0" destOrd="0" presId="urn:microsoft.com/office/officeart/2005/8/layout/list1#1"/>
    <dgm:cxn modelId="{9BFC7E8B-B505-4B1A-A8B1-7E2568F12DF6}" type="presOf" srcId="{26C320EB-5352-40AA-A0A9-C13066E1373C}" destId="{E5EECCA3-F875-4B71-92CC-9CCDFB7DBFEF}" srcOrd="0" destOrd="0" presId="urn:microsoft.com/office/officeart/2005/8/layout/list1#1"/>
    <dgm:cxn modelId="{0C1FEFD7-E9FE-4861-A68E-67B900916026}" type="presParOf" srcId="{E5EECCA3-F875-4B71-92CC-9CCDFB7DBFEF}" destId="{667CAF5C-37C0-43B7-8B7E-02CCA3754DB9}" srcOrd="0" destOrd="0" presId="urn:microsoft.com/office/officeart/2005/8/layout/list1#1"/>
    <dgm:cxn modelId="{327BD7C4-803D-48EE-BA84-76F37F31807E}" type="presParOf" srcId="{667CAF5C-37C0-43B7-8B7E-02CCA3754DB9}" destId="{58B158CB-C1D2-4676-88E6-6B3937A00A96}" srcOrd="0" destOrd="0" presId="urn:microsoft.com/office/officeart/2005/8/layout/list1#1"/>
    <dgm:cxn modelId="{FCDD25BA-AE80-479D-B3B5-4A61A99B599D}" type="presParOf" srcId="{667CAF5C-37C0-43B7-8B7E-02CCA3754DB9}" destId="{D0971512-D8E1-4E4B-89F4-FF2EB164C196}" srcOrd="1" destOrd="0" presId="urn:microsoft.com/office/officeart/2005/8/layout/list1#1"/>
    <dgm:cxn modelId="{166DF937-5BC1-4AAA-B139-80341C9C6CC2}" type="presParOf" srcId="{E5EECCA3-F875-4B71-92CC-9CCDFB7DBFEF}" destId="{05E10EBB-C85A-471E-9935-B48B9C39A12E}" srcOrd="1" destOrd="0" presId="urn:microsoft.com/office/officeart/2005/8/layout/list1#1"/>
    <dgm:cxn modelId="{CE0FFE46-FB9A-45B4-A942-1FF48AE02EA1}" type="presParOf" srcId="{E5EECCA3-F875-4B71-92CC-9CCDFB7DBFEF}" destId="{1F055725-8984-42CB-98CB-8E7728DD5EAB}" srcOrd="2" destOrd="0" presId="urn:microsoft.com/office/officeart/2005/8/layout/list1#1"/>
    <dgm:cxn modelId="{ADC8C2DB-4EED-48ED-A5FD-62891BDCA108}" type="presParOf" srcId="{E5EECCA3-F875-4B71-92CC-9CCDFB7DBFEF}" destId="{5785404B-F53E-4CF2-A702-90A46E89CED8}" srcOrd="3" destOrd="0" presId="urn:microsoft.com/office/officeart/2005/8/layout/list1#1"/>
    <dgm:cxn modelId="{1D6A9EB2-EFFD-44A1-BCF6-65A531532E24}" type="presParOf" srcId="{E5EECCA3-F875-4B71-92CC-9CCDFB7DBFEF}" destId="{EF963990-07B7-4DBC-8CFE-C86D15B61BB6}" srcOrd="4" destOrd="0" presId="urn:microsoft.com/office/officeart/2005/8/layout/list1#1"/>
    <dgm:cxn modelId="{021AFD68-BB1C-4D04-B24C-177751B61598}" type="presParOf" srcId="{EF963990-07B7-4DBC-8CFE-C86D15B61BB6}" destId="{AEA4B341-6C57-43B8-BC42-9813D43D1335}" srcOrd="0" destOrd="0" presId="urn:microsoft.com/office/officeart/2005/8/layout/list1#1"/>
    <dgm:cxn modelId="{21DE9978-ACB3-4175-B49C-34A184BC5E8B}" type="presParOf" srcId="{EF963990-07B7-4DBC-8CFE-C86D15B61BB6}" destId="{DD07B078-3354-4F1B-9438-E4F95C4B43A6}" srcOrd="1" destOrd="0" presId="urn:microsoft.com/office/officeart/2005/8/layout/list1#1"/>
    <dgm:cxn modelId="{56BAFE73-EA86-4A98-8648-A00B7045CBAD}" type="presParOf" srcId="{E5EECCA3-F875-4B71-92CC-9CCDFB7DBFEF}" destId="{98F9047E-C8BE-4990-B6F7-84F4581E1FEA}" srcOrd="5" destOrd="0" presId="urn:microsoft.com/office/officeart/2005/8/layout/list1#1"/>
    <dgm:cxn modelId="{3D930143-E1AF-4C5A-AEC5-04A8C87A0FE4}" type="presParOf" srcId="{E5EECCA3-F875-4B71-92CC-9CCDFB7DBFEF}" destId="{FB20FF5F-D131-4A8A-AEBC-01A2B84D6655}" srcOrd="6" destOrd="0" presId="urn:microsoft.com/office/officeart/2005/8/layout/list1#1"/>
    <dgm:cxn modelId="{4075F2A4-8C99-42D8-BBBF-352EDE1BF8E0}" type="presParOf" srcId="{E5EECCA3-F875-4B71-92CC-9CCDFB7DBFEF}" destId="{AC1FEB9E-7ED9-4E44-9D47-B63AE5862158}" srcOrd="7" destOrd="0" presId="urn:microsoft.com/office/officeart/2005/8/layout/list1#1"/>
    <dgm:cxn modelId="{718B9967-4346-46DF-96EA-5F648C49C08B}" type="presParOf" srcId="{E5EECCA3-F875-4B71-92CC-9CCDFB7DBFEF}" destId="{04A221FB-3A34-4804-9E1E-FAA254BEF819}" srcOrd="8" destOrd="0" presId="urn:microsoft.com/office/officeart/2005/8/layout/list1#1"/>
    <dgm:cxn modelId="{FDE6EA8E-2184-49B2-AF0C-3C94D6986B8B}" type="presParOf" srcId="{04A221FB-3A34-4804-9E1E-FAA254BEF819}" destId="{09CBCBA7-E2EE-4654-BCFB-AB2C2D77E66B}" srcOrd="0" destOrd="0" presId="urn:microsoft.com/office/officeart/2005/8/layout/list1#1"/>
    <dgm:cxn modelId="{CFF07E72-7CBF-4467-B4C7-DAA35D8BBFB3}" type="presParOf" srcId="{04A221FB-3A34-4804-9E1E-FAA254BEF819}" destId="{F8B30F84-9FC1-4455-B8FC-CA5DC2189586}" srcOrd="1" destOrd="0" presId="urn:microsoft.com/office/officeart/2005/8/layout/list1#1"/>
    <dgm:cxn modelId="{0BD3668A-8958-4ED9-AC06-6851FCB1BEC5}" type="presParOf" srcId="{E5EECCA3-F875-4B71-92CC-9CCDFB7DBFEF}" destId="{75AF99AA-34AA-4169-A0AA-91E0CC0C2D15}" srcOrd="9" destOrd="0" presId="urn:microsoft.com/office/officeart/2005/8/layout/list1#1"/>
    <dgm:cxn modelId="{60D60A03-2E1B-4AD5-B922-E8304502E508}" type="presParOf" srcId="{E5EECCA3-F875-4B71-92CC-9CCDFB7DBFEF}" destId="{F855875C-E8B4-4273-8C6C-6A8EC3091B3C}"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320EB-5352-40AA-A0A9-C13066E1373C}"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773C5012-55F9-436E-B78B-2A38D8AAA0C0}">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sz="2800" dirty="0">
              <a:latin typeface="微软雅黑" pitchFamily="34" charset="-122"/>
              <a:ea typeface="微软雅黑" pitchFamily="34" charset="-122"/>
            </a:rPr>
            <a:t>一</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Introduction to ITU</a:t>
          </a:r>
          <a:endParaRPr lang="zh-CN" altLang="en-US" sz="2800" dirty="0">
            <a:latin typeface="微软雅黑" pitchFamily="34" charset="-122"/>
            <a:ea typeface="微软雅黑" pitchFamily="34" charset="-122"/>
          </a:endParaRPr>
        </a:p>
      </dgm:t>
    </dgm:pt>
    <dgm:pt modelId="{E1399106-9BE2-43F4-9430-F473CB36780F}" type="parTrans" cxnId="{5F5FBA17-CD2F-47A9-96C8-85E9B9D24CD8}">
      <dgm:prSet/>
      <dgm:spPr/>
      <dgm:t>
        <a:bodyPr/>
        <a:lstStyle/>
        <a:p>
          <a:endParaRPr lang="zh-CN" altLang="en-US"/>
        </a:p>
      </dgm:t>
    </dgm:pt>
    <dgm:pt modelId="{507A6FE3-4D55-4ED6-A973-429D64C5DF28}" type="sibTrans" cxnId="{5F5FBA17-CD2F-47A9-96C8-85E9B9D24CD8}">
      <dgm:prSet/>
      <dgm:spPr/>
      <dgm:t>
        <a:bodyPr/>
        <a:lstStyle/>
        <a:p>
          <a:endParaRPr lang="zh-CN" altLang="en-US"/>
        </a:p>
      </dgm:t>
    </dgm:pt>
    <dgm:pt modelId="{CA58FE74-4619-4E47-BA6C-E0CD35AF5AC2}">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sz="2800" b="1" dirty="0">
              <a:solidFill>
                <a:srgbClr val="FF0000"/>
              </a:solidFill>
            </a:rPr>
            <a:t>二</a:t>
          </a:r>
          <a:r>
            <a:rPr lang="zh-CN" altLang="en-US" sz="2800" b="1" dirty="0" smtClean="0">
              <a:solidFill>
                <a:srgbClr val="FF0000"/>
              </a:solidFill>
            </a:rPr>
            <a:t>、</a:t>
          </a:r>
          <a:r>
            <a:rPr lang="en-US" altLang="zh-CN" sz="2800" b="1" dirty="0" smtClean="0">
              <a:solidFill>
                <a:srgbClr val="FF0000"/>
              </a:solidFill>
            </a:rPr>
            <a:t>Study Group </a:t>
          </a:r>
          <a:r>
            <a:rPr lang="en-US" altLang="zh-CN" sz="2800" b="1" dirty="0" err="1" smtClean="0">
              <a:solidFill>
                <a:srgbClr val="FF0000"/>
              </a:solidFill>
            </a:rPr>
            <a:t>vs</a:t>
          </a:r>
          <a:r>
            <a:rPr lang="en-US" altLang="zh-CN" sz="2800" b="1" dirty="0" smtClean="0">
              <a:solidFill>
                <a:srgbClr val="FF0000"/>
              </a:solidFill>
            </a:rPr>
            <a:t> Focus Group</a:t>
          </a:r>
          <a:endParaRPr lang="zh-CN" altLang="en-US" sz="2800" b="1" dirty="0">
            <a:solidFill>
              <a:srgbClr val="FF0000"/>
            </a:solidFill>
          </a:endParaRPr>
        </a:p>
      </dgm:t>
    </dgm:pt>
    <dgm:pt modelId="{EBAD4DA7-135F-4F4E-9475-804E7DC205D2}" type="parTrans" cxnId="{18E44703-1E96-4871-8C5F-68F2796E97CB}">
      <dgm:prSet/>
      <dgm:spPr/>
      <dgm:t>
        <a:bodyPr/>
        <a:lstStyle/>
        <a:p>
          <a:endParaRPr lang="zh-CN" altLang="en-US"/>
        </a:p>
      </dgm:t>
    </dgm:pt>
    <dgm:pt modelId="{5723A07A-E737-45B0-B84E-97FB4DE86580}" type="sibTrans" cxnId="{18E44703-1E96-4871-8C5F-68F2796E97CB}">
      <dgm:prSet/>
      <dgm:spPr/>
      <dgm:t>
        <a:bodyPr/>
        <a:lstStyle/>
        <a:p>
          <a:endParaRPr lang="zh-CN" altLang="en-US"/>
        </a:p>
      </dgm:t>
    </dgm:pt>
    <dgm:pt modelId="{D3284563-CEAB-43B3-81C4-5F6C081CBB78}">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sz="2800" dirty="0">
              <a:latin typeface="微软雅黑" pitchFamily="34" charset="-122"/>
              <a:ea typeface="微软雅黑" pitchFamily="34" charset="-122"/>
            </a:rPr>
            <a:t>三</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Participation – China case</a:t>
          </a:r>
          <a:endParaRPr lang="zh-CN" altLang="en-US" sz="2800" dirty="0">
            <a:latin typeface="微软雅黑" pitchFamily="34" charset="-122"/>
            <a:ea typeface="微软雅黑" pitchFamily="34" charset="-122"/>
          </a:endParaRPr>
        </a:p>
      </dgm:t>
    </dgm:pt>
    <dgm:pt modelId="{A2E240DA-ABFA-4A24-BE34-ABE926603D67}" type="parTrans" cxnId="{FD1B4FC8-99B2-4F09-968D-FA8E93BD8AFA}">
      <dgm:prSet/>
      <dgm:spPr/>
      <dgm:t>
        <a:bodyPr/>
        <a:lstStyle/>
        <a:p>
          <a:endParaRPr lang="zh-CN" altLang="en-US"/>
        </a:p>
      </dgm:t>
    </dgm:pt>
    <dgm:pt modelId="{2E43EE94-FE21-4F90-81B3-CED5B1ECC8C9}" type="sibTrans" cxnId="{FD1B4FC8-99B2-4F09-968D-FA8E93BD8AFA}">
      <dgm:prSet/>
      <dgm:spPr/>
      <dgm:t>
        <a:bodyPr/>
        <a:lstStyle/>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t>
        <a:bodyPr/>
        <a:lstStyle/>
        <a:p>
          <a:endParaRPr lang="zh-CN" altLang="en-US"/>
        </a:p>
      </dgm:t>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Lbl="node1" presStyleIdx="0" presStyleCnt="3"/>
      <dgm:spPr/>
      <dgm:t>
        <a:bodyPr/>
        <a:lstStyle/>
        <a:p>
          <a:endParaRPr lang="zh-CN" altLang="en-US"/>
        </a:p>
      </dgm:t>
    </dgm:pt>
    <dgm:pt modelId="{D0971512-D8E1-4E4B-89F4-FF2EB164C196}" type="pres">
      <dgm:prSet presAssocID="{773C5012-55F9-436E-B78B-2A38D8AAA0C0}" presName="parentText" presStyleLbl="node1" presStyleIdx="0" presStyleCnt="3" custScaleX="111118">
        <dgm:presLayoutVars>
          <dgm:chMax val="0"/>
          <dgm:bulletEnabled val="1"/>
        </dgm:presLayoutVars>
      </dgm:prSet>
      <dgm:spPr/>
      <dgm:t>
        <a:bodyPr/>
        <a:lstStyle/>
        <a:p>
          <a:endParaRPr lang="zh-CN" altLang="en-US"/>
        </a:p>
      </dgm:t>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3">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Lbl="node1" presStyleIdx="0" presStyleCnt="3"/>
      <dgm:spPr/>
      <dgm:t>
        <a:bodyPr/>
        <a:lstStyle/>
        <a:p>
          <a:endParaRPr lang="zh-CN" altLang="en-US"/>
        </a:p>
      </dgm:t>
    </dgm:pt>
    <dgm:pt modelId="{DD07B078-3354-4F1B-9438-E4F95C4B43A6}" type="pres">
      <dgm:prSet presAssocID="{CA58FE74-4619-4E47-BA6C-E0CD35AF5AC2}" presName="parentText" presStyleLbl="node1" presStyleIdx="1" presStyleCnt="3" custScaleX="111442">
        <dgm:presLayoutVars>
          <dgm:chMax val="0"/>
          <dgm:bulletEnabled val="1"/>
        </dgm:presLayoutVars>
      </dgm:prSet>
      <dgm:spPr/>
      <dgm:t>
        <a:bodyPr/>
        <a:lstStyle/>
        <a:p>
          <a:endParaRPr lang="zh-CN" altLang="en-US"/>
        </a:p>
      </dgm:t>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3">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Lbl="node1" presStyleIdx="1" presStyleCnt="3"/>
      <dgm:spPr/>
      <dgm:t>
        <a:bodyPr/>
        <a:lstStyle/>
        <a:p>
          <a:endParaRPr lang="zh-CN" altLang="en-US"/>
        </a:p>
      </dgm:t>
    </dgm:pt>
    <dgm:pt modelId="{F8B30F84-9FC1-4455-B8FC-CA5DC2189586}" type="pres">
      <dgm:prSet presAssocID="{D3284563-CEAB-43B3-81C4-5F6C081CBB78}" presName="parentText" presStyleLbl="node1" presStyleIdx="2" presStyleCnt="3" custScaleX="112147">
        <dgm:presLayoutVars>
          <dgm:chMax val="0"/>
          <dgm:bulletEnabled val="1"/>
        </dgm:presLayoutVars>
      </dgm:prSet>
      <dgm:spPr/>
      <dgm:t>
        <a:bodyPr/>
        <a:lstStyle/>
        <a:p>
          <a:endParaRPr lang="zh-CN" altLang="en-US"/>
        </a:p>
      </dgm:t>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3">
        <dgm:presLayoutVars>
          <dgm:bulletEnabled val="1"/>
        </dgm:presLayoutVars>
      </dgm:prSet>
      <dgm:spPr/>
    </dgm:pt>
  </dgm:ptLst>
  <dgm:cxnLst>
    <dgm:cxn modelId="{5F5FBA17-CD2F-47A9-96C8-85E9B9D24CD8}" srcId="{26C320EB-5352-40AA-A0A9-C13066E1373C}" destId="{773C5012-55F9-436E-B78B-2A38D8AAA0C0}" srcOrd="0" destOrd="0" parTransId="{E1399106-9BE2-43F4-9430-F473CB36780F}" sibTransId="{507A6FE3-4D55-4ED6-A973-429D64C5DF28}"/>
    <dgm:cxn modelId="{33E96B53-BC57-482F-91F6-06495B814450}" type="presOf" srcId="{CA58FE74-4619-4E47-BA6C-E0CD35AF5AC2}" destId="{DD07B078-3354-4F1B-9438-E4F95C4B43A6}" srcOrd="1" destOrd="0" presId="urn:microsoft.com/office/officeart/2005/8/layout/list1#1"/>
    <dgm:cxn modelId="{3BE332E5-E6A6-499A-9FF9-6FFA187E7C41}" type="presOf" srcId="{CA58FE74-4619-4E47-BA6C-E0CD35AF5AC2}" destId="{AEA4B341-6C57-43B8-BC42-9813D43D1335}" srcOrd="0" destOrd="0" presId="urn:microsoft.com/office/officeart/2005/8/layout/list1#1"/>
    <dgm:cxn modelId="{6480FCFA-9706-4C0C-899E-F7AD2B31C725}" type="presOf" srcId="{D3284563-CEAB-43B3-81C4-5F6C081CBB78}" destId="{09CBCBA7-E2EE-4654-BCFB-AB2C2D77E66B}" srcOrd="0" destOrd="0" presId="urn:microsoft.com/office/officeart/2005/8/layout/list1#1"/>
    <dgm:cxn modelId="{FD1B4FC8-99B2-4F09-968D-FA8E93BD8AFA}" srcId="{26C320EB-5352-40AA-A0A9-C13066E1373C}" destId="{D3284563-CEAB-43B3-81C4-5F6C081CBB78}" srcOrd="2" destOrd="0" parTransId="{A2E240DA-ABFA-4A24-BE34-ABE926603D67}" sibTransId="{2E43EE94-FE21-4F90-81B3-CED5B1ECC8C9}"/>
    <dgm:cxn modelId="{18E44703-1E96-4871-8C5F-68F2796E97CB}" srcId="{26C320EB-5352-40AA-A0A9-C13066E1373C}" destId="{CA58FE74-4619-4E47-BA6C-E0CD35AF5AC2}" srcOrd="1" destOrd="0" parTransId="{EBAD4DA7-135F-4F4E-9475-804E7DC205D2}" sibTransId="{5723A07A-E737-45B0-B84E-97FB4DE86580}"/>
    <dgm:cxn modelId="{37A38BDD-05F8-4DDE-BDD8-AF5CE8CC2515}" type="presOf" srcId="{D3284563-CEAB-43B3-81C4-5F6C081CBB78}" destId="{F8B30F84-9FC1-4455-B8FC-CA5DC2189586}" srcOrd="1" destOrd="0" presId="urn:microsoft.com/office/officeart/2005/8/layout/list1#1"/>
    <dgm:cxn modelId="{791971E2-C517-4761-A183-DCEB853D9FF4}" type="presOf" srcId="{773C5012-55F9-436E-B78B-2A38D8AAA0C0}" destId="{D0971512-D8E1-4E4B-89F4-FF2EB164C196}" srcOrd="1" destOrd="0" presId="urn:microsoft.com/office/officeart/2005/8/layout/list1#1"/>
    <dgm:cxn modelId="{26A95D19-79B5-4665-88B0-B52632976269}" type="presOf" srcId="{26C320EB-5352-40AA-A0A9-C13066E1373C}" destId="{E5EECCA3-F875-4B71-92CC-9CCDFB7DBFEF}" srcOrd="0" destOrd="0" presId="urn:microsoft.com/office/officeart/2005/8/layout/list1#1"/>
    <dgm:cxn modelId="{AB7B47F3-D72C-49E2-8903-46C29F13D814}" type="presOf" srcId="{773C5012-55F9-436E-B78B-2A38D8AAA0C0}" destId="{58B158CB-C1D2-4676-88E6-6B3937A00A96}" srcOrd="0" destOrd="0" presId="urn:microsoft.com/office/officeart/2005/8/layout/list1#1"/>
    <dgm:cxn modelId="{3041BCAE-A802-4B65-B38D-C4B1656A49C5}" type="presParOf" srcId="{E5EECCA3-F875-4B71-92CC-9CCDFB7DBFEF}" destId="{667CAF5C-37C0-43B7-8B7E-02CCA3754DB9}" srcOrd="0" destOrd="0" presId="urn:microsoft.com/office/officeart/2005/8/layout/list1#1"/>
    <dgm:cxn modelId="{BE712021-E84E-48A9-88F4-0B9F7550F337}" type="presParOf" srcId="{667CAF5C-37C0-43B7-8B7E-02CCA3754DB9}" destId="{58B158CB-C1D2-4676-88E6-6B3937A00A96}" srcOrd="0" destOrd="0" presId="urn:microsoft.com/office/officeart/2005/8/layout/list1#1"/>
    <dgm:cxn modelId="{43FA0B43-81DD-4FA7-84C2-FF0128D5E23D}" type="presParOf" srcId="{667CAF5C-37C0-43B7-8B7E-02CCA3754DB9}" destId="{D0971512-D8E1-4E4B-89F4-FF2EB164C196}" srcOrd="1" destOrd="0" presId="urn:microsoft.com/office/officeart/2005/8/layout/list1#1"/>
    <dgm:cxn modelId="{9E0BADAA-9E03-4424-AC4A-8C0A9E1493D3}" type="presParOf" srcId="{E5EECCA3-F875-4B71-92CC-9CCDFB7DBFEF}" destId="{05E10EBB-C85A-471E-9935-B48B9C39A12E}" srcOrd="1" destOrd="0" presId="urn:microsoft.com/office/officeart/2005/8/layout/list1#1"/>
    <dgm:cxn modelId="{59742FBD-2B52-469D-A9CA-38E0C32A565D}" type="presParOf" srcId="{E5EECCA3-F875-4B71-92CC-9CCDFB7DBFEF}" destId="{1F055725-8984-42CB-98CB-8E7728DD5EAB}" srcOrd="2" destOrd="0" presId="urn:microsoft.com/office/officeart/2005/8/layout/list1#1"/>
    <dgm:cxn modelId="{FE85CD6F-781F-4B4D-877B-ABB435C35FE8}" type="presParOf" srcId="{E5EECCA3-F875-4B71-92CC-9CCDFB7DBFEF}" destId="{5785404B-F53E-4CF2-A702-90A46E89CED8}" srcOrd="3" destOrd="0" presId="urn:microsoft.com/office/officeart/2005/8/layout/list1#1"/>
    <dgm:cxn modelId="{5AD937CC-D5BC-4A0B-947D-DB1F10983BAC}" type="presParOf" srcId="{E5EECCA3-F875-4B71-92CC-9CCDFB7DBFEF}" destId="{EF963990-07B7-4DBC-8CFE-C86D15B61BB6}" srcOrd="4" destOrd="0" presId="urn:microsoft.com/office/officeart/2005/8/layout/list1#1"/>
    <dgm:cxn modelId="{4EA36DD4-03A2-42F6-B4C2-203BCCD81CD2}" type="presParOf" srcId="{EF963990-07B7-4DBC-8CFE-C86D15B61BB6}" destId="{AEA4B341-6C57-43B8-BC42-9813D43D1335}" srcOrd="0" destOrd="0" presId="urn:microsoft.com/office/officeart/2005/8/layout/list1#1"/>
    <dgm:cxn modelId="{434DE85B-B887-4FDD-92D2-8B50450682AE}" type="presParOf" srcId="{EF963990-07B7-4DBC-8CFE-C86D15B61BB6}" destId="{DD07B078-3354-4F1B-9438-E4F95C4B43A6}" srcOrd="1" destOrd="0" presId="urn:microsoft.com/office/officeart/2005/8/layout/list1#1"/>
    <dgm:cxn modelId="{D1AD142B-1C81-4EC7-98B5-EF3EE8C59DE1}" type="presParOf" srcId="{E5EECCA3-F875-4B71-92CC-9CCDFB7DBFEF}" destId="{98F9047E-C8BE-4990-B6F7-84F4581E1FEA}" srcOrd="5" destOrd="0" presId="urn:microsoft.com/office/officeart/2005/8/layout/list1#1"/>
    <dgm:cxn modelId="{EF5A15F1-D835-48A5-8F0D-0FC2A029A113}" type="presParOf" srcId="{E5EECCA3-F875-4B71-92CC-9CCDFB7DBFEF}" destId="{FB20FF5F-D131-4A8A-AEBC-01A2B84D6655}" srcOrd="6" destOrd="0" presId="urn:microsoft.com/office/officeart/2005/8/layout/list1#1"/>
    <dgm:cxn modelId="{6C8A5916-16DF-4A72-90C1-3045DF0B532B}" type="presParOf" srcId="{E5EECCA3-F875-4B71-92CC-9CCDFB7DBFEF}" destId="{AC1FEB9E-7ED9-4E44-9D47-B63AE5862158}" srcOrd="7" destOrd="0" presId="urn:microsoft.com/office/officeart/2005/8/layout/list1#1"/>
    <dgm:cxn modelId="{5EEE6AA2-BC32-45DE-81AD-3BA6BC033749}" type="presParOf" srcId="{E5EECCA3-F875-4B71-92CC-9CCDFB7DBFEF}" destId="{04A221FB-3A34-4804-9E1E-FAA254BEF819}" srcOrd="8" destOrd="0" presId="urn:microsoft.com/office/officeart/2005/8/layout/list1#1"/>
    <dgm:cxn modelId="{F8C39D81-A16E-420D-AE67-148064AB67B0}" type="presParOf" srcId="{04A221FB-3A34-4804-9E1E-FAA254BEF819}" destId="{09CBCBA7-E2EE-4654-BCFB-AB2C2D77E66B}" srcOrd="0" destOrd="0" presId="urn:microsoft.com/office/officeart/2005/8/layout/list1#1"/>
    <dgm:cxn modelId="{4BB383A7-56F5-4251-82C2-B92C5083F32D}" type="presParOf" srcId="{04A221FB-3A34-4804-9E1E-FAA254BEF819}" destId="{F8B30F84-9FC1-4455-B8FC-CA5DC2189586}" srcOrd="1" destOrd="0" presId="urn:microsoft.com/office/officeart/2005/8/layout/list1#1"/>
    <dgm:cxn modelId="{7A0F91CD-48A2-4285-9383-415125C8E1F5}" type="presParOf" srcId="{E5EECCA3-F875-4B71-92CC-9CCDFB7DBFEF}" destId="{75AF99AA-34AA-4169-A0AA-91E0CC0C2D15}" srcOrd="9" destOrd="0" presId="urn:microsoft.com/office/officeart/2005/8/layout/list1#1"/>
    <dgm:cxn modelId="{093B031D-56AC-4858-AFAB-60FFD80944B4}" type="presParOf" srcId="{E5EECCA3-F875-4B71-92CC-9CCDFB7DBFEF}" destId="{F855875C-E8B4-4273-8C6C-6A8EC3091B3C}"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320EB-5352-40AA-A0A9-C13066E1373C}"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773C5012-55F9-436E-B78B-2A38D8AAA0C0}">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sz="2800" dirty="0">
              <a:latin typeface="微软雅黑" pitchFamily="34" charset="-122"/>
              <a:ea typeface="微软雅黑" pitchFamily="34" charset="-122"/>
            </a:rPr>
            <a:t>一</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Introduction to ITU</a:t>
          </a:r>
          <a:endParaRPr lang="zh-CN" altLang="en-US" sz="2800" dirty="0">
            <a:latin typeface="微软雅黑" pitchFamily="34" charset="-122"/>
            <a:ea typeface="微软雅黑" pitchFamily="34" charset="-122"/>
          </a:endParaRPr>
        </a:p>
      </dgm:t>
    </dgm:pt>
    <dgm:pt modelId="{E1399106-9BE2-43F4-9430-F473CB36780F}" type="parTrans" cxnId="{5F5FBA17-CD2F-47A9-96C8-85E9B9D24CD8}">
      <dgm:prSet/>
      <dgm:spPr/>
      <dgm:t>
        <a:bodyPr/>
        <a:lstStyle/>
        <a:p>
          <a:endParaRPr lang="zh-CN" altLang="en-US"/>
        </a:p>
      </dgm:t>
    </dgm:pt>
    <dgm:pt modelId="{507A6FE3-4D55-4ED6-A973-429D64C5DF28}" type="sibTrans" cxnId="{5F5FBA17-CD2F-47A9-96C8-85E9B9D24CD8}">
      <dgm:prSet/>
      <dgm:spPr/>
      <dgm:t>
        <a:bodyPr/>
        <a:lstStyle/>
        <a:p>
          <a:endParaRPr lang="zh-CN" altLang="en-US"/>
        </a:p>
      </dgm:t>
    </dgm:pt>
    <dgm:pt modelId="{CA58FE74-4619-4E47-BA6C-E0CD35AF5AC2}">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gn="l">
            <a:lnSpc>
              <a:spcPct val="100000"/>
            </a:lnSpc>
            <a:spcBef>
              <a:spcPct val="0"/>
            </a:spcBef>
            <a:spcAft>
              <a:spcPct val="35000"/>
            </a:spcAft>
          </a:pPr>
          <a:r>
            <a:rPr lang="zh-CN" altLang="en-US" sz="2800" dirty="0">
              <a:latin typeface="微软雅黑" pitchFamily="34" charset="-122"/>
              <a:ea typeface="微软雅黑" pitchFamily="34" charset="-122"/>
            </a:rPr>
            <a:t>二</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Study Group </a:t>
          </a:r>
          <a:r>
            <a:rPr lang="en-US" altLang="zh-CN" sz="2800" dirty="0" err="1" smtClean="0">
              <a:latin typeface="微软雅黑" pitchFamily="34" charset="-122"/>
              <a:ea typeface="微软雅黑" pitchFamily="34" charset="-122"/>
            </a:rPr>
            <a:t>vs</a:t>
          </a:r>
          <a:r>
            <a:rPr lang="en-US" altLang="zh-CN" sz="2800" dirty="0" smtClean="0">
              <a:latin typeface="微软雅黑" pitchFamily="34" charset="-122"/>
              <a:ea typeface="微软雅黑" pitchFamily="34" charset="-122"/>
            </a:rPr>
            <a:t> Focus Group</a:t>
          </a:r>
          <a:endParaRPr lang="zh-CN" altLang="en-US" sz="2800" dirty="0">
            <a:latin typeface="微软雅黑" pitchFamily="34" charset="-122"/>
            <a:ea typeface="微软雅黑" pitchFamily="34" charset="-122"/>
          </a:endParaRPr>
        </a:p>
      </dgm:t>
    </dgm:pt>
    <dgm:pt modelId="{EBAD4DA7-135F-4F4E-9475-804E7DC205D2}" type="parTrans" cxnId="{18E44703-1E96-4871-8C5F-68F2796E97CB}">
      <dgm:prSet/>
      <dgm:spPr/>
      <dgm:t>
        <a:bodyPr/>
        <a:lstStyle/>
        <a:p>
          <a:endParaRPr lang="zh-CN" altLang="en-US"/>
        </a:p>
      </dgm:t>
    </dgm:pt>
    <dgm:pt modelId="{5723A07A-E737-45B0-B84E-97FB4DE86580}" type="sibTrans" cxnId="{18E44703-1E96-4871-8C5F-68F2796E97CB}">
      <dgm:prSet/>
      <dgm:spPr/>
      <dgm:t>
        <a:bodyPr/>
        <a:lstStyle/>
        <a:p>
          <a:endParaRPr lang="zh-CN" altLang="en-US"/>
        </a:p>
      </dgm:t>
    </dgm:pt>
    <dgm:pt modelId="{D3284563-CEAB-43B3-81C4-5F6C081CBB78}">
      <dgm:prSet phldrT="[文本]" phldr="0" custT="1"/>
      <dgm:spPr/>
      <dgm:t>
        <a:bodyPr vert="horz" wrap="square"/>
        <a:lstStyle>
          <a:lvl1pPr algn="l">
            <a:defRPr sz="36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a:lnSpc>
              <a:spcPct val="100000"/>
            </a:lnSpc>
            <a:spcBef>
              <a:spcPct val="0"/>
            </a:spcBef>
            <a:spcAft>
              <a:spcPct val="35000"/>
            </a:spcAft>
          </a:pPr>
          <a:r>
            <a:rPr lang="zh-CN" altLang="en-US" sz="2800" b="1" dirty="0">
              <a:solidFill>
                <a:srgbClr val="FF0000"/>
              </a:solidFill>
              <a:latin typeface="微软雅黑" pitchFamily="34" charset="-122"/>
              <a:ea typeface="微软雅黑" pitchFamily="34" charset="-122"/>
            </a:rPr>
            <a:t>三</a:t>
          </a:r>
          <a:r>
            <a:rPr lang="zh-CN" altLang="en-US" sz="2800" b="1" dirty="0" smtClean="0">
              <a:solidFill>
                <a:srgbClr val="FF0000"/>
              </a:solidFill>
              <a:latin typeface="微软雅黑" pitchFamily="34" charset="-122"/>
              <a:ea typeface="微软雅黑" pitchFamily="34" charset="-122"/>
            </a:rPr>
            <a:t>、</a:t>
          </a:r>
          <a:r>
            <a:rPr lang="en-US" altLang="zh-CN" sz="2800" b="1" dirty="0" smtClean="0">
              <a:solidFill>
                <a:srgbClr val="FF0000"/>
              </a:solidFill>
              <a:latin typeface="微软雅黑" pitchFamily="34" charset="-122"/>
              <a:ea typeface="微软雅黑" pitchFamily="34" charset="-122"/>
            </a:rPr>
            <a:t>Participation – China case</a:t>
          </a:r>
          <a:endParaRPr lang="zh-CN" altLang="en-US" sz="2800" b="1" dirty="0">
            <a:solidFill>
              <a:srgbClr val="FF0000"/>
            </a:solidFill>
            <a:latin typeface="微软雅黑" pitchFamily="34" charset="-122"/>
            <a:ea typeface="微软雅黑" pitchFamily="34" charset="-122"/>
          </a:endParaRPr>
        </a:p>
      </dgm:t>
    </dgm:pt>
    <dgm:pt modelId="{A2E240DA-ABFA-4A24-BE34-ABE926603D67}" type="parTrans" cxnId="{FD1B4FC8-99B2-4F09-968D-FA8E93BD8AFA}">
      <dgm:prSet/>
      <dgm:spPr/>
      <dgm:t>
        <a:bodyPr/>
        <a:lstStyle/>
        <a:p>
          <a:endParaRPr lang="zh-CN" altLang="en-US"/>
        </a:p>
      </dgm:t>
    </dgm:pt>
    <dgm:pt modelId="{2E43EE94-FE21-4F90-81B3-CED5B1ECC8C9}" type="sibTrans" cxnId="{FD1B4FC8-99B2-4F09-968D-FA8E93BD8AFA}">
      <dgm:prSet/>
      <dgm:spPr/>
      <dgm:t>
        <a:bodyPr/>
        <a:lstStyle/>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t>
        <a:bodyPr/>
        <a:lstStyle/>
        <a:p>
          <a:endParaRPr lang="zh-CN" altLang="en-US"/>
        </a:p>
      </dgm:t>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Lbl="node1" presStyleIdx="0" presStyleCnt="3"/>
      <dgm:spPr/>
      <dgm:t>
        <a:bodyPr/>
        <a:lstStyle/>
        <a:p>
          <a:endParaRPr lang="zh-CN" altLang="en-US"/>
        </a:p>
      </dgm:t>
    </dgm:pt>
    <dgm:pt modelId="{D0971512-D8E1-4E4B-89F4-FF2EB164C196}" type="pres">
      <dgm:prSet presAssocID="{773C5012-55F9-436E-B78B-2A38D8AAA0C0}" presName="parentText" presStyleLbl="node1" presStyleIdx="0" presStyleCnt="3" custScaleX="111118">
        <dgm:presLayoutVars>
          <dgm:chMax val="0"/>
          <dgm:bulletEnabled val="1"/>
        </dgm:presLayoutVars>
      </dgm:prSet>
      <dgm:spPr/>
      <dgm:t>
        <a:bodyPr/>
        <a:lstStyle/>
        <a:p>
          <a:endParaRPr lang="zh-CN" altLang="en-US"/>
        </a:p>
      </dgm:t>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3">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Lbl="node1" presStyleIdx="0" presStyleCnt="3"/>
      <dgm:spPr/>
      <dgm:t>
        <a:bodyPr/>
        <a:lstStyle/>
        <a:p>
          <a:endParaRPr lang="zh-CN" altLang="en-US"/>
        </a:p>
      </dgm:t>
    </dgm:pt>
    <dgm:pt modelId="{DD07B078-3354-4F1B-9438-E4F95C4B43A6}" type="pres">
      <dgm:prSet presAssocID="{CA58FE74-4619-4E47-BA6C-E0CD35AF5AC2}" presName="parentText" presStyleLbl="node1" presStyleIdx="1" presStyleCnt="3" custScaleX="111442">
        <dgm:presLayoutVars>
          <dgm:chMax val="0"/>
          <dgm:bulletEnabled val="1"/>
        </dgm:presLayoutVars>
      </dgm:prSet>
      <dgm:spPr/>
      <dgm:t>
        <a:bodyPr/>
        <a:lstStyle/>
        <a:p>
          <a:endParaRPr lang="zh-CN" altLang="en-US"/>
        </a:p>
      </dgm:t>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3">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Lbl="node1" presStyleIdx="1" presStyleCnt="3"/>
      <dgm:spPr/>
      <dgm:t>
        <a:bodyPr/>
        <a:lstStyle/>
        <a:p>
          <a:endParaRPr lang="zh-CN" altLang="en-US"/>
        </a:p>
      </dgm:t>
    </dgm:pt>
    <dgm:pt modelId="{F8B30F84-9FC1-4455-B8FC-CA5DC2189586}" type="pres">
      <dgm:prSet presAssocID="{D3284563-CEAB-43B3-81C4-5F6C081CBB78}" presName="parentText" presStyleLbl="node1" presStyleIdx="2" presStyleCnt="3" custScaleX="112147">
        <dgm:presLayoutVars>
          <dgm:chMax val="0"/>
          <dgm:bulletEnabled val="1"/>
        </dgm:presLayoutVars>
      </dgm:prSet>
      <dgm:spPr/>
      <dgm:t>
        <a:bodyPr/>
        <a:lstStyle/>
        <a:p>
          <a:endParaRPr lang="zh-CN" altLang="en-US"/>
        </a:p>
      </dgm:t>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3">
        <dgm:presLayoutVars>
          <dgm:bulletEnabled val="1"/>
        </dgm:presLayoutVars>
      </dgm:prSet>
      <dgm:spPr/>
    </dgm:pt>
  </dgm:ptLst>
  <dgm:cxnLst>
    <dgm:cxn modelId="{5F5FBA17-CD2F-47A9-96C8-85E9B9D24CD8}" srcId="{26C320EB-5352-40AA-A0A9-C13066E1373C}" destId="{773C5012-55F9-436E-B78B-2A38D8AAA0C0}" srcOrd="0" destOrd="0" parTransId="{E1399106-9BE2-43F4-9430-F473CB36780F}" sibTransId="{507A6FE3-4D55-4ED6-A973-429D64C5DF28}"/>
    <dgm:cxn modelId="{8BB6E067-47B9-41B7-B7E1-1D24BFD4BEA5}" type="presOf" srcId="{CA58FE74-4619-4E47-BA6C-E0CD35AF5AC2}" destId="{DD07B078-3354-4F1B-9438-E4F95C4B43A6}" srcOrd="1" destOrd="0" presId="urn:microsoft.com/office/officeart/2005/8/layout/list1#1"/>
    <dgm:cxn modelId="{44837936-C4E2-45FF-B5E9-3297DD4E7678}" type="presOf" srcId="{773C5012-55F9-436E-B78B-2A38D8AAA0C0}" destId="{58B158CB-C1D2-4676-88E6-6B3937A00A96}" srcOrd="0" destOrd="0" presId="urn:microsoft.com/office/officeart/2005/8/layout/list1#1"/>
    <dgm:cxn modelId="{31A54E1F-5E8F-42C4-AD92-F7678DC978A8}" type="presOf" srcId="{26C320EB-5352-40AA-A0A9-C13066E1373C}" destId="{E5EECCA3-F875-4B71-92CC-9CCDFB7DBFEF}" srcOrd="0" destOrd="0" presId="urn:microsoft.com/office/officeart/2005/8/layout/list1#1"/>
    <dgm:cxn modelId="{36593673-9A31-4344-A096-5126AD27F409}" type="presOf" srcId="{D3284563-CEAB-43B3-81C4-5F6C081CBB78}" destId="{09CBCBA7-E2EE-4654-BCFB-AB2C2D77E66B}" srcOrd="0" destOrd="0" presId="urn:microsoft.com/office/officeart/2005/8/layout/list1#1"/>
    <dgm:cxn modelId="{FD1B4FC8-99B2-4F09-968D-FA8E93BD8AFA}" srcId="{26C320EB-5352-40AA-A0A9-C13066E1373C}" destId="{D3284563-CEAB-43B3-81C4-5F6C081CBB78}" srcOrd="2" destOrd="0" parTransId="{A2E240DA-ABFA-4A24-BE34-ABE926603D67}" sibTransId="{2E43EE94-FE21-4F90-81B3-CED5B1ECC8C9}"/>
    <dgm:cxn modelId="{02E0C55E-F83D-4C9A-AAE6-FF9557FA839A}" type="presOf" srcId="{773C5012-55F9-436E-B78B-2A38D8AAA0C0}" destId="{D0971512-D8E1-4E4B-89F4-FF2EB164C196}" srcOrd="1" destOrd="0" presId="urn:microsoft.com/office/officeart/2005/8/layout/list1#1"/>
    <dgm:cxn modelId="{18E44703-1E96-4871-8C5F-68F2796E97CB}" srcId="{26C320EB-5352-40AA-A0A9-C13066E1373C}" destId="{CA58FE74-4619-4E47-BA6C-E0CD35AF5AC2}" srcOrd="1" destOrd="0" parTransId="{EBAD4DA7-135F-4F4E-9475-804E7DC205D2}" sibTransId="{5723A07A-E737-45B0-B84E-97FB4DE86580}"/>
    <dgm:cxn modelId="{BC7D5E8E-B76E-4173-B27C-ED3A10B8BDD7}" type="presOf" srcId="{CA58FE74-4619-4E47-BA6C-E0CD35AF5AC2}" destId="{AEA4B341-6C57-43B8-BC42-9813D43D1335}" srcOrd="0" destOrd="0" presId="urn:microsoft.com/office/officeart/2005/8/layout/list1#1"/>
    <dgm:cxn modelId="{16C32361-F207-49E3-980A-8BDF5F70A12A}" type="presOf" srcId="{D3284563-CEAB-43B3-81C4-5F6C081CBB78}" destId="{F8B30F84-9FC1-4455-B8FC-CA5DC2189586}" srcOrd="1" destOrd="0" presId="urn:microsoft.com/office/officeart/2005/8/layout/list1#1"/>
    <dgm:cxn modelId="{567ED414-735E-4C1C-A9FF-52C9C5278C99}" type="presParOf" srcId="{E5EECCA3-F875-4B71-92CC-9CCDFB7DBFEF}" destId="{667CAF5C-37C0-43B7-8B7E-02CCA3754DB9}" srcOrd="0" destOrd="0" presId="urn:microsoft.com/office/officeart/2005/8/layout/list1#1"/>
    <dgm:cxn modelId="{4A18E4C6-96ED-427E-92FF-6BB3A7937B32}" type="presParOf" srcId="{667CAF5C-37C0-43B7-8B7E-02CCA3754DB9}" destId="{58B158CB-C1D2-4676-88E6-6B3937A00A96}" srcOrd="0" destOrd="0" presId="urn:microsoft.com/office/officeart/2005/8/layout/list1#1"/>
    <dgm:cxn modelId="{F102898F-76C4-4974-AE83-634E7B3F34EE}" type="presParOf" srcId="{667CAF5C-37C0-43B7-8B7E-02CCA3754DB9}" destId="{D0971512-D8E1-4E4B-89F4-FF2EB164C196}" srcOrd="1" destOrd="0" presId="urn:microsoft.com/office/officeart/2005/8/layout/list1#1"/>
    <dgm:cxn modelId="{42427995-E673-4139-A2EA-CDC45C3B9DB8}" type="presParOf" srcId="{E5EECCA3-F875-4B71-92CC-9CCDFB7DBFEF}" destId="{05E10EBB-C85A-471E-9935-B48B9C39A12E}" srcOrd="1" destOrd="0" presId="urn:microsoft.com/office/officeart/2005/8/layout/list1#1"/>
    <dgm:cxn modelId="{9C45621F-DA48-4E5C-A2C7-3759AA462A59}" type="presParOf" srcId="{E5EECCA3-F875-4B71-92CC-9CCDFB7DBFEF}" destId="{1F055725-8984-42CB-98CB-8E7728DD5EAB}" srcOrd="2" destOrd="0" presId="urn:microsoft.com/office/officeart/2005/8/layout/list1#1"/>
    <dgm:cxn modelId="{3414FC2B-1387-4CAF-8BC3-53C77C0CA80E}" type="presParOf" srcId="{E5EECCA3-F875-4B71-92CC-9CCDFB7DBFEF}" destId="{5785404B-F53E-4CF2-A702-90A46E89CED8}" srcOrd="3" destOrd="0" presId="urn:microsoft.com/office/officeart/2005/8/layout/list1#1"/>
    <dgm:cxn modelId="{D0885273-D64C-42BC-89CE-C1AC31A4FFB5}" type="presParOf" srcId="{E5EECCA3-F875-4B71-92CC-9CCDFB7DBFEF}" destId="{EF963990-07B7-4DBC-8CFE-C86D15B61BB6}" srcOrd="4" destOrd="0" presId="urn:microsoft.com/office/officeart/2005/8/layout/list1#1"/>
    <dgm:cxn modelId="{D2545BB5-5CF6-4CA1-B453-C135CA121752}" type="presParOf" srcId="{EF963990-07B7-4DBC-8CFE-C86D15B61BB6}" destId="{AEA4B341-6C57-43B8-BC42-9813D43D1335}" srcOrd="0" destOrd="0" presId="urn:microsoft.com/office/officeart/2005/8/layout/list1#1"/>
    <dgm:cxn modelId="{72902639-6D73-4148-907F-550FECF8EA3E}" type="presParOf" srcId="{EF963990-07B7-4DBC-8CFE-C86D15B61BB6}" destId="{DD07B078-3354-4F1B-9438-E4F95C4B43A6}" srcOrd="1" destOrd="0" presId="urn:microsoft.com/office/officeart/2005/8/layout/list1#1"/>
    <dgm:cxn modelId="{04DCC356-85FB-4F62-9018-C2CAB29CF29A}" type="presParOf" srcId="{E5EECCA3-F875-4B71-92CC-9CCDFB7DBFEF}" destId="{98F9047E-C8BE-4990-B6F7-84F4581E1FEA}" srcOrd="5" destOrd="0" presId="urn:microsoft.com/office/officeart/2005/8/layout/list1#1"/>
    <dgm:cxn modelId="{AE8F89F9-0BD5-4856-9483-53FFB9EFEB80}" type="presParOf" srcId="{E5EECCA3-F875-4B71-92CC-9CCDFB7DBFEF}" destId="{FB20FF5F-D131-4A8A-AEBC-01A2B84D6655}" srcOrd="6" destOrd="0" presId="urn:microsoft.com/office/officeart/2005/8/layout/list1#1"/>
    <dgm:cxn modelId="{472D047E-7C18-4D37-8CEC-F09C0F93DE4F}" type="presParOf" srcId="{E5EECCA3-F875-4B71-92CC-9CCDFB7DBFEF}" destId="{AC1FEB9E-7ED9-4E44-9D47-B63AE5862158}" srcOrd="7" destOrd="0" presId="urn:microsoft.com/office/officeart/2005/8/layout/list1#1"/>
    <dgm:cxn modelId="{F82F2EFF-4DA2-4A60-B939-438DE6561596}" type="presParOf" srcId="{E5EECCA3-F875-4B71-92CC-9CCDFB7DBFEF}" destId="{04A221FB-3A34-4804-9E1E-FAA254BEF819}" srcOrd="8" destOrd="0" presId="urn:microsoft.com/office/officeart/2005/8/layout/list1#1"/>
    <dgm:cxn modelId="{3CC6C149-BCC7-4FD7-9EF9-1CBB3E5BBC8C}" type="presParOf" srcId="{04A221FB-3A34-4804-9E1E-FAA254BEF819}" destId="{09CBCBA7-E2EE-4654-BCFB-AB2C2D77E66B}" srcOrd="0" destOrd="0" presId="urn:microsoft.com/office/officeart/2005/8/layout/list1#1"/>
    <dgm:cxn modelId="{E086AEE6-5E64-4587-BD35-9A7444CD4F5E}" type="presParOf" srcId="{04A221FB-3A34-4804-9E1E-FAA254BEF819}" destId="{F8B30F84-9FC1-4455-B8FC-CA5DC2189586}" srcOrd="1" destOrd="0" presId="urn:microsoft.com/office/officeart/2005/8/layout/list1#1"/>
    <dgm:cxn modelId="{03BB4546-82A8-431D-96CD-ECB823BDD973}" type="presParOf" srcId="{E5EECCA3-F875-4B71-92CC-9CCDFB7DBFEF}" destId="{75AF99AA-34AA-4169-A0AA-91E0CC0C2D15}" srcOrd="9" destOrd="0" presId="urn:microsoft.com/office/officeart/2005/8/layout/list1#1"/>
    <dgm:cxn modelId="{8D4262E6-02E6-4C4E-B6CB-A1BD5C698452}" type="presParOf" srcId="{E5EECCA3-F875-4B71-92CC-9CCDFB7DBFEF}" destId="{F855875C-E8B4-4273-8C6C-6A8EC3091B3C}"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5725-8984-42CB-98CB-8E7728DD5EAB}">
      <dsp:nvSpPr>
        <dsp:cNvPr id="0" name=""/>
        <dsp:cNvSpPr/>
      </dsp:nvSpPr>
      <dsp:spPr>
        <a:xfrm>
          <a:off x="0" y="1067439"/>
          <a:ext cx="8128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71512-D8E1-4E4B-89F4-FF2EB164C196}">
      <dsp:nvSpPr>
        <dsp:cNvPr id="0" name=""/>
        <dsp:cNvSpPr/>
      </dsp:nvSpPr>
      <dsp:spPr>
        <a:xfrm>
          <a:off x="406400" y="683679"/>
          <a:ext cx="568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100000"/>
            </a:lnSpc>
            <a:spcBef>
              <a:spcPct val="0"/>
            </a:spcBef>
            <a:spcAft>
              <a:spcPct val="35000"/>
            </a:spcAft>
          </a:pPr>
          <a:r>
            <a:rPr lang="zh-CN" altLang="en-US" sz="2600" b="1" kern="1200" dirty="0">
              <a:solidFill>
                <a:srgbClr val="FF0000"/>
              </a:solidFill>
            </a:rPr>
            <a:t>一</a:t>
          </a:r>
          <a:r>
            <a:rPr lang="zh-CN" altLang="en-US" sz="2600" b="1" kern="1200" dirty="0" smtClean="0">
              <a:solidFill>
                <a:srgbClr val="FF0000"/>
              </a:solidFill>
            </a:rPr>
            <a:t>、</a:t>
          </a:r>
          <a:r>
            <a:rPr lang="en-US" altLang="zh-CN" sz="2600" b="1" kern="1200" dirty="0" smtClean="0">
              <a:solidFill>
                <a:srgbClr val="FF0000"/>
              </a:solidFill>
            </a:rPr>
            <a:t>Introduction to ITU</a:t>
          </a:r>
          <a:endParaRPr lang="zh-CN" altLang="en-US" sz="2600" b="1" kern="1200" dirty="0">
            <a:solidFill>
              <a:srgbClr val="FF0000"/>
            </a:solidFill>
          </a:endParaRPr>
        </a:p>
      </dsp:txBody>
      <dsp:txXfrm>
        <a:off x="443867" y="721146"/>
        <a:ext cx="5614666" cy="692586"/>
      </dsp:txXfrm>
    </dsp:sp>
    <dsp:sp modelId="{FB20FF5F-D131-4A8A-AEBC-01A2B84D6655}">
      <dsp:nvSpPr>
        <dsp:cNvPr id="0" name=""/>
        <dsp:cNvSpPr/>
      </dsp:nvSpPr>
      <dsp:spPr>
        <a:xfrm>
          <a:off x="0" y="2246799"/>
          <a:ext cx="8128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7B078-3354-4F1B-9438-E4F95C4B43A6}">
      <dsp:nvSpPr>
        <dsp:cNvPr id="0" name=""/>
        <dsp:cNvSpPr/>
      </dsp:nvSpPr>
      <dsp:spPr>
        <a:xfrm>
          <a:off x="406400" y="1863040"/>
          <a:ext cx="568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100000"/>
            </a:lnSpc>
            <a:spcBef>
              <a:spcPct val="0"/>
            </a:spcBef>
            <a:spcAft>
              <a:spcPct val="35000"/>
            </a:spcAft>
          </a:pPr>
          <a:r>
            <a:rPr lang="zh-CN" altLang="en-US" sz="2600" kern="1200" dirty="0"/>
            <a:t>二</a:t>
          </a:r>
          <a:r>
            <a:rPr lang="zh-CN" altLang="en-US" sz="2600" kern="1200" dirty="0" smtClean="0"/>
            <a:t>、</a:t>
          </a:r>
          <a:r>
            <a:rPr lang="en-US" altLang="zh-CN" sz="2600" kern="1200" dirty="0" smtClean="0"/>
            <a:t>Study Group </a:t>
          </a:r>
          <a:r>
            <a:rPr lang="en-US" altLang="zh-CN" sz="2600" kern="1200" dirty="0" err="1" smtClean="0"/>
            <a:t>vs</a:t>
          </a:r>
          <a:r>
            <a:rPr lang="en-US" altLang="zh-CN" sz="2600" kern="1200" dirty="0" smtClean="0"/>
            <a:t> Focus Group</a:t>
          </a:r>
          <a:endParaRPr lang="zh-CN" altLang="en-US" sz="2600" kern="1200" dirty="0"/>
        </a:p>
      </dsp:txBody>
      <dsp:txXfrm>
        <a:off x="443867" y="1900507"/>
        <a:ext cx="5614666" cy="692586"/>
      </dsp:txXfrm>
    </dsp:sp>
    <dsp:sp modelId="{F855875C-E8B4-4273-8C6C-6A8EC3091B3C}">
      <dsp:nvSpPr>
        <dsp:cNvPr id="0" name=""/>
        <dsp:cNvSpPr/>
      </dsp:nvSpPr>
      <dsp:spPr>
        <a:xfrm>
          <a:off x="0" y="3426160"/>
          <a:ext cx="8128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B30F84-9FC1-4455-B8FC-CA5DC2189586}">
      <dsp:nvSpPr>
        <dsp:cNvPr id="0" name=""/>
        <dsp:cNvSpPr/>
      </dsp:nvSpPr>
      <dsp:spPr>
        <a:xfrm>
          <a:off x="406400" y="3042400"/>
          <a:ext cx="568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100000"/>
            </a:lnSpc>
            <a:spcBef>
              <a:spcPct val="0"/>
            </a:spcBef>
            <a:spcAft>
              <a:spcPct val="35000"/>
            </a:spcAft>
          </a:pPr>
          <a:r>
            <a:rPr lang="zh-CN" altLang="en-US" sz="2600" kern="1200" dirty="0"/>
            <a:t>三</a:t>
          </a:r>
          <a:r>
            <a:rPr lang="zh-CN" altLang="en-US" sz="2600" kern="1200" dirty="0" smtClean="0"/>
            <a:t>、</a:t>
          </a:r>
          <a:r>
            <a:rPr lang="en-US" altLang="zh-CN" sz="2600" kern="1200" dirty="0" smtClean="0"/>
            <a:t>Participation – China case</a:t>
          </a:r>
          <a:endParaRPr lang="zh-CN" altLang="en-US" sz="2600" kern="1200" dirty="0"/>
        </a:p>
      </dsp:txBody>
      <dsp:txXfrm>
        <a:off x="443867" y="3079867"/>
        <a:ext cx="5614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5725-8984-42CB-98CB-8E7728DD5EAB}">
      <dsp:nvSpPr>
        <dsp:cNvPr id="0" name=""/>
        <dsp:cNvSpPr/>
      </dsp:nvSpPr>
      <dsp:spPr>
        <a:xfrm>
          <a:off x="0" y="561639"/>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71512-D8E1-4E4B-89F4-FF2EB164C196}">
      <dsp:nvSpPr>
        <dsp:cNvPr id="0" name=""/>
        <dsp:cNvSpPr/>
      </dsp:nvSpPr>
      <dsp:spPr>
        <a:xfrm>
          <a:off x="408414" y="30279"/>
          <a:ext cx="6353505"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kern="1200" dirty="0">
              <a:latin typeface="微软雅黑" pitchFamily="34" charset="-122"/>
              <a:ea typeface="微软雅黑" pitchFamily="34" charset="-122"/>
            </a:rPr>
            <a:t>一</a:t>
          </a:r>
          <a:r>
            <a:rPr lang="zh-CN" altLang="en-US" sz="2800" kern="1200" dirty="0" smtClean="0">
              <a:latin typeface="微软雅黑" pitchFamily="34" charset="-122"/>
              <a:ea typeface="微软雅黑" pitchFamily="34" charset="-122"/>
            </a:rPr>
            <a:t>、</a:t>
          </a:r>
          <a:r>
            <a:rPr lang="en-US" altLang="zh-CN" sz="2800" kern="1200" dirty="0" smtClean="0">
              <a:latin typeface="微软雅黑" pitchFamily="34" charset="-122"/>
              <a:ea typeface="微软雅黑" pitchFamily="34" charset="-122"/>
            </a:rPr>
            <a:t>Introduction to ITU</a:t>
          </a:r>
          <a:endParaRPr lang="zh-CN" altLang="en-US" sz="2800" kern="1200" dirty="0">
            <a:latin typeface="微软雅黑" pitchFamily="34" charset="-122"/>
            <a:ea typeface="微软雅黑" pitchFamily="34" charset="-122"/>
          </a:endParaRPr>
        </a:p>
      </dsp:txBody>
      <dsp:txXfrm>
        <a:off x="460292" y="82157"/>
        <a:ext cx="6249749" cy="958964"/>
      </dsp:txXfrm>
    </dsp:sp>
    <dsp:sp modelId="{FB20FF5F-D131-4A8A-AEBC-01A2B84D6655}">
      <dsp:nvSpPr>
        <dsp:cNvPr id="0" name=""/>
        <dsp:cNvSpPr/>
      </dsp:nvSpPr>
      <dsp:spPr>
        <a:xfrm>
          <a:off x="0" y="2194600"/>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7B078-3354-4F1B-9438-E4F95C4B43A6}">
      <dsp:nvSpPr>
        <dsp:cNvPr id="0" name=""/>
        <dsp:cNvSpPr/>
      </dsp:nvSpPr>
      <dsp:spPr>
        <a:xfrm>
          <a:off x="408414" y="1663240"/>
          <a:ext cx="6372030"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b="1" kern="1200" dirty="0">
              <a:solidFill>
                <a:srgbClr val="FF0000"/>
              </a:solidFill>
            </a:rPr>
            <a:t>二</a:t>
          </a:r>
          <a:r>
            <a:rPr lang="zh-CN" altLang="en-US" sz="2800" b="1" kern="1200" dirty="0" smtClean="0">
              <a:solidFill>
                <a:srgbClr val="FF0000"/>
              </a:solidFill>
            </a:rPr>
            <a:t>、</a:t>
          </a:r>
          <a:r>
            <a:rPr lang="en-US" altLang="zh-CN" sz="2800" b="1" kern="1200" dirty="0" smtClean="0">
              <a:solidFill>
                <a:srgbClr val="FF0000"/>
              </a:solidFill>
            </a:rPr>
            <a:t>Study Group </a:t>
          </a:r>
          <a:r>
            <a:rPr lang="en-US" altLang="zh-CN" sz="2800" b="1" kern="1200" dirty="0" err="1" smtClean="0">
              <a:solidFill>
                <a:srgbClr val="FF0000"/>
              </a:solidFill>
            </a:rPr>
            <a:t>vs</a:t>
          </a:r>
          <a:r>
            <a:rPr lang="en-US" altLang="zh-CN" sz="2800" b="1" kern="1200" dirty="0" smtClean="0">
              <a:solidFill>
                <a:srgbClr val="FF0000"/>
              </a:solidFill>
            </a:rPr>
            <a:t> Focus Group</a:t>
          </a:r>
          <a:endParaRPr lang="zh-CN" altLang="en-US" sz="2800" b="1" kern="1200" dirty="0">
            <a:solidFill>
              <a:srgbClr val="FF0000"/>
            </a:solidFill>
          </a:endParaRPr>
        </a:p>
      </dsp:txBody>
      <dsp:txXfrm>
        <a:off x="460292" y="1715118"/>
        <a:ext cx="6268274" cy="958964"/>
      </dsp:txXfrm>
    </dsp:sp>
    <dsp:sp modelId="{F855875C-E8B4-4273-8C6C-6A8EC3091B3C}">
      <dsp:nvSpPr>
        <dsp:cNvPr id="0" name=""/>
        <dsp:cNvSpPr/>
      </dsp:nvSpPr>
      <dsp:spPr>
        <a:xfrm>
          <a:off x="0" y="3827560"/>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B30F84-9FC1-4455-B8FC-CA5DC2189586}">
      <dsp:nvSpPr>
        <dsp:cNvPr id="0" name=""/>
        <dsp:cNvSpPr/>
      </dsp:nvSpPr>
      <dsp:spPr>
        <a:xfrm>
          <a:off x="408414" y="3296200"/>
          <a:ext cx="6412341"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kern="1200" dirty="0">
              <a:latin typeface="微软雅黑" pitchFamily="34" charset="-122"/>
              <a:ea typeface="微软雅黑" pitchFamily="34" charset="-122"/>
            </a:rPr>
            <a:t>三</a:t>
          </a:r>
          <a:r>
            <a:rPr lang="zh-CN" altLang="en-US" sz="2800" kern="1200" dirty="0" smtClean="0">
              <a:latin typeface="微软雅黑" pitchFamily="34" charset="-122"/>
              <a:ea typeface="微软雅黑" pitchFamily="34" charset="-122"/>
            </a:rPr>
            <a:t>、</a:t>
          </a:r>
          <a:r>
            <a:rPr lang="en-US" altLang="zh-CN" sz="2800" kern="1200" dirty="0" smtClean="0">
              <a:latin typeface="微软雅黑" pitchFamily="34" charset="-122"/>
              <a:ea typeface="微软雅黑" pitchFamily="34" charset="-122"/>
            </a:rPr>
            <a:t>Participation – China case</a:t>
          </a:r>
          <a:endParaRPr lang="zh-CN" altLang="en-US" sz="2800" kern="1200" dirty="0">
            <a:latin typeface="微软雅黑" pitchFamily="34" charset="-122"/>
            <a:ea typeface="微软雅黑" pitchFamily="34" charset="-122"/>
          </a:endParaRPr>
        </a:p>
      </dsp:txBody>
      <dsp:txXfrm>
        <a:off x="460292" y="3348078"/>
        <a:ext cx="6308585" cy="958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5725-8984-42CB-98CB-8E7728DD5EAB}">
      <dsp:nvSpPr>
        <dsp:cNvPr id="0" name=""/>
        <dsp:cNvSpPr/>
      </dsp:nvSpPr>
      <dsp:spPr>
        <a:xfrm>
          <a:off x="0" y="561639"/>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71512-D8E1-4E4B-89F4-FF2EB164C196}">
      <dsp:nvSpPr>
        <dsp:cNvPr id="0" name=""/>
        <dsp:cNvSpPr/>
      </dsp:nvSpPr>
      <dsp:spPr>
        <a:xfrm>
          <a:off x="408414" y="30279"/>
          <a:ext cx="6353505"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kern="1200" dirty="0">
              <a:latin typeface="微软雅黑" pitchFamily="34" charset="-122"/>
              <a:ea typeface="微软雅黑" pitchFamily="34" charset="-122"/>
            </a:rPr>
            <a:t>一</a:t>
          </a:r>
          <a:r>
            <a:rPr lang="zh-CN" altLang="en-US" sz="2800" kern="1200" dirty="0" smtClean="0">
              <a:latin typeface="微软雅黑" pitchFamily="34" charset="-122"/>
              <a:ea typeface="微软雅黑" pitchFamily="34" charset="-122"/>
            </a:rPr>
            <a:t>、</a:t>
          </a:r>
          <a:r>
            <a:rPr lang="en-US" altLang="zh-CN" sz="2800" kern="1200" dirty="0" smtClean="0">
              <a:latin typeface="微软雅黑" pitchFamily="34" charset="-122"/>
              <a:ea typeface="微软雅黑" pitchFamily="34" charset="-122"/>
            </a:rPr>
            <a:t>Introduction to ITU</a:t>
          </a:r>
          <a:endParaRPr lang="zh-CN" altLang="en-US" sz="2800" kern="1200" dirty="0">
            <a:latin typeface="微软雅黑" pitchFamily="34" charset="-122"/>
            <a:ea typeface="微软雅黑" pitchFamily="34" charset="-122"/>
          </a:endParaRPr>
        </a:p>
      </dsp:txBody>
      <dsp:txXfrm>
        <a:off x="460292" y="82157"/>
        <a:ext cx="6249749" cy="958964"/>
      </dsp:txXfrm>
    </dsp:sp>
    <dsp:sp modelId="{FB20FF5F-D131-4A8A-AEBC-01A2B84D6655}">
      <dsp:nvSpPr>
        <dsp:cNvPr id="0" name=""/>
        <dsp:cNvSpPr/>
      </dsp:nvSpPr>
      <dsp:spPr>
        <a:xfrm>
          <a:off x="0" y="2194600"/>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7B078-3354-4F1B-9438-E4F95C4B43A6}">
      <dsp:nvSpPr>
        <dsp:cNvPr id="0" name=""/>
        <dsp:cNvSpPr/>
      </dsp:nvSpPr>
      <dsp:spPr>
        <a:xfrm>
          <a:off x="408414" y="1663240"/>
          <a:ext cx="6372030"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kern="1200" dirty="0">
              <a:latin typeface="微软雅黑" pitchFamily="34" charset="-122"/>
              <a:ea typeface="微软雅黑" pitchFamily="34" charset="-122"/>
            </a:rPr>
            <a:t>二</a:t>
          </a:r>
          <a:r>
            <a:rPr lang="zh-CN" altLang="en-US" sz="2800" kern="1200" dirty="0" smtClean="0">
              <a:latin typeface="微软雅黑" pitchFamily="34" charset="-122"/>
              <a:ea typeface="微软雅黑" pitchFamily="34" charset="-122"/>
            </a:rPr>
            <a:t>、</a:t>
          </a:r>
          <a:r>
            <a:rPr lang="en-US" altLang="zh-CN" sz="2800" kern="1200" dirty="0" smtClean="0">
              <a:latin typeface="微软雅黑" pitchFamily="34" charset="-122"/>
              <a:ea typeface="微软雅黑" pitchFamily="34" charset="-122"/>
            </a:rPr>
            <a:t>Study Group </a:t>
          </a:r>
          <a:r>
            <a:rPr lang="en-US" altLang="zh-CN" sz="2800" kern="1200" dirty="0" err="1" smtClean="0">
              <a:latin typeface="微软雅黑" pitchFamily="34" charset="-122"/>
              <a:ea typeface="微软雅黑" pitchFamily="34" charset="-122"/>
            </a:rPr>
            <a:t>vs</a:t>
          </a:r>
          <a:r>
            <a:rPr lang="en-US" altLang="zh-CN" sz="2800" kern="1200" dirty="0" smtClean="0">
              <a:latin typeface="微软雅黑" pitchFamily="34" charset="-122"/>
              <a:ea typeface="微软雅黑" pitchFamily="34" charset="-122"/>
            </a:rPr>
            <a:t> Focus Group</a:t>
          </a:r>
          <a:endParaRPr lang="zh-CN" altLang="en-US" sz="2800" kern="1200" dirty="0">
            <a:latin typeface="微软雅黑" pitchFamily="34" charset="-122"/>
            <a:ea typeface="微软雅黑" pitchFamily="34" charset="-122"/>
          </a:endParaRPr>
        </a:p>
      </dsp:txBody>
      <dsp:txXfrm>
        <a:off x="460292" y="1715118"/>
        <a:ext cx="6268274" cy="958964"/>
      </dsp:txXfrm>
    </dsp:sp>
    <dsp:sp modelId="{F855875C-E8B4-4273-8C6C-6A8EC3091B3C}">
      <dsp:nvSpPr>
        <dsp:cNvPr id="0" name=""/>
        <dsp:cNvSpPr/>
      </dsp:nvSpPr>
      <dsp:spPr>
        <a:xfrm>
          <a:off x="0" y="3827560"/>
          <a:ext cx="816828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B30F84-9FC1-4455-B8FC-CA5DC2189586}">
      <dsp:nvSpPr>
        <dsp:cNvPr id="0" name=""/>
        <dsp:cNvSpPr/>
      </dsp:nvSpPr>
      <dsp:spPr>
        <a:xfrm>
          <a:off x="408414" y="3296200"/>
          <a:ext cx="6412341"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119" tIns="0" rIns="216119" bIns="0" numCol="1" spcCol="1270" anchor="ctr" anchorCtr="0">
          <a:noAutofit/>
        </a:bodyPr>
        <a:lstStyle/>
        <a:p>
          <a:pPr lvl="0" algn="l" defTabSz="1244600">
            <a:lnSpc>
              <a:spcPct val="100000"/>
            </a:lnSpc>
            <a:spcBef>
              <a:spcPct val="0"/>
            </a:spcBef>
            <a:spcAft>
              <a:spcPct val="35000"/>
            </a:spcAft>
          </a:pPr>
          <a:r>
            <a:rPr lang="zh-CN" altLang="en-US" sz="2800" b="1" kern="1200" dirty="0">
              <a:solidFill>
                <a:srgbClr val="FF0000"/>
              </a:solidFill>
              <a:latin typeface="微软雅黑" pitchFamily="34" charset="-122"/>
              <a:ea typeface="微软雅黑" pitchFamily="34" charset="-122"/>
            </a:rPr>
            <a:t>三</a:t>
          </a:r>
          <a:r>
            <a:rPr lang="zh-CN" altLang="en-US" sz="2800" b="1" kern="1200" dirty="0" smtClean="0">
              <a:solidFill>
                <a:srgbClr val="FF0000"/>
              </a:solidFill>
              <a:latin typeface="微软雅黑" pitchFamily="34" charset="-122"/>
              <a:ea typeface="微软雅黑" pitchFamily="34" charset="-122"/>
            </a:rPr>
            <a:t>、</a:t>
          </a:r>
          <a:r>
            <a:rPr lang="en-US" altLang="zh-CN" sz="2800" b="1" kern="1200" dirty="0" smtClean="0">
              <a:solidFill>
                <a:srgbClr val="FF0000"/>
              </a:solidFill>
              <a:latin typeface="微软雅黑" pitchFamily="34" charset="-122"/>
              <a:ea typeface="微软雅黑" pitchFamily="34" charset="-122"/>
            </a:rPr>
            <a:t>Participation – China case</a:t>
          </a:r>
          <a:endParaRPr lang="zh-CN" altLang="en-US" sz="2800" b="1" kern="1200" dirty="0">
            <a:solidFill>
              <a:srgbClr val="FF0000"/>
            </a:solidFill>
            <a:latin typeface="微软雅黑" pitchFamily="34" charset="-122"/>
            <a:ea typeface="微软雅黑" pitchFamily="34" charset="-122"/>
          </a:endParaRPr>
        </a:p>
      </dsp:txBody>
      <dsp:txXfrm>
        <a:off x="460292" y="3348078"/>
        <a:ext cx="6308585"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44813" cy="495300"/>
          </a:xfrm>
          <a:prstGeom prst="rect">
            <a:avLst/>
          </a:prstGeom>
          <a:noFill/>
          <a:ln>
            <a:noFill/>
          </a:ln>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itchFamily="34" charset="0"/>
                <a:ea typeface="宋体" pitchFamily="2" charset="-122"/>
              </a:defRPr>
            </a:lvl1pPr>
          </a:lstStyle>
          <a:p>
            <a:pPr>
              <a:defRPr/>
            </a:pPr>
            <a:endParaRPr lang="zh-CN" altLang="zh-CN"/>
          </a:p>
        </p:txBody>
      </p:sp>
      <p:sp>
        <p:nvSpPr>
          <p:cNvPr id="2051" name="Rectangle 3"/>
          <p:cNvSpPr>
            <a:spLocks noGrp="1" noChangeArrowheads="1"/>
          </p:cNvSpPr>
          <p:nvPr>
            <p:ph type="dt" idx="1"/>
          </p:nvPr>
        </p:nvSpPr>
        <p:spPr bwMode="auto">
          <a:xfrm>
            <a:off x="3851275" y="0"/>
            <a:ext cx="2946400" cy="495300"/>
          </a:xfrm>
          <a:prstGeom prst="rect">
            <a:avLst/>
          </a:prstGeom>
          <a:noFill/>
          <a:ln>
            <a:noFill/>
          </a:ln>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itchFamily="34" charset="0"/>
                <a:ea typeface="宋体" pitchFamily="2" charset="-122"/>
              </a:defRPr>
            </a:lvl1pPr>
          </a:lstStyle>
          <a:p>
            <a:pPr>
              <a:defRPr/>
            </a:pPr>
            <a:endParaRPr lang="zh-CN" altLang="zh-CN"/>
          </a:p>
        </p:txBody>
      </p:sp>
      <p:sp>
        <p:nvSpPr>
          <p:cNvPr id="28676" name="Rectangle 4"/>
          <p:cNvSpPr>
            <a:spLocks noGrp="1" noRot="1" noChangeAspect="1" noTextEdit="1"/>
          </p:cNvSpPr>
          <p:nvPr>
            <p:ph type="sldImg" idx="2"/>
          </p:nvPr>
        </p:nvSpPr>
        <p:spPr bwMode="auto">
          <a:xfrm>
            <a:off x="917575" y="744538"/>
            <a:ext cx="49625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7109" name="Rectangle 5"/>
          <p:cNvSpPr>
            <a:spLocks noGrp="1" noRot="1" noChangeAspect="1" noChangeArrowheads="1" noTextEdit="1"/>
          </p:cNvSpPr>
          <p:nvPr/>
        </p:nvSpPr>
        <p:spPr bwMode="auto">
          <a:xfrm>
            <a:off x="904875" y="4714875"/>
            <a:ext cx="4984750" cy="4468813"/>
          </a:xfrm>
          <a:prstGeom prst="rect">
            <a:avLst/>
          </a:prstGeom>
          <a:noFill/>
          <a:ln w="9525">
            <a:noFill/>
            <a:miter lim="800000"/>
            <a:headEnd/>
            <a:tailEnd/>
          </a:ln>
        </p:spPr>
        <p:txBody>
          <a:bodyPr/>
          <a:lstStyle/>
          <a:p>
            <a:pPr>
              <a:defRPr/>
            </a:pPr>
            <a:endParaRPr lang="zh-CN" altLang="en-US">
              <a:latin typeface="Arial" charset="0"/>
            </a:endParaRPr>
          </a:p>
        </p:txBody>
      </p:sp>
      <p:sp>
        <p:nvSpPr>
          <p:cNvPr id="2054" name="Rectangle 6"/>
          <p:cNvSpPr>
            <a:spLocks noGrp="1" noChangeArrowheads="1"/>
          </p:cNvSpPr>
          <p:nvPr>
            <p:ph type="ftr" sz="quarter" idx="4"/>
          </p:nvPr>
        </p:nvSpPr>
        <p:spPr bwMode="auto">
          <a:xfrm>
            <a:off x="0" y="9431338"/>
            <a:ext cx="2944813" cy="496887"/>
          </a:xfrm>
          <a:prstGeom prst="rect">
            <a:avLst/>
          </a:prstGeom>
          <a:noFill/>
          <a:ln>
            <a:noFill/>
          </a:ln>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itchFamily="34" charset="0"/>
                <a:ea typeface="宋体" pitchFamily="2" charset="-122"/>
              </a:defRPr>
            </a:lvl1pPr>
          </a:lstStyle>
          <a:p>
            <a:pPr>
              <a:defRPr/>
            </a:pPr>
            <a:endParaRPr lang="zh-CN" altLang="zh-CN"/>
          </a:p>
        </p:txBody>
      </p:sp>
      <p:sp>
        <p:nvSpPr>
          <p:cNvPr id="2055" name="Rectangle 7"/>
          <p:cNvSpPr>
            <a:spLocks noGrp="1" noChangeArrowheads="1"/>
          </p:cNvSpPr>
          <p:nvPr>
            <p:ph type="sldNum" sz="quarter" idx="5"/>
          </p:nvPr>
        </p:nvSpPr>
        <p:spPr bwMode="auto">
          <a:xfrm>
            <a:off x="3851275" y="9431338"/>
            <a:ext cx="2946400" cy="496887"/>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buFontTx/>
              <a:buChar char="•"/>
              <a:defRPr/>
            </a:lvl1pPr>
          </a:lstStyle>
          <a:p>
            <a:fld id="{EF4EF60F-F659-4FD4-B5C1-8F33ADD6B237}" type="slidenum">
              <a:rPr lang="en-US" altLang="zh-CN"/>
              <a:pPr/>
              <a:t>‹#›</a:t>
            </a:fld>
            <a:endParaRPr lang="en-US" altLang="zh-CN" sz="1200"/>
          </a:p>
        </p:txBody>
      </p:sp>
    </p:spTree>
    <p:extLst>
      <p:ext uri="{BB962C8B-B14F-4D97-AF65-F5344CB8AC3E}">
        <p14:creationId xmlns:p14="http://schemas.microsoft.com/office/powerpoint/2010/main" val="854029235"/>
      </p:ext>
    </p:extLst>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214313" y="0"/>
            <a:ext cx="1733551" cy="1301750"/>
          </a:xfrm>
        </p:spPr>
      </p:sp>
      <p:sp>
        <p:nvSpPr>
          <p:cNvPr id="29699" name="备注占位符 2"/>
          <p:cNvSpPr>
            <a:spLocks noGrp="1" noRot="1" noChangeAspect="1" noTextEdit="1"/>
          </p:cNvSpPr>
          <p:nvPr>
            <p:ph type="body" idx="1"/>
          </p:nvPr>
        </p:nvSpPr>
        <p:spPr bwMode="auto">
          <a:xfrm>
            <a:off x="179388" y="981075"/>
            <a:ext cx="8785225" cy="5186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332193496"/>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915" name="Rectangle 3"/>
          <p:cNvSpPr>
            <a:spLocks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latin typeface="Times New Roman" panose="02020603050405020304" pitchFamily="18" charset="0"/>
              </a:rPr>
              <a:t>2</a:t>
            </a:r>
          </a:p>
        </p:txBody>
      </p:sp>
      <p:sp>
        <p:nvSpPr>
          <p:cNvPr id="38916" name="Rectangle 4"/>
          <p:cNvSpPr>
            <a:spLocks noChangeArrowheads="1"/>
          </p:cNvSpPr>
          <p:nvPr/>
        </p:nvSpPr>
        <p:spPr bwMode="auto">
          <a:xfrm>
            <a:off x="0"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917"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918" name="Rectangle 6"/>
          <p:cNvSpPr>
            <a:spLocks noGrp="1" noRot="1" noChangeAspect="1" noChangeArrowheads="1" noTextEdit="1"/>
          </p:cNvSpPr>
          <p:nvPr>
            <p:ph type="sldImg"/>
          </p:nvPr>
        </p:nvSpPr>
        <p:spPr>
          <a:xfrm>
            <a:off x="930275" y="752475"/>
            <a:ext cx="4941888" cy="3708400"/>
          </a:xfrm>
          <a:solidFill>
            <a:srgbClr val="FFFFFF"/>
          </a:solidFill>
        </p:spPr>
      </p:sp>
      <p:sp>
        <p:nvSpPr>
          <p:cNvPr id="38919" name="Rectangle 7"/>
          <p:cNvSpPr>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97616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9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fld id="{24E90174-B084-446E-B0A0-2D19681D9393}" type="slidenum">
              <a:rPr lang="en-US" altLang="zh-CN"/>
              <a:pPr>
                <a:buFont typeface="Arial" panose="020B0604020202020204" pitchFamily="34" charset="0"/>
                <a:buNone/>
              </a:pPr>
              <a:t>19</a:t>
            </a:fld>
            <a:endParaRPr lang="en-US" altLang="zh-CN" sz="1200"/>
          </a:p>
        </p:txBody>
      </p:sp>
    </p:spTree>
    <p:extLst>
      <p:ext uri="{BB962C8B-B14F-4D97-AF65-F5344CB8AC3E}">
        <p14:creationId xmlns:p14="http://schemas.microsoft.com/office/powerpoint/2010/main" val="348984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3" name="Rectangle 3"/>
          <p:cNvSpPr>
            <a:spLocks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latin typeface="Times New Roman" panose="02020603050405020304" pitchFamily="18" charset="0"/>
              </a:rPr>
              <a:t>2</a:t>
            </a:r>
          </a:p>
        </p:txBody>
      </p:sp>
      <p:sp>
        <p:nvSpPr>
          <p:cNvPr id="40964" name="Rectangle 4"/>
          <p:cNvSpPr>
            <a:spLocks noChangeArrowheads="1"/>
          </p:cNvSpPr>
          <p:nvPr/>
        </p:nvSpPr>
        <p:spPr bwMode="auto">
          <a:xfrm>
            <a:off x="0"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5"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6" name="Rectangle 6"/>
          <p:cNvSpPr>
            <a:spLocks noGrp="1" noRot="1" noChangeAspect="1" noChangeArrowheads="1" noTextEdit="1"/>
          </p:cNvSpPr>
          <p:nvPr>
            <p:ph type="sldImg"/>
          </p:nvPr>
        </p:nvSpPr>
        <p:spPr>
          <a:xfrm>
            <a:off x="930275" y="752475"/>
            <a:ext cx="4941888" cy="3708400"/>
          </a:xfrm>
          <a:solidFill>
            <a:srgbClr val="FFFFFF"/>
          </a:solidFill>
        </p:spPr>
      </p:sp>
      <p:sp>
        <p:nvSpPr>
          <p:cNvPr id="40967" name="Rectangle 7"/>
          <p:cNvSpPr>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95702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987" name="Rectangle 3"/>
          <p:cNvSpPr>
            <a:spLocks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latin typeface="Times New Roman" panose="02020603050405020304" pitchFamily="18" charset="0"/>
              </a:rPr>
              <a:t>2</a:t>
            </a:r>
          </a:p>
        </p:txBody>
      </p:sp>
      <p:sp>
        <p:nvSpPr>
          <p:cNvPr id="41988" name="Rectangle 4"/>
          <p:cNvSpPr>
            <a:spLocks noChangeArrowheads="1"/>
          </p:cNvSpPr>
          <p:nvPr/>
        </p:nvSpPr>
        <p:spPr bwMode="auto">
          <a:xfrm>
            <a:off x="0"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98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990" name="Rectangle 6"/>
          <p:cNvSpPr>
            <a:spLocks noGrp="1" noRot="1" noChangeAspect="1" noChangeArrowheads="1" noTextEdit="1"/>
          </p:cNvSpPr>
          <p:nvPr>
            <p:ph type="sldImg"/>
          </p:nvPr>
        </p:nvSpPr>
        <p:spPr>
          <a:xfrm>
            <a:off x="930275" y="752475"/>
            <a:ext cx="4941888" cy="3708400"/>
          </a:xfrm>
          <a:solidFill>
            <a:srgbClr val="FFFFFF"/>
          </a:solidFill>
        </p:spPr>
      </p:sp>
      <p:sp>
        <p:nvSpPr>
          <p:cNvPr id="41991" name="Rectangle 7"/>
          <p:cNvSpPr>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92464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447339-8021-46D7-9792-A5FD9249C58F}" type="slidenum">
              <a:rPr lang="en-US" altLang="zh-CN" sz="1200"/>
              <a:pPr/>
              <a:t>5</a:t>
            </a:fld>
            <a:endParaRPr lang="en-US" altLang="zh-CN" sz="1200"/>
          </a:p>
        </p:txBody>
      </p:sp>
      <p:sp>
        <p:nvSpPr>
          <p:cNvPr id="30723" name="Rectangle 2"/>
          <p:cNvSpPr>
            <a:spLocks noGrp="1" noRot="1" noChangeAspect="1" noTextEdit="1"/>
          </p:cNvSpPr>
          <p:nvPr>
            <p:ph type="sldImg"/>
          </p:nvPr>
        </p:nvSpPr>
        <p:spPr>
          <a:xfrm>
            <a:off x="917575" y="742950"/>
            <a:ext cx="4964113" cy="3724275"/>
          </a:xfrm>
        </p:spPr>
      </p:sp>
      <p:sp>
        <p:nvSpPr>
          <p:cNvPr id="30724" name="Rectangle 3"/>
          <p:cNvSpPr>
            <a:spLocks noGrp="1"/>
          </p:cNvSpPr>
          <p:nvPr>
            <p:ph type="body" idx="1"/>
          </p:nvPr>
        </p:nvSpPr>
        <p:spPr bwMode="auto">
          <a:xfrm>
            <a:off x="681038" y="4714875"/>
            <a:ext cx="5435600" cy="4470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4" tIns="45892" rIns="91784" bIns="45892"/>
          <a:lstStyle/>
          <a:p>
            <a:pPr defTabSz="915988" eaLnBrk="1" hangingPunct="1"/>
            <a:r>
              <a:rPr lang="en-US" altLang="zh-CN" smtClean="0">
                <a:ea typeface="华文细黑" pitchFamily="2" charset="-122"/>
                <a:cs typeface="Arial" panose="020B0604020202020204" pitchFamily="34" charset="0"/>
              </a:rPr>
              <a:t>ITU is a specialized agency of the United Nations as well as an intergovernmental international organization that is responsible for international telecommunication and ICT affairs. It was founded on May 17, 1865. Its membership includes 193 Member States, and more than 700 Sector Members, Associates and Academia. It is headquartered in Geneva, Switzerland. </a:t>
            </a:r>
          </a:p>
          <a:p>
            <a:pPr defTabSz="915988" eaLnBrk="1" hangingPunct="1"/>
            <a:endParaRPr lang="en-US" altLang="zh-CN" smtClean="0">
              <a:ea typeface="华文细黑" pitchFamily="2" charset="-122"/>
              <a:cs typeface="Arial" panose="020B0604020202020204" pitchFamily="34" charset="0"/>
            </a:endParaRPr>
          </a:p>
        </p:txBody>
      </p:sp>
    </p:spTree>
    <p:extLst>
      <p:ext uri="{BB962C8B-B14F-4D97-AF65-F5344CB8AC3E}">
        <p14:creationId xmlns:p14="http://schemas.microsoft.com/office/powerpoint/2010/main" val="136261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p:sp>
      <p:sp>
        <p:nvSpPr>
          <p:cNvPr id="31747" name="备注占位符 2"/>
          <p:cNvSpPr>
            <a:spLocks noGrp="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17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64B576-E3CD-472D-9FE1-BFA150B45658}" type="slidenum">
              <a:rPr lang="zh-CN" altLang="en-US"/>
              <a:pPr/>
              <a:t>7</a:t>
            </a:fld>
            <a:endParaRPr lang="zh-CN" altLang="en-US"/>
          </a:p>
        </p:txBody>
      </p:sp>
    </p:spTree>
    <p:extLst>
      <p:ext uri="{BB962C8B-B14F-4D97-AF65-F5344CB8AC3E}">
        <p14:creationId xmlns:p14="http://schemas.microsoft.com/office/powerpoint/2010/main" val="395354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 name="备注占位符 2"/>
          <p:cNvSpPr>
            <a:spLocks noGrp="1"/>
          </p:cNvSpPr>
          <p:nvPr>
            <p:ph type="body" idx="1"/>
          </p:nvPr>
        </p:nvSpPr>
        <p:spPr>
          <a:xfrm>
            <a:off x="685800" y="4343400"/>
            <a:ext cx="5486400" cy="4116388"/>
          </a:xfrm>
          <a:prstGeom prst="rect">
            <a:avLst/>
          </a:prstGeom>
        </p:spPr>
        <p:txBody>
          <a:bodyPr>
            <a:normAutofit/>
          </a:bodyPr>
          <a:lstStyle/>
          <a:p>
            <a:pPr>
              <a:lnSpc>
                <a:spcPct val="90000"/>
              </a:lnSpc>
            </a:pPr>
            <a:r>
              <a:rPr lang="en-US" altLang="zh-CN" sz="1100" smtClean="0"/>
              <a:t>TSAG - </a:t>
            </a:r>
            <a:r>
              <a:rPr lang="zh-CN" altLang="en-US" sz="1100" smtClean="0"/>
              <a:t>电信标准化局顾问组</a:t>
            </a:r>
          </a:p>
          <a:p>
            <a:pPr>
              <a:lnSpc>
                <a:spcPct val="90000"/>
              </a:lnSpc>
            </a:pPr>
            <a:r>
              <a:rPr lang="zh-CN" altLang="en-US" sz="1100" smtClean="0"/>
              <a:t> </a:t>
            </a:r>
          </a:p>
          <a:p>
            <a:pPr>
              <a:lnSpc>
                <a:spcPct val="90000"/>
              </a:lnSpc>
            </a:pPr>
            <a:r>
              <a:rPr lang="zh-CN" altLang="en-US" sz="1100" smtClean="0"/>
              <a:t>电信标准化顾问组（</a:t>
            </a:r>
            <a:r>
              <a:rPr lang="en-US" altLang="zh-CN" sz="1100" smtClean="0"/>
              <a:t>TSAG</a:t>
            </a:r>
            <a:r>
              <a:rPr lang="zh-CN" altLang="en-US" sz="1100" smtClean="0"/>
              <a:t>）的最终目标是将</a:t>
            </a:r>
            <a:r>
              <a:rPr lang="en-US" altLang="zh-CN" sz="1100" smtClean="0"/>
              <a:t>ITU-T</a:t>
            </a:r>
            <a:r>
              <a:rPr lang="zh-CN" altLang="en-US" sz="1100" smtClean="0"/>
              <a:t>打造成最具吸引力的开展标准化工作之处。 </a:t>
            </a:r>
          </a:p>
          <a:p>
            <a:pPr>
              <a:lnSpc>
                <a:spcPct val="90000"/>
              </a:lnSpc>
            </a:pPr>
            <a:r>
              <a:rPr lang="zh-CN" altLang="en-US" sz="1100" smtClean="0"/>
              <a:t> </a:t>
            </a:r>
          </a:p>
          <a:p>
            <a:pPr>
              <a:lnSpc>
                <a:spcPct val="90000"/>
              </a:lnSpc>
            </a:pPr>
            <a:r>
              <a:rPr lang="zh-CN" altLang="en-US" sz="1100" smtClean="0"/>
              <a:t>为此，同时考虑到信息通信技术日益变化的动态环境， </a:t>
            </a:r>
            <a:r>
              <a:rPr lang="en-US" altLang="zh-CN" sz="1100" smtClean="0"/>
              <a:t>TSAG</a:t>
            </a:r>
            <a:r>
              <a:rPr lang="zh-CN" altLang="en-US" sz="1100" smtClean="0"/>
              <a:t>对</a:t>
            </a:r>
            <a:r>
              <a:rPr lang="en-US" altLang="zh-CN" sz="1100" smtClean="0"/>
              <a:t>ITU-T</a:t>
            </a:r>
            <a:r>
              <a:rPr lang="zh-CN" altLang="en-US" sz="1100" smtClean="0"/>
              <a:t>的工作方法进行调整和完善，以便使新工作项目的批准程序和国际标准的形成更加合理化。其结果是，审批一项标准（</a:t>
            </a:r>
            <a:r>
              <a:rPr lang="en-US" altLang="zh-CN" sz="1100" smtClean="0"/>
              <a:t>ITU-T</a:t>
            </a:r>
            <a:r>
              <a:rPr lang="zh-CN" altLang="en-US" sz="1100" smtClean="0"/>
              <a:t>建议书）的时间已从</a:t>
            </a:r>
            <a:r>
              <a:rPr lang="en-US" altLang="zh-CN" sz="1100" smtClean="0"/>
              <a:t>10</a:t>
            </a:r>
            <a:r>
              <a:rPr lang="zh-CN" altLang="en-US" sz="1100" smtClean="0"/>
              <a:t>年前的四年缩短到如今的平均八周时间。对于那些可能具有政策和监管影响的建议书，审批可能需要九个月的时间，以便与世界各国政府进行更多的磋商。 </a:t>
            </a:r>
          </a:p>
          <a:p>
            <a:pPr>
              <a:lnSpc>
                <a:spcPct val="90000"/>
              </a:lnSpc>
            </a:pPr>
            <a:r>
              <a:rPr lang="zh-CN" altLang="en-US" sz="1100" smtClean="0"/>
              <a:t/>
            </a:r>
            <a:br>
              <a:rPr lang="zh-CN" altLang="en-US" sz="1100" smtClean="0"/>
            </a:br>
            <a:r>
              <a:rPr lang="zh-CN" altLang="en-US" sz="1100" b="1" smtClean="0"/>
              <a:t>工作要点</a:t>
            </a:r>
            <a:endParaRPr lang="zh-CN" altLang="en-US" sz="1100" smtClean="0"/>
          </a:p>
          <a:p>
            <a:pPr>
              <a:lnSpc>
                <a:spcPct val="90000"/>
              </a:lnSpc>
            </a:pPr>
            <a:r>
              <a:rPr lang="zh-CN" altLang="en-US" sz="1100" smtClean="0"/>
              <a:t> </a:t>
            </a:r>
          </a:p>
          <a:p>
            <a:pPr>
              <a:lnSpc>
                <a:spcPct val="90000"/>
              </a:lnSpc>
            </a:pPr>
            <a:r>
              <a:rPr lang="en-US" altLang="zh-CN" sz="1100" smtClean="0"/>
              <a:t>TSAG</a:t>
            </a:r>
            <a:r>
              <a:rPr lang="zh-CN" altLang="en-US" sz="1100" smtClean="0"/>
              <a:t>是一个向</a:t>
            </a:r>
            <a:r>
              <a:rPr lang="en-US" altLang="zh-CN" sz="1100" smtClean="0"/>
              <a:t>ITU-T</a:t>
            </a:r>
            <a:r>
              <a:rPr lang="zh-CN" altLang="en-US" sz="1100" smtClean="0"/>
              <a:t>研究组、成员和工作人员提供咨询的机构，需考虑到所有成员的需要，无论是发达国家还是发展中国家，行业还是政府。该组负责履行</a:t>
            </a:r>
            <a:r>
              <a:rPr lang="en-US" altLang="zh-CN" sz="1100" smtClean="0"/>
              <a:t>A</a:t>
            </a:r>
            <a:r>
              <a:rPr lang="zh-CN" altLang="en-US" sz="1100" smtClean="0"/>
              <a:t>系列建议书规定的工作程序，并负责安排</a:t>
            </a:r>
            <a:r>
              <a:rPr lang="en-US" altLang="zh-CN" sz="1100" smtClean="0"/>
              <a:t>ITU-T</a:t>
            </a:r>
            <a:r>
              <a:rPr lang="zh-CN" altLang="en-US" sz="1100" smtClean="0"/>
              <a:t>的工作计划。顾问组在</a:t>
            </a:r>
            <a:r>
              <a:rPr lang="en-US" altLang="zh-CN" sz="1100" smtClean="0"/>
              <a:t>ITU-T</a:t>
            </a:r>
            <a:r>
              <a:rPr lang="zh-CN" altLang="en-US" sz="1100" smtClean="0"/>
              <a:t>内部履行极为重要的职能，跟踪工作计划的实施并向</a:t>
            </a:r>
            <a:r>
              <a:rPr lang="en-US" altLang="zh-CN" sz="1100" smtClean="0"/>
              <a:t>ITU-T</a:t>
            </a:r>
            <a:r>
              <a:rPr lang="zh-CN" altLang="en-US" sz="1100" smtClean="0"/>
              <a:t>秘书处（电信标准化局</a:t>
            </a:r>
            <a:r>
              <a:rPr lang="en-US" altLang="zh-CN" sz="1100" smtClean="0"/>
              <a:t>- TSB</a:t>
            </a:r>
            <a:r>
              <a:rPr lang="zh-CN" altLang="en-US" sz="1100" smtClean="0"/>
              <a:t>）的主任献计献策。 </a:t>
            </a:r>
          </a:p>
          <a:p>
            <a:pPr>
              <a:lnSpc>
                <a:spcPct val="90000"/>
              </a:lnSpc>
            </a:pPr>
            <a:r>
              <a:rPr lang="zh-CN" altLang="en-US" sz="1100" smtClean="0"/>
              <a:t> </a:t>
            </a:r>
          </a:p>
          <a:p>
            <a:pPr>
              <a:lnSpc>
                <a:spcPct val="90000"/>
              </a:lnSpc>
            </a:pPr>
            <a:r>
              <a:rPr lang="en-US" altLang="zh-CN" sz="1100" smtClean="0"/>
              <a:t>TSAG</a:t>
            </a:r>
            <a:r>
              <a:rPr lang="zh-CN" altLang="en-US" sz="1100" smtClean="0"/>
              <a:t>通常还需应要求解决各研究组之间的协调问题，在</a:t>
            </a:r>
            <a:r>
              <a:rPr lang="en-US" altLang="zh-CN" sz="1100" smtClean="0"/>
              <a:t>ITU-T</a:t>
            </a:r>
            <a:r>
              <a:rPr lang="zh-CN" altLang="en-US" sz="1100" smtClean="0"/>
              <a:t>推广电子工作方法的使用，并就与其他标准机构的关系提出意见和程序。此外，该组每九个月召开一次会议，负责审议</a:t>
            </a:r>
            <a:r>
              <a:rPr lang="en-US" altLang="zh-CN" sz="1100" smtClean="0"/>
              <a:t>ITU-T</a:t>
            </a:r>
            <a:r>
              <a:rPr lang="zh-CN" altLang="en-US" sz="1100" smtClean="0"/>
              <a:t>的运作规划和财务规划，并作为四年举办一届的世界电信标准化全会的筹备组行事。近来顾问组的许多工作围绕着下一代网络（</a:t>
            </a:r>
            <a:r>
              <a:rPr lang="en-US" altLang="zh-CN" sz="1100" smtClean="0"/>
              <a:t>NGN</a:t>
            </a:r>
            <a:r>
              <a:rPr lang="zh-CN" altLang="en-US" sz="1100" smtClean="0"/>
              <a:t>）工作的协调方式进行</a:t>
            </a:r>
            <a:r>
              <a:rPr lang="en-US" altLang="zh-CN" sz="1100" smtClean="0"/>
              <a:t>—</a:t>
            </a:r>
            <a:r>
              <a:rPr lang="zh-CN" altLang="en-US" sz="1100" smtClean="0"/>
              <a:t>这已成为</a:t>
            </a:r>
            <a:r>
              <a:rPr lang="en-US" altLang="zh-CN" sz="1100" smtClean="0"/>
              <a:t>ITU-T</a:t>
            </a:r>
            <a:r>
              <a:rPr lang="zh-CN" altLang="en-US" sz="1100" smtClean="0"/>
              <a:t>所有研究组和焦点组工作的重中之重。</a:t>
            </a:r>
          </a:p>
          <a:p>
            <a:pPr>
              <a:lnSpc>
                <a:spcPct val="90000"/>
              </a:lnSpc>
            </a:pPr>
            <a:endParaRPr lang="zh-CN" altLang="en-US" sz="1100" smtClean="0"/>
          </a:p>
        </p:txBody>
      </p:sp>
      <p:sp>
        <p:nvSpPr>
          <p:cNvPr id="327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6E34471-B1E8-4B5E-B771-A23926E96060}" type="slidenum">
              <a:rPr lang="zh-CN" altLang="en-US"/>
              <a:pPr/>
              <a:t>10</a:t>
            </a:fld>
            <a:endParaRPr lang="zh-CN" altLang="en-US"/>
          </a:p>
        </p:txBody>
      </p:sp>
    </p:spTree>
    <p:extLst>
      <p:ext uri="{BB962C8B-B14F-4D97-AF65-F5344CB8AC3E}">
        <p14:creationId xmlns:p14="http://schemas.microsoft.com/office/powerpoint/2010/main" val="191458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p:sp>
      <p:sp>
        <p:nvSpPr>
          <p:cNvPr id="3" name="备注占位符 2"/>
          <p:cNvSpPr>
            <a:spLocks noGrp="1"/>
          </p:cNvSpPr>
          <p:nvPr>
            <p:ph type="body" idx="1"/>
          </p:nvPr>
        </p:nvSpPr>
        <p:spPr>
          <a:xfrm>
            <a:off x="679450" y="4714875"/>
            <a:ext cx="5438775" cy="4468813"/>
          </a:xfrm>
          <a:prstGeom prst="rect">
            <a:avLst/>
          </a:prstGeom>
        </p:spPr>
        <p:txBody>
          <a:bodyPr/>
          <a:lstStyle/>
          <a:p>
            <a:r>
              <a:rPr lang="zh-CN" altLang="en-US" smtClean="0">
                <a:latin typeface="宋体" panose="02010600030101010101" pitchFamily="2" charset="-122"/>
              </a:rPr>
              <a:t>目前设有</a:t>
            </a:r>
            <a:r>
              <a:rPr lang="en-US" altLang="zh-CN" smtClean="0">
                <a:latin typeface="宋体" panose="02010600030101010101" pitchFamily="2" charset="-122"/>
              </a:rPr>
              <a:t>11</a:t>
            </a:r>
            <a:r>
              <a:rPr lang="zh-CN" altLang="en-US" smtClean="0">
                <a:latin typeface="宋体" panose="02010600030101010101" pitchFamily="2" charset="-122"/>
              </a:rPr>
              <a:t>个研究组。</a:t>
            </a:r>
          </a:p>
          <a:p>
            <a:endParaRPr lang="zh-CN" altLang="en-US" smtClean="0"/>
          </a:p>
        </p:txBody>
      </p:sp>
      <p:sp>
        <p:nvSpPr>
          <p:cNvPr id="337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5F2534-6636-4D55-9F4F-D7E3D1A089BA}" type="slidenum">
              <a:rPr lang="en-US" altLang="zh-CN"/>
              <a:pPr/>
              <a:t>11</a:t>
            </a:fld>
            <a:endParaRPr lang="en-US" altLang="zh-CN" sz="1200"/>
          </a:p>
        </p:txBody>
      </p:sp>
    </p:spTree>
    <p:extLst>
      <p:ext uri="{BB962C8B-B14F-4D97-AF65-F5344CB8AC3E}">
        <p14:creationId xmlns:p14="http://schemas.microsoft.com/office/powerpoint/2010/main" val="396880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bwMode="auto">
          <a:xfrm>
            <a:off x="679450" y="4714875"/>
            <a:ext cx="5438775"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279EB0-568B-4A3C-85FF-912B27262EF6}" type="slidenum">
              <a:rPr lang="en-US" altLang="zh-CN"/>
              <a:pPr/>
              <a:t>12</a:t>
            </a:fld>
            <a:endParaRPr lang="en-US" altLang="zh-CN" sz="1200"/>
          </a:p>
        </p:txBody>
      </p:sp>
    </p:spTree>
    <p:extLst>
      <p:ext uri="{BB962C8B-B14F-4D97-AF65-F5344CB8AC3E}">
        <p14:creationId xmlns:p14="http://schemas.microsoft.com/office/powerpoint/2010/main" val="26155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bwMode="auto">
          <a:xfrm>
            <a:off x="679450" y="4714875"/>
            <a:ext cx="5438775"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7D77986-C3C5-4982-92ED-E1CA0546C3FC}" type="slidenum">
              <a:rPr lang="en-US" altLang="zh-CN"/>
              <a:pPr/>
              <a:t>13</a:t>
            </a:fld>
            <a:endParaRPr lang="en-US" altLang="zh-CN" sz="1200"/>
          </a:p>
        </p:txBody>
      </p:sp>
    </p:spTree>
    <p:extLst>
      <p:ext uri="{BB962C8B-B14F-4D97-AF65-F5344CB8AC3E}">
        <p14:creationId xmlns:p14="http://schemas.microsoft.com/office/powerpoint/2010/main" val="105898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867" name="Rectangle 3"/>
          <p:cNvSpPr>
            <a:spLocks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latin typeface="Times New Roman" panose="02020603050405020304" pitchFamily="18" charset="0"/>
              </a:rPr>
              <a:t>2</a:t>
            </a:r>
          </a:p>
        </p:txBody>
      </p:sp>
      <p:sp>
        <p:nvSpPr>
          <p:cNvPr id="36868" name="Rectangle 4"/>
          <p:cNvSpPr>
            <a:spLocks noChangeArrowheads="1"/>
          </p:cNvSpPr>
          <p:nvPr/>
        </p:nvSpPr>
        <p:spPr bwMode="auto">
          <a:xfrm>
            <a:off x="0"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869"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870" name="Rectangle 6"/>
          <p:cNvSpPr>
            <a:spLocks noGrp="1" noRot="1" noChangeAspect="1" noChangeArrowheads="1" noTextEdit="1"/>
          </p:cNvSpPr>
          <p:nvPr>
            <p:ph type="sldImg"/>
          </p:nvPr>
        </p:nvSpPr>
        <p:spPr>
          <a:xfrm>
            <a:off x="930275" y="752475"/>
            <a:ext cx="4941888" cy="3708400"/>
          </a:xfrm>
          <a:solidFill>
            <a:srgbClr val="FFFFFF"/>
          </a:solidFill>
        </p:spPr>
      </p:sp>
      <p:sp>
        <p:nvSpPr>
          <p:cNvPr id="36871" name="Rectangle 7"/>
          <p:cNvSpPr>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20308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891" name="Rectangle 3"/>
          <p:cNvSpPr>
            <a:spLocks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latin typeface="Times New Roman" panose="02020603050405020304" pitchFamily="18" charset="0"/>
              </a:rPr>
              <a:t>2</a:t>
            </a:r>
          </a:p>
        </p:txBody>
      </p:sp>
      <p:sp>
        <p:nvSpPr>
          <p:cNvPr id="37892" name="Rectangle 4"/>
          <p:cNvSpPr>
            <a:spLocks noChangeArrowheads="1"/>
          </p:cNvSpPr>
          <p:nvPr/>
        </p:nvSpPr>
        <p:spPr bwMode="auto">
          <a:xfrm>
            <a:off x="0"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893" name="Rectangle 5"/>
          <p:cNvSpPr>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894" name="Rectangle 6"/>
          <p:cNvSpPr>
            <a:spLocks noGrp="1" noRot="1" noChangeAspect="1" noChangeArrowheads="1" noTextEdit="1"/>
          </p:cNvSpPr>
          <p:nvPr>
            <p:ph type="sldImg"/>
          </p:nvPr>
        </p:nvSpPr>
        <p:spPr>
          <a:xfrm>
            <a:off x="930275" y="752475"/>
            <a:ext cx="4941888" cy="3708400"/>
          </a:xfrm>
          <a:solidFill>
            <a:srgbClr val="FFFFFF"/>
          </a:solidFill>
        </p:spPr>
      </p:sp>
      <p:sp>
        <p:nvSpPr>
          <p:cNvPr id="37895" name="Rectangle 7"/>
          <p:cNvSpPr>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96408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039"/>
          <p:cNvSpPr>
            <a:spLocks noGrp="1" noChangeArrowheads="1"/>
          </p:cNvSpPr>
          <p:nvPr>
            <p:ph type="ftr" sz="quarter" idx="10"/>
          </p:nvPr>
        </p:nvSpPr>
        <p:spPr>
          <a:xfrm>
            <a:off x="3203575" y="6284913"/>
            <a:ext cx="2895600" cy="457200"/>
          </a:xfrm>
          <a:prstGeom prst="rect">
            <a:avLst/>
          </a:prstGeom>
        </p:spPr>
        <p:txBody>
          <a:bodyPr/>
          <a:lstStyle>
            <a:lvl1pPr eaLnBrk="0" hangingPunct="0">
              <a:buFont typeface="Arial" panose="020B0604020202020204" pitchFamily="34" charset="0"/>
              <a:buNone/>
              <a:defRPr>
                <a:latin typeface="Arial" pitchFamily="34" charset="0"/>
                <a:ea typeface="宋体" pitchFamily="2" charset="-122"/>
              </a:defRPr>
            </a:lvl1pPr>
          </a:lstStyle>
          <a:p>
            <a:pPr>
              <a:defRPr/>
            </a:pPr>
            <a:r>
              <a:rPr lang="zh-CN" altLang="en-US"/>
              <a:t>WTSA-12</a:t>
            </a:r>
            <a:endParaRPr lang="en-US"/>
          </a:p>
        </p:txBody>
      </p:sp>
      <p:sp>
        <p:nvSpPr>
          <p:cNvPr id="5" name="Rectangle 1040"/>
          <p:cNvSpPr>
            <a:spLocks noGrp="1" noChangeArrowheads="1"/>
          </p:cNvSpPr>
          <p:nvPr>
            <p:ph type="sldNum" sz="quarter" idx="11"/>
          </p:nvPr>
        </p:nvSpPr>
        <p:spPr/>
        <p:txBody>
          <a:bodyPr/>
          <a:lstStyle>
            <a:lvl1pPr>
              <a:defRPr/>
            </a:lvl1pPr>
          </a:lstStyle>
          <a:p>
            <a:endParaRPr lang="zh-CN" altLang="zh-CN"/>
          </a:p>
          <a:p>
            <a:endParaRPr lang="zh-CN" altLang="zh-CN"/>
          </a:p>
          <a:p>
            <a:endParaRPr lang="zh-CN" altLang="zh-CN"/>
          </a:p>
          <a:p>
            <a:r>
              <a:rPr lang="zh-CN" altLang="zh-CN"/>
              <a:t>第 </a:t>
            </a:r>
            <a:fld id="{5DC40621-530A-4092-B75F-7E96C8577D0F}" type="slidenum">
              <a:rPr lang="en-US" altLang="zh-CN"/>
              <a:pPr/>
              <a:t>‹#›</a:t>
            </a:fld>
            <a:r>
              <a:rPr lang="zh-CN" altLang="zh-CN"/>
              <a:t> 页</a:t>
            </a:r>
          </a:p>
        </p:txBody>
      </p:sp>
      <p:sp>
        <p:nvSpPr>
          <p:cNvPr id="6" name="Rectangle 1041"/>
          <p:cNvSpPr>
            <a:spLocks noGrp="1" noChangeArrowheads="1"/>
          </p:cNvSpPr>
          <p:nvPr>
            <p:ph type="dt" sz="half" idx="12"/>
          </p:nvPr>
        </p:nvSpPr>
        <p:spPr>
          <a:xfrm>
            <a:off x="395288" y="6245225"/>
            <a:ext cx="2016125" cy="476250"/>
          </a:xfrm>
          <a:prstGeom prst="rect">
            <a:avLst/>
          </a:prstGeom>
        </p:spPr>
        <p:txBody>
          <a:bodyPr/>
          <a:lstStyle>
            <a:lvl1pPr eaLnBrk="0" hangingPunct="0">
              <a:buFont typeface="Arial" panose="020B0604020202020204" pitchFamily="34" charset="0"/>
              <a:buNone/>
              <a:defRPr>
                <a:latin typeface="Arial" pitchFamily="34" charset="0"/>
                <a:ea typeface="宋体" pitchFamily="2" charset="-122"/>
              </a:defRPr>
            </a:lvl1pPr>
          </a:lstStyle>
          <a:p>
            <a:pPr>
              <a:defRPr/>
            </a:pPr>
            <a:r>
              <a:rPr lang="zh-CN" altLang="en-US"/>
              <a:t> </a:t>
            </a:r>
            <a:fld id="{9DEDA0B1-0EE3-4B9E-82FB-2004FDAAD2A1}" type="datetime2">
              <a:rPr lang="zh-CN" altLang="en-US" smtClean="0"/>
              <a:pPr>
                <a:defRPr/>
              </a:pPr>
              <a:t>2019年4月4日</a:t>
            </a:fld>
            <a:endParaRPr lang="en-US" sz="1200">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147364504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35D63A45-6A26-44AD-BCD3-C4950082540F}" type="slidenum">
              <a:rPr lang="en-US" altLang="zh-CN"/>
              <a:pPr/>
              <a:t>‹#›</a:t>
            </a:fld>
            <a:r>
              <a:rPr lang="zh-CN" altLang="zh-CN"/>
              <a:t> 页</a:t>
            </a:r>
          </a:p>
        </p:txBody>
      </p:sp>
    </p:spTree>
    <p:extLst>
      <p:ext uri="{BB962C8B-B14F-4D97-AF65-F5344CB8AC3E}">
        <p14:creationId xmlns:p14="http://schemas.microsoft.com/office/powerpoint/2010/main" val="190566125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FECBBF6F-6931-424B-8445-A7A107770F2C}" type="slidenum">
              <a:rPr lang="en-US" altLang="zh-CN"/>
              <a:pPr/>
              <a:t>‹#›</a:t>
            </a:fld>
            <a:r>
              <a:rPr lang="zh-CN" altLang="zh-CN"/>
              <a:t> 页</a:t>
            </a:r>
          </a:p>
        </p:txBody>
      </p:sp>
    </p:spTree>
    <p:extLst>
      <p:ext uri="{BB962C8B-B14F-4D97-AF65-F5344CB8AC3E}">
        <p14:creationId xmlns:p14="http://schemas.microsoft.com/office/powerpoint/2010/main" val="115904873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1F59631E-ACA7-4BA5-AD7A-EAF50926CE22}" type="slidenum">
              <a:rPr lang="en-US" altLang="zh-CN"/>
              <a:pPr/>
              <a:t>‹#›</a:t>
            </a:fld>
            <a:r>
              <a:rPr lang="zh-CN" altLang="zh-CN"/>
              <a:t> 页</a:t>
            </a:r>
          </a:p>
        </p:txBody>
      </p:sp>
    </p:spTree>
    <p:extLst>
      <p:ext uri="{BB962C8B-B14F-4D97-AF65-F5344CB8AC3E}">
        <p14:creationId xmlns:p14="http://schemas.microsoft.com/office/powerpoint/2010/main" val="314634190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ED276073-3406-4D97-B43E-D7951C6D3CAC}" type="slidenum">
              <a:rPr lang="en-US" altLang="zh-CN"/>
              <a:pPr/>
              <a:t>‹#›</a:t>
            </a:fld>
            <a:r>
              <a:rPr lang="zh-CN" altLang="zh-CN"/>
              <a:t> 页</a:t>
            </a:r>
          </a:p>
        </p:txBody>
      </p:sp>
    </p:spTree>
    <p:extLst>
      <p:ext uri="{BB962C8B-B14F-4D97-AF65-F5344CB8AC3E}">
        <p14:creationId xmlns:p14="http://schemas.microsoft.com/office/powerpoint/2010/main" val="1354606948"/>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82D72532-AB2F-42A2-AE08-0C5E32EFA01A}" type="slidenum">
              <a:rPr lang="en-US" altLang="zh-CN"/>
              <a:pPr/>
              <a:t>‹#›</a:t>
            </a:fld>
            <a:r>
              <a:rPr lang="zh-CN" altLang="zh-CN"/>
              <a:t> 页</a:t>
            </a:r>
          </a:p>
        </p:txBody>
      </p:sp>
    </p:spTree>
    <p:extLst>
      <p:ext uri="{BB962C8B-B14F-4D97-AF65-F5344CB8AC3E}">
        <p14:creationId xmlns:p14="http://schemas.microsoft.com/office/powerpoint/2010/main" val="271010352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B6C6BA92-A9A4-4556-AE93-2230DC65B668}" type="slidenum">
              <a:rPr lang="en-US" altLang="zh-CN"/>
              <a:pPr/>
              <a:t>‹#›</a:t>
            </a:fld>
            <a:r>
              <a:rPr lang="zh-CN" altLang="zh-CN"/>
              <a:t> 页</a:t>
            </a:r>
          </a:p>
        </p:txBody>
      </p:sp>
    </p:spTree>
    <p:extLst>
      <p:ext uri="{BB962C8B-B14F-4D97-AF65-F5344CB8AC3E}">
        <p14:creationId xmlns:p14="http://schemas.microsoft.com/office/powerpoint/2010/main" val="332652414"/>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正文-蓝色">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0"/>
          <p:cNvSpPr/>
          <p:nvPr/>
        </p:nvSpPr>
        <p:spPr>
          <a:xfrm>
            <a:off x="3175" y="6530975"/>
            <a:ext cx="9144000" cy="352425"/>
          </a:xfrm>
          <a:prstGeom prst="rect">
            <a:avLst/>
          </a:prstGeom>
          <a:gradFill>
            <a:gsLst>
              <a:gs pos="0">
                <a:schemeClr val="bg1"/>
              </a:gs>
              <a:gs pos="6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文本框 10"/>
          <p:cNvSpPr txBox="1">
            <a:spLocks noChangeArrowheads="1"/>
          </p:cNvSpPr>
          <p:nvPr/>
        </p:nvSpPr>
        <p:spPr bwMode="auto">
          <a:xfrm>
            <a:off x="3924300" y="6551613"/>
            <a:ext cx="1714500" cy="276225"/>
          </a:xfrm>
          <a:prstGeom prst="rect">
            <a:avLst/>
          </a:prstGeom>
          <a:noFill/>
          <a:ln w="9525">
            <a:noFill/>
            <a:miter lim="800000"/>
            <a:headEnd/>
            <a:tailEnd/>
          </a:ln>
        </p:spPr>
        <p:txBody>
          <a:bodyPr wrap="none">
            <a:spAutoFit/>
          </a:bodyPr>
          <a:lstStyle/>
          <a:p>
            <a:pPr eaLnBrk="0" hangingPunct="0">
              <a:defRPr/>
            </a:pPr>
            <a:r>
              <a:rPr lang="en-US" altLang="zh-CN" sz="1200">
                <a:solidFill>
                  <a:srgbClr val="000000"/>
                </a:solidFill>
                <a:latin typeface="Arial Unicode MS" pitchFamily="34" charset="-122"/>
                <a:ea typeface="Arial Unicode MS" pitchFamily="34" charset="-122"/>
                <a:cs typeface="Arial Unicode MS" pitchFamily="34" charset="-122"/>
              </a:rPr>
              <a:t>http://www.caict.ac.cn/</a:t>
            </a:r>
            <a:endParaRPr lang="zh-CN" altLang="en-US" sz="1200">
              <a:solidFill>
                <a:srgbClr val="000000"/>
              </a:solidFill>
              <a:latin typeface="Arial Unicode MS" pitchFamily="34" charset="-122"/>
              <a:ea typeface="Arial Unicode MS" pitchFamily="34" charset="-122"/>
              <a:cs typeface="Arial Unicode MS" pitchFamily="34" charset="-122"/>
            </a:endParaRPr>
          </a:p>
        </p:txBody>
      </p:sp>
      <p:pic>
        <p:nvPicPr>
          <p:cNvPr id="5"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6580188"/>
            <a:ext cx="17875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p:cNvSpPr txBox="1">
            <a:spLocks noChangeArrowheads="1"/>
          </p:cNvSpPr>
          <p:nvPr/>
        </p:nvSpPr>
        <p:spPr bwMode="auto">
          <a:xfrm>
            <a:off x="6732588" y="6492875"/>
            <a:ext cx="2133600" cy="365125"/>
          </a:xfrm>
          <a:prstGeom prst="rect">
            <a:avLst/>
          </a:prstGeom>
          <a:noFill/>
          <a:ln w="9525">
            <a:noFill/>
            <a:miter lim="800000"/>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43BFF9A4-B978-4BCC-8BF0-B5DE5BCCDDBF}" type="slidenum">
              <a:rPr lang="zh-CN" altLang="en-US" sz="1200">
                <a:latin typeface="微软雅黑" panose="020B0503020204020204" pitchFamily="34" charset="-122"/>
                <a:ea typeface="微软雅黑" panose="020B0503020204020204" pitchFamily="34" charset="-122"/>
              </a:rPr>
              <a:pPr algn="r" eaLnBrk="1" hangingPunct="1"/>
              <a:t>‹#›</a:t>
            </a:fld>
            <a:endParaRPr lang="zh-CN" altLang="en-US" sz="1200">
              <a:latin typeface="微软雅黑" panose="020B0503020204020204" pitchFamily="34" charset="-122"/>
              <a:ea typeface="微软雅黑" panose="020B0503020204020204" pitchFamily="34" charset="-122"/>
            </a:endParaRPr>
          </a:p>
        </p:txBody>
      </p:sp>
      <p:cxnSp>
        <p:nvCxnSpPr>
          <p:cNvPr id="7" name="直接连接符 24"/>
          <p:cNvCxnSpPr/>
          <p:nvPr/>
        </p:nvCxnSpPr>
        <p:spPr>
          <a:xfrm>
            <a:off x="179388" y="1196975"/>
            <a:ext cx="8640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95288" y="333375"/>
            <a:ext cx="8424862" cy="792163"/>
          </a:xfrm>
          <a:prstGeom prst="rect">
            <a:avLst/>
          </a:prstGeom>
          <a:noFill/>
          <a:ln w="9525">
            <a:noFill/>
            <a:miter lim="800000"/>
            <a:headEnd/>
            <a:tailEnd/>
          </a:ln>
        </p:spPr>
        <p:txBody>
          <a:bodyPr anchor="ctr"/>
          <a:lstStyle/>
          <a:p>
            <a:pPr eaLnBrk="0" hangingPunct="0">
              <a:defRPr/>
            </a:pPr>
            <a:endParaRPr lang="zh-CN" altLang="en-US" sz="3600" b="1">
              <a:latin typeface="微软雅黑" pitchFamily="34" charset="-122"/>
              <a:ea typeface="微软雅黑" pitchFamily="34" charset="-122"/>
            </a:endParaRPr>
          </a:p>
        </p:txBody>
      </p:sp>
      <p:sp>
        <p:nvSpPr>
          <p:cNvPr id="9" name="TextBox 8"/>
          <p:cNvSpPr txBox="1">
            <a:spLocks noChangeArrowheads="1"/>
          </p:cNvSpPr>
          <p:nvPr/>
        </p:nvSpPr>
        <p:spPr bwMode="auto">
          <a:xfrm>
            <a:off x="250825" y="1484313"/>
            <a:ext cx="8642350" cy="4824412"/>
          </a:xfrm>
          <a:prstGeom prst="rect">
            <a:avLst/>
          </a:prstGeom>
          <a:noFill/>
          <a:ln w="9525">
            <a:noFill/>
            <a:miter lim="800000"/>
            <a:headEnd/>
            <a:tailEnd/>
          </a:ln>
        </p:spPr>
        <p:txBody>
          <a:bodyPr/>
          <a:lstStyle/>
          <a:p>
            <a:pPr eaLnBrk="0" hangingPunct="0">
              <a:defRPr/>
            </a:pPr>
            <a:endParaRPr lang="zh-CN" altLang="en-US" sz="2800">
              <a:latin typeface="微软雅黑" pitchFamily="34" charset="-122"/>
              <a:ea typeface="微软雅黑" pitchFamily="34" charset="-122"/>
            </a:endParaRPr>
          </a:p>
        </p:txBody>
      </p:sp>
      <p:sp>
        <p:nvSpPr>
          <p:cNvPr id="10" name="灯片编号占位符 1"/>
          <p:cNvSpPr>
            <a:spLocks noGrp="1"/>
          </p:cNvSpPr>
          <p:nvPr>
            <p:ph type="sldNum" sz="quarter" idx="10"/>
          </p:nvPr>
        </p:nvSpPr>
        <p:spPr/>
        <p:txBody>
          <a:bodyPr/>
          <a:lstStyle>
            <a:lvl1pPr>
              <a:defRPr/>
            </a:lvl1pPr>
          </a:lstStyle>
          <a:p>
            <a:endParaRPr lang="zh-CN" altLang="zh-CN"/>
          </a:p>
          <a:p>
            <a:endParaRPr lang="zh-CN" altLang="zh-CN"/>
          </a:p>
          <a:p>
            <a:endParaRPr lang="zh-CN" altLang="zh-CN"/>
          </a:p>
          <a:p>
            <a:r>
              <a:rPr lang="zh-CN" altLang="zh-CN"/>
              <a:t>第 </a:t>
            </a:r>
            <a:fld id="{92A58B2D-889C-43AE-8BDF-C6464222EAC7}" type="slidenum">
              <a:rPr lang="en-US" altLang="zh-CN"/>
              <a:pPr/>
              <a:t>‹#›</a:t>
            </a:fld>
            <a:r>
              <a:rPr lang="zh-CN" altLang="zh-CN"/>
              <a:t> 页</a:t>
            </a:r>
          </a:p>
        </p:txBody>
      </p:sp>
    </p:spTree>
    <p:extLst>
      <p:ext uri="{BB962C8B-B14F-4D97-AF65-F5344CB8AC3E}">
        <p14:creationId xmlns:p14="http://schemas.microsoft.com/office/powerpoint/2010/main" val="1768429715"/>
      </p:ext>
    </p:extLst>
  </p:cSld>
  <p:clrMapOvr>
    <a:masterClrMapping/>
  </p:clrMapOvr>
  <p:transition spd="slow">
    <p:randomBar dir="vert"/>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039"/>
          <p:cNvSpPr>
            <a:spLocks noGrp="1" noChangeArrowheads="1"/>
          </p:cNvSpPr>
          <p:nvPr>
            <p:ph type="ftr" sz="quarter" idx="10"/>
          </p:nvPr>
        </p:nvSpPr>
        <p:spPr>
          <a:xfrm>
            <a:off x="3203575" y="6284913"/>
            <a:ext cx="2895600" cy="457200"/>
          </a:xfrm>
          <a:prstGeom prst="rect">
            <a:avLst/>
          </a:prstGeom>
        </p:spPr>
        <p:txBody>
          <a:bodyPr/>
          <a:lstStyle>
            <a:lvl1pPr eaLnBrk="0" hangingPunct="0">
              <a:buFont typeface="Arial" panose="020B0604020202020204" pitchFamily="34" charset="0"/>
              <a:buNone/>
              <a:defRPr>
                <a:latin typeface="Arial" pitchFamily="34" charset="0"/>
                <a:ea typeface="宋体" pitchFamily="2" charset="-122"/>
              </a:defRPr>
            </a:lvl1pPr>
          </a:lstStyle>
          <a:p>
            <a:pPr>
              <a:defRPr/>
            </a:pPr>
            <a:r>
              <a:rPr lang="zh-CN" altLang="en-US"/>
              <a:t>WTSA-12</a:t>
            </a:r>
            <a:endParaRPr lang="en-US"/>
          </a:p>
        </p:txBody>
      </p:sp>
      <p:sp>
        <p:nvSpPr>
          <p:cNvPr id="5" name="Rectangle 1040"/>
          <p:cNvSpPr>
            <a:spLocks noGrp="1" noChangeArrowheads="1"/>
          </p:cNvSpPr>
          <p:nvPr>
            <p:ph type="sldNum" sz="quarter" idx="11"/>
          </p:nvPr>
        </p:nvSpPr>
        <p:spPr/>
        <p:txBody>
          <a:bodyPr/>
          <a:lstStyle>
            <a:lvl1pPr>
              <a:defRPr/>
            </a:lvl1pPr>
          </a:lstStyle>
          <a:p>
            <a:endParaRPr lang="zh-CN" altLang="zh-CN"/>
          </a:p>
          <a:p>
            <a:endParaRPr lang="zh-CN" altLang="zh-CN"/>
          </a:p>
          <a:p>
            <a:endParaRPr lang="zh-CN" altLang="zh-CN"/>
          </a:p>
          <a:p>
            <a:r>
              <a:rPr lang="zh-CN" altLang="zh-CN"/>
              <a:t>第 </a:t>
            </a:r>
            <a:fld id="{7C1F8AF7-8AA8-4113-8562-E0334DA1FCB9}" type="slidenum">
              <a:rPr lang="en-US" altLang="zh-CN"/>
              <a:pPr/>
              <a:t>‹#›</a:t>
            </a:fld>
            <a:r>
              <a:rPr lang="zh-CN" altLang="zh-CN"/>
              <a:t> 页</a:t>
            </a:r>
          </a:p>
        </p:txBody>
      </p:sp>
      <p:sp>
        <p:nvSpPr>
          <p:cNvPr id="6" name="Rectangle 1041"/>
          <p:cNvSpPr>
            <a:spLocks noGrp="1" noChangeArrowheads="1"/>
          </p:cNvSpPr>
          <p:nvPr>
            <p:ph type="dt" sz="half" idx="12"/>
          </p:nvPr>
        </p:nvSpPr>
        <p:spPr>
          <a:xfrm>
            <a:off x="395288" y="6245225"/>
            <a:ext cx="2016125" cy="476250"/>
          </a:xfrm>
          <a:prstGeom prst="rect">
            <a:avLst/>
          </a:prstGeom>
        </p:spPr>
        <p:txBody>
          <a:bodyPr/>
          <a:lstStyle>
            <a:lvl1pPr eaLnBrk="0" hangingPunct="0">
              <a:buFont typeface="Arial" panose="020B0604020202020204" pitchFamily="34" charset="0"/>
              <a:buNone/>
              <a:defRPr>
                <a:latin typeface="Arial" pitchFamily="34" charset="0"/>
                <a:ea typeface="宋体" pitchFamily="2" charset="-122"/>
              </a:defRPr>
            </a:lvl1pPr>
          </a:lstStyle>
          <a:p>
            <a:pPr>
              <a:defRPr/>
            </a:pPr>
            <a:r>
              <a:rPr lang="zh-CN" altLang="en-US"/>
              <a:t> </a:t>
            </a:r>
            <a:fld id="{B86F9638-FEC9-4647-9758-519BD2D9DB18}" type="datetime2">
              <a:rPr lang="zh-CN" altLang="en-US" smtClean="0"/>
              <a:pPr>
                <a:defRPr/>
              </a:pPr>
              <a:t>2019年4月4日</a:t>
            </a:fld>
            <a:endParaRPr lang="en-US" sz="1200">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174559508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A546DABF-7B4A-441B-8D17-38A4DA5FAEB1}" type="slidenum">
              <a:rPr lang="en-US" altLang="zh-CN"/>
              <a:pPr/>
              <a:t>‹#›</a:t>
            </a:fld>
            <a:r>
              <a:rPr lang="zh-CN" altLang="zh-CN"/>
              <a:t> 页</a:t>
            </a:r>
          </a:p>
        </p:txBody>
      </p:sp>
    </p:spTree>
    <p:extLst>
      <p:ext uri="{BB962C8B-B14F-4D97-AF65-F5344CB8AC3E}">
        <p14:creationId xmlns:p14="http://schemas.microsoft.com/office/powerpoint/2010/main" val="2188151644"/>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40"/>
          <p:cNvSpPr>
            <a:spLocks noGrp="1" noChangeArrowheads="1"/>
          </p:cNvSpPr>
          <p:nvPr>
            <p:ph type="sldNum" sz="quarter" idx="10"/>
          </p:nvPr>
        </p:nvSpPr>
        <p:spPr>
          <a:ln/>
        </p:spPr>
        <p:txBody>
          <a:bodyPr/>
          <a:lstStyle>
            <a:lvl1pPr>
              <a:defRPr/>
            </a:lvl1pPr>
          </a:lstStyle>
          <a:p>
            <a:endParaRPr lang="zh-CN" altLang="zh-CN"/>
          </a:p>
          <a:p>
            <a:endParaRPr lang="zh-CN" altLang="zh-CN"/>
          </a:p>
          <a:p>
            <a:endParaRPr lang="zh-CN" altLang="zh-CN"/>
          </a:p>
          <a:p>
            <a:r>
              <a:rPr lang="zh-CN" altLang="zh-CN"/>
              <a:t>第 </a:t>
            </a:r>
            <a:fld id="{F39BE64A-7B47-4597-B073-9D8E87E68AFA}" type="slidenum">
              <a:rPr lang="en-US" altLang="zh-CN"/>
              <a:pPr/>
              <a:t>‹#›</a:t>
            </a:fld>
            <a:r>
              <a:rPr lang="zh-CN" altLang="zh-CN"/>
              <a:t> 页</a:t>
            </a:r>
          </a:p>
        </p:txBody>
      </p:sp>
    </p:spTree>
    <p:extLst>
      <p:ext uri="{BB962C8B-B14F-4D97-AF65-F5344CB8AC3E}">
        <p14:creationId xmlns:p14="http://schemas.microsoft.com/office/powerpoint/2010/main" val="45775729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0"/>
          <p:cNvGrpSpPr>
            <a:grpSpLocks/>
          </p:cNvGrpSpPr>
          <p:nvPr/>
        </p:nvGrpSpPr>
        <p:grpSpPr bwMode="auto">
          <a:xfrm>
            <a:off x="0" y="-26988"/>
            <a:ext cx="971550" cy="869951"/>
            <a:chOff x="0" y="0"/>
            <a:chExt cx="385" cy="386"/>
          </a:xfrm>
        </p:grpSpPr>
        <p:sp>
          <p:nvSpPr>
            <p:cNvPr id="1036" name="Rectangle 5"/>
            <p:cNvSpPr>
              <a:spLocks noChangeArrowheads="1"/>
            </p:cNvSpPr>
            <p:nvPr/>
          </p:nvSpPr>
          <p:spPr bwMode="auto">
            <a:xfrm>
              <a:off x="0" y="0"/>
              <a:ext cx="385" cy="382"/>
            </a:xfrm>
            <a:prstGeom prst="rect">
              <a:avLst/>
            </a:prstGeom>
            <a:gradFill rotWithShape="0">
              <a:gsLst>
                <a:gs pos="0">
                  <a:srgbClr val="CCCCE6"/>
                </a:gs>
                <a:gs pos="100000">
                  <a:srgbClr val="FFFFF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7" name="Rectangle 7"/>
            <p:cNvSpPr>
              <a:spLocks noChangeArrowheads="1"/>
            </p:cNvSpPr>
            <p:nvPr/>
          </p:nvSpPr>
          <p:spPr bwMode="auto">
            <a:xfrm>
              <a:off x="208" y="97"/>
              <a:ext cx="87" cy="101"/>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38" name="Rectangle 8"/>
            <p:cNvSpPr>
              <a:spLocks noChangeArrowheads="1"/>
            </p:cNvSpPr>
            <p:nvPr/>
          </p:nvSpPr>
          <p:spPr bwMode="auto">
            <a:xfrm>
              <a:off x="295" y="0"/>
              <a:ext cx="88" cy="99"/>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39" name="Rectangle 9"/>
            <p:cNvSpPr>
              <a:spLocks noChangeArrowheads="1"/>
            </p:cNvSpPr>
            <p:nvPr/>
          </p:nvSpPr>
          <p:spPr bwMode="auto">
            <a:xfrm>
              <a:off x="295" y="97"/>
              <a:ext cx="90" cy="101"/>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sp>
          <p:nvSpPr>
            <p:cNvPr id="1040" name="Rectangle 10"/>
            <p:cNvSpPr>
              <a:spLocks noChangeArrowheads="1"/>
            </p:cNvSpPr>
            <p:nvPr/>
          </p:nvSpPr>
          <p:spPr bwMode="auto">
            <a:xfrm>
              <a:off x="117" y="194"/>
              <a:ext cx="91" cy="99"/>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41" name="Rectangle 11"/>
            <p:cNvSpPr>
              <a:spLocks noChangeArrowheads="1"/>
            </p:cNvSpPr>
            <p:nvPr/>
          </p:nvSpPr>
          <p:spPr bwMode="auto">
            <a:xfrm>
              <a:off x="22" y="98"/>
              <a:ext cx="88" cy="99"/>
            </a:xfrm>
            <a:prstGeom prst="rect">
              <a:avLst/>
            </a:prstGeom>
            <a:solidFill>
              <a:schemeClr val="bg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42" name="Rectangle 12"/>
            <p:cNvSpPr>
              <a:spLocks noChangeArrowheads="1"/>
            </p:cNvSpPr>
            <p:nvPr/>
          </p:nvSpPr>
          <p:spPr bwMode="auto">
            <a:xfrm>
              <a:off x="208" y="194"/>
              <a:ext cx="87" cy="99"/>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sp>
          <p:nvSpPr>
            <p:cNvPr id="1043" name="Rectangle 13"/>
            <p:cNvSpPr>
              <a:spLocks noChangeArrowheads="1"/>
            </p:cNvSpPr>
            <p:nvPr/>
          </p:nvSpPr>
          <p:spPr bwMode="auto">
            <a:xfrm>
              <a:off x="117" y="293"/>
              <a:ext cx="91" cy="93"/>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grpSp>
      <p:grpSp>
        <p:nvGrpSpPr>
          <p:cNvPr id="1027" name="Group 26"/>
          <p:cNvGrpSpPr>
            <a:grpSpLocks/>
          </p:cNvGrpSpPr>
          <p:nvPr/>
        </p:nvGrpSpPr>
        <p:grpSpPr bwMode="auto">
          <a:xfrm>
            <a:off x="0" y="836613"/>
            <a:ext cx="9144000" cy="46037"/>
            <a:chOff x="0" y="0"/>
            <a:chExt cx="5375" cy="203"/>
          </a:xfrm>
        </p:grpSpPr>
        <p:sp>
          <p:nvSpPr>
            <p:cNvPr id="1033" name="Rectangle 24"/>
            <p:cNvSpPr>
              <a:spLocks noChangeArrowheads="1"/>
            </p:cNvSpPr>
            <p:nvPr/>
          </p:nvSpPr>
          <p:spPr bwMode="auto">
            <a:xfrm flipH="1">
              <a:off x="2722" y="7"/>
              <a:ext cx="2041" cy="196"/>
            </a:xfrm>
            <a:prstGeom prst="rect">
              <a:avLst/>
            </a:prstGeom>
            <a:solidFill>
              <a:schemeClr val="bg1"/>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4" name="Rectangle 6"/>
            <p:cNvSpPr>
              <a:spLocks noChangeArrowheads="1"/>
            </p:cNvSpPr>
            <p:nvPr/>
          </p:nvSpPr>
          <p:spPr bwMode="auto">
            <a:xfrm>
              <a:off x="0" y="0"/>
              <a:ext cx="3448" cy="196"/>
            </a:xfrm>
            <a:prstGeom prst="rect">
              <a:avLst/>
            </a:prstGeom>
            <a:gradFill rotWithShape="0">
              <a:gsLst>
                <a:gs pos="0">
                  <a:srgbClr val="00007D"/>
                </a:gs>
                <a:gs pos="100000">
                  <a:srgbClr val="FFFFFF"/>
                </a:gs>
              </a:gsLst>
              <a:lin ang="0" scaled="1"/>
            </a:gra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5" name="Rectangle 32"/>
            <p:cNvSpPr>
              <a:spLocks noChangeArrowheads="1"/>
            </p:cNvSpPr>
            <p:nvPr/>
          </p:nvSpPr>
          <p:spPr bwMode="auto">
            <a:xfrm flipH="1">
              <a:off x="4128" y="7"/>
              <a:ext cx="1247" cy="196"/>
            </a:xfrm>
            <a:prstGeom prst="rect">
              <a:avLst/>
            </a:prstGeom>
            <a:gradFill rotWithShape="0">
              <a:gsLst>
                <a:gs pos="0">
                  <a:srgbClr val="FFFFFF"/>
                </a:gs>
                <a:gs pos="100000">
                  <a:srgbClr val="00007D"/>
                </a:gs>
              </a:gsLst>
              <a:lin ang="0" scaled="1"/>
            </a:gra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grpSp>
      <p:sp>
        <p:nvSpPr>
          <p:cNvPr id="1028" name="Rectangle 14"/>
          <p:cNvSpPr>
            <a:spLocks noGrp="1"/>
          </p:cNvSpPr>
          <p:nvPr>
            <p:ph type="title"/>
          </p:nvPr>
        </p:nvSpPr>
        <p:spPr bwMode="auto">
          <a:xfrm>
            <a:off x="971550" y="71438"/>
            <a:ext cx="81010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9" name="Rectangle 15"/>
          <p:cNvSpPr>
            <a:spLocks noGrp="1"/>
          </p:cNvSpPr>
          <p:nvPr>
            <p:ph type="body" idx="1"/>
          </p:nvPr>
        </p:nvSpPr>
        <p:spPr bwMode="auto">
          <a:xfrm>
            <a:off x="179388" y="981075"/>
            <a:ext cx="87852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anose="020B0604020202020204" pitchFamily="34" charset="0"/>
              </a:rPr>
              <a:t>单击此处编辑母版文本样式</a:t>
            </a:r>
          </a:p>
          <a:p>
            <a:pPr lvl="1"/>
            <a:r>
              <a:rPr lang="zh-CN" altLang="zh-CN" smtClean="0">
                <a:sym typeface="Arial" panose="020B0604020202020204" pitchFamily="34" charset="0"/>
              </a:rPr>
              <a:t>第二级</a:t>
            </a:r>
          </a:p>
          <a:p>
            <a:pPr lvl="2"/>
            <a:r>
              <a:rPr lang="zh-CN" altLang="zh-CN" smtClean="0">
                <a:sym typeface="Arial" panose="020B0604020202020204" pitchFamily="34" charset="0"/>
              </a:rPr>
              <a:t>第三级</a:t>
            </a:r>
          </a:p>
          <a:p>
            <a:pPr lvl="3"/>
            <a:r>
              <a:rPr lang="zh-CN" altLang="zh-CN" smtClean="0">
                <a:sym typeface="Arial" panose="020B0604020202020204" pitchFamily="34" charset="0"/>
              </a:rPr>
              <a:t>第四级</a:t>
            </a:r>
          </a:p>
          <a:p>
            <a:pPr lvl="4"/>
            <a:r>
              <a:rPr lang="zh-CN" altLang="zh-CN" smtClean="0">
                <a:sym typeface="Arial" panose="020B0604020202020204" pitchFamily="34" charset="0"/>
              </a:rPr>
              <a:t>第五级</a:t>
            </a:r>
          </a:p>
        </p:txBody>
      </p:sp>
      <p:sp>
        <p:nvSpPr>
          <p:cNvPr id="1030" name="Rectangle 1025"/>
          <p:cNvSpPr>
            <a:spLocks noChangeArrowheads="1"/>
          </p:cNvSpPr>
          <p:nvPr/>
        </p:nvSpPr>
        <p:spPr bwMode="auto">
          <a:xfrm>
            <a:off x="4048125" y="3024188"/>
            <a:ext cx="9144000" cy="158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rgbClr val="000000"/>
              </a:solidFill>
              <a:sym typeface="Arial" panose="020B0604020202020204" pitchFamily="34" charset="0"/>
            </a:endParaRPr>
          </a:p>
        </p:txBody>
      </p:sp>
      <p:sp>
        <p:nvSpPr>
          <p:cNvPr id="1031" name="Rectangle 1029"/>
          <p:cNvSpPr>
            <a:spLocks noChangeArrowheads="1"/>
          </p:cNvSpPr>
          <p:nvPr/>
        </p:nvSpPr>
        <p:spPr bwMode="auto">
          <a:xfrm>
            <a:off x="4410075" y="2300288"/>
            <a:ext cx="9144000" cy="158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rgbClr val="000000"/>
              </a:solidFill>
              <a:sym typeface="Arial" panose="020B0604020202020204" pitchFamily="34" charset="0"/>
            </a:endParaRPr>
          </a:p>
        </p:txBody>
      </p:sp>
      <p:sp>
        <p:nvSpPr>
          <p:cNvPr id="1044" name="Rectangle 1040"/>
          <p:cNvSpPr>
            <a:spLocks noGrp="1" noChangeArrowheads="1"/>
          </p:cNvSpPr>
          <p:nvPr>
            <p:ph type="sldNum" sz="quarter" idx="4"/>
          </p:nvPr>
        </p:nvSpPr>
        <p:spPr bwMode="auto">
          <a:xfrm>
            <a:off x="6661150" y="6381750"/>
            <a:ext cx="2087563" cy="333375"/>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buFontTx/>
              <a:buChar char="•"/>
              <a:defRPr sz="1200" b="1">
                <a:solidFill>
                  <a:srgbClr val="000066"/>
                </a:solidFill>
                <a:latin typeface="Times New Roman" panose="02020603050405020304" pitchFamily="18" charset="0"/>
                <a:sym typeface="Times New Roman" panose="02020603050405020304" pitchFamily="18" charset="0"/>
              </a:defRPr>
            </a:lvl1pPr>
          </a:lstStyle>
          <a:p>
            <a:endParaRPr lang="zh-CN" altLang="zh-CN"/>
          </a:p>
          <a:p>
            <a:endParaRPr lang="zh-CN" altLang="zh-CN"/>
          </a:p>
          <a:p>
            <a:endParaRPr lang="zh-CN" altLang="zh-CN"/>
          </a:p>
          <a:p>
            <a:r>
              <a:rPr lang="zh-CN" altLang="zh-CN"/>
              <a:t>第 </a:t>
            </a:r>
            <a:fld id="{E1181CE4-C6CF-411F-BA62-84245044B67F}" type="slidenum">
              <a:rPr lang="en-US" altLang="zh-CN"/>
              <a:pPr/>
              <a:t>‹#›</a:t>
            </a:fld>
            <a:r>
              <a:rPr lang="zh-CN" altLang="zh-CN"/>
              <a:t> 页</a:t>
            </a:r>
          </a:p>
        </p:txBody>
      </p:sp>
    </p:spTree>
  </p:cSld>
  <p:clrMap bg1="lt1" tx1="dk1" bg2="lt2" tx2="dk2" accent1="accent1" accent2="accent2" accent3="accent3" accent4="accent4" accent5="accent5" accent6="accent6" hlink="hlink" folHlink="folHlink"/>
  <p:sldLayoutIdLst>
    <p:sldLayoutId id="2147484120" r:id="rId1"/>
    <p:sldLayoutId id="2147484112" r:id="rId2"/>
    <p:sldLayoutId id="2147484113" r:id="rId3"/>
    <p:sldLayoutId id="2147484114" r:id="rId4"/>
    <p:sldLayoutId id="2147484115" r:id="rId5"/>
    <p:sldLayoutId id="2147484121" r:id="rId6"/>
  </p:sldLayoutIdLst>
  <p:transition spd="slow">
    <p:randomBar dir="vert"/>
  </p:transition>
  <p:hf sldNum="0" hdr="0" ftr="0" dt="0"/>
  <p:txStyles>
    <p:titleStyle>
      <a:lvl1pPr algn="l" rtl="0" eaLnBrk="0" fontAlgn="base" hangingPunct="0">
        <a:spcBef>
          <a:spcPct val="0"/>
        </a:spcBef>
        <a:spcAft>
          <a:spcPct val="0"/>
        </a:spcAft>
        <a:defRPr sz="2400">
          <a:solidFill>
            <a:schemeClr val="tx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4572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9144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13716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18288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Clr>
          <a:schemeClr val="bg2"/>
        </a:buClr>
        <a:buSzPct val="75000"/>
        <a:buFont typeface="Wingdings" panose="05000000000000000000" pitchFamily="2" charset="2"/>
        <a:buChar char="n"/>
        <a:defRPr sz="14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lr>
          <a:schemeClr val="accent2"/>
        </a:buClr>
        <a:buSzPct val="80000"/>
        <a:buFont typeface="Wingdings" panose="05000000000000000000" pitchFamily="2" charset="2"/>
        <a:buChar char="¨"/>
        <a:defRPr sz="14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lr>
          <a:schemeClr val="bg2"/>
        </a:buClr>
        <a:buSzPct val="65000"/>
        <a:buFont typeface="Wingdings" panose="05000000000000000000" pitchFamily="2" charset="2"/>
        <a:buChar char="n"/>
        <a:defRPr sz="1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lr>
          <a:schemeClr val="accent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0"/>
          <p:cNvGrpSpPr>
            <a:grpSpLocks/>
          </p:cNvGrpSpPr>
          <p:nvPr/>
        </p:nvGrpSpPr>
        <p:grpSpPr bwMode="auto">
          <a:xfrm>
            <a:off x="0" y="-26988"/>
            <a:ext cx="971550" cy="869951"/>
            <a:chOff x="0" y="0"/>
            <a:chExt cx="385" cy="386"/>
          </a:xfrm>
        </p:grpSpPr>
        <p:sp>
          <p:nvSpPr>
            <p:cNvPr id="1036" name="Rectangle 5"/>
            <p:cNvSpPr>
              <a:spLocks noChangeArrowheads="1"/>
            </p:cNvSpPr>
            <p:nvPr/>
          </p:nvSpPr>
          <p:spPr bwMode="auto">
            <a:xfrm>
              <a:off x="0" y="0"/>
              <a:ext cx="385" cy="382"/>
            </a:xfrm>
            <a:prstGeom prst="rect">
              <a:avLst/>
            </a:prstGeom>
            <a:gradFill rotWithShape="0">
              <a:gsLst>
                <a:gs pos="0">
                  <a:srgbClr val="CCCCE6"/>
                </a:gs>
                <a:gs pos="100000">
                  <a:srgbClr val="FFFFF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7" name="Rectangle 7"/>
            <p:cNvSpPr>
              <a:spLocks noChangeArrowheads="1"/>
            </p:cNvSpPr>
            <p:nvPr/>
          </p:nvSpPr>
          <p:spPr bwMode="auto">
            <a:xfrm>
              <a:off x="208" y="97"/>
              <a:ext cx="87" cy="101"/>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38" name="Rectangle 8"/>
            <p:cNvSpPr>
              <a:spLocks noChangeArrowheads="1"/>
            </p:cNvSpPr>
            <p:nvPr/>
          </p:nvSpPr>
          <p:spPr bwMode="auto">
            <a:xfrm>
              <a:off x="295" y="0"/>
              <a:ext cx="88" cy="99"/>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39" name="Rectangle 9"/>
            <p:cNvSpPr>
              <a:spLocks noChangeArrowheads="1"/>
            </p:cNvSpPr>
            <p:nvPr/>
          </p:nvSpPr>
          <p:spPr bwMode="auto">
            <a:xfrm>
              <a:off x="295" y="97"/>
              <a:ext cx="90" cy="101"/>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sp>
          <p:nvSpPr>
            <p:cNvPr id="1040" name="Rectangle 10"/>
            <p:cNvSpPr>
              <a:spLocks noChangeArrowheads="1"/>
            </p:cNvSpPr>
            <p:nvPr/>
          </p:nvSpPr>
          <p:spPr bwMode="auto">
            <a:xfrm>
              <a:off x="117" y="194"/>
              <a:ext cx="91" cy="99"/>
            </a:xfrm>
            <a:prstGeom prst="rect">
              <a:avLst/>
            </a:prstGeom>
            <a:solidFill>
              <a:schemeClr val="folHlink"/>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hlink"/>
                </a:solidFill>
                <a:sym typeface="Arial" panose="020B0604020202020204" pitchFamily="34" charset="0"/>
              </a:endParaRPr>
            </a:p>
          </p:txBody>
        </p:sp>
        <p:sp>
          <p:nvSpPr>
            <p:cNvPr id="1041" name="Rectangle 11"/>
            <p:cNvSpPr>
              <a:spLocks noChangeArrowheads="1"/>
            </p:cNvSpPr>
            <p:nvPr/>
          </p:nvSpPr>
          <p:spPr bwMode="auto">
            <a:xfrm>
              <a:off x="22" y="98"/>
              <a:ext cx="88" cy="99"/>
            </a:xfrm>
            <a:prstGeom prst="rect">
              <a:avLst/>
            </a:prstGeom>
            <a:solidFill>
              <a:schemeClr val="bg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42" name="Rectangle 12"/>
            <p:cNvSpPr>
              <a:spLocks noChangeArrowheads="1"/>
            </p:cNvSpPr>
            <p:nvPr/>
          </p:nvSpPr>
          <p:spPr bwMode="auto">
            <a:xfrm>
              <a:off x="208" y="194"/>
              <a:ext cx="87" cy="99"/>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sp>
          <p:nvSpPr>
            <p:cNvPr id="1043" name="Rectangle 13"/>
            <p:cNvSpPr>
              <a:spLocks noChangeArrowheads="1"/>
            </p:cNvSpPr>
            <p:nvPr/>
          </p:nvSpPr>
          <p:spPr bwMode="auto">
            <a:xfrm>
              <a:off x="117" y="293"/>
              <a:ext cx="91" cy="93"/>
            </a:xfrm>
            <a:prstGeom prst="rect">
              <a:avLst/>
            </a:prstGeom>
            <a:solidFill>
              <a:schemeClr val="accent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chemeClr val="accent2"/>
                </a:solidFill>
                <a:sym typeface="Arial" panose="020B0604020202020204" pitchFamily="34" charset="0"/>
              </a:endParaRPr>
            </a:p>
          </p:txBody>
        </p:sp>
      </p:grpSp>
      <p:grpSp>
        <p:nvGrpSpPr>
          <p:cNvPr id="2051" name="Group 26"/>
          <p:cNvGrpSpPr>
            <a:grpSpLocks/>
          </p:cNvGrpSpPr>
          <p:nvPr/>
        </p:nvGrpSpPr>
        <p:grpSpPr bwMode="auto">
          <a:xfrm>
            <a:off x="0" y="836613"/>
            <a:ext cx="9144000" cy="46037"/>
            <a:chOff x="0" y="0"/>
            <a:chExt cx="5375" cy="203"/>
          </a:xfrm>
        </p:grpSpPr>
        <p:sp>
          <p:nvSpPr>
            <p:cNvPr id="1033" name="Rectangle 24"/>
            <p:cNvSpPr>
              <a:spLocks noChangeArrowheads="1"/>
            </p:cNvSpPr>
            <p:nvPr/>
          </p:nvSpPr>
          <p:spPr bwMode="auto">
            <a:xfrm flipH="1">
              <a:off x="2722" y="7"/>
              <a:ext cx="2041" cy="196"/>
            </a:xfrm>
            <a:prstGeom prst="rect">
              <a:avLst/>
            </a:prstGeom>
            <a:solidFill>
              <a:schemeClr val="bg1"/>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4" name="Rectangle 6"/>
            <p:cNvSpPr>
              <a:spLocks noChangeArrowheads="1"/>
            </p:cNvSpPr>
            <p:nvPr/>
          </p:nvSpPr>
          <p:spPr bwMode="auto">
            <a:xfrm>
              <a:off x="0" y="0"/>
              <a:ext cx="3448" cy="196"/>
            </a:xfrm>
            <a:prstGeom prst="rect">
              <a:avLst/>
            </a:prstGeom>
            <a:gradFill rotWithShape="0">
              <a:gsLst>
                <a:gs pos="0">
                  <a:srgbClr val="00007D"/>
                </a:gs>
                <a:gs pos="100000">
                  <a:srgbClr val="FFFFFF"/>
                </a:gs>
              </a:gsLst>
              <a:lin ang="0" scaled="1"/>
            </a:gra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sp>
          <p:nvSpPr>
            <p:cNvPr id="1035" name="Rectangle 32"/>
            <p:cNvSpPr>
              <a:spLocks noChangeArrowheads="1"/>
            </p:cNvSpPr>
            <p:nvPr/>
          </p:nvSpPr>
          <p:spPr bwMode="auto">
            <a:xfrm flipH="1">
              <a:off x="4128" y="7"/>
              <a:ext cx="1247" cy="196"/>
            </a:xfrm>
            <a:prstGeom prst="rect">
              <a:avLst/>
            </a:prstGeom>
            <a:gradFill rotWithShape="0">
              <a:gsLst>
                <a:gs pos="0">
                  <a:srgbClr val="FFFFFF"/>
                </a:gs>
                <a:gs pos="100000">
                  <a:srgbClr val="00007D"/>
                </a:gs>
              </a:gsLst>
              <a:lin ang="0" scaled="1"/>
            </a:gra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z="2400" smtClean="0">
                <a:solidFill>
                  <a:srgbClr val="000000"/>
                </a:solidFill>
                <a:latin typeface="Times New Roman" panose="02020603050405020304" pitchFamily="18" charset="0"/>
                <a:sym typeface="Times New Roman" panose="02020603050405020304" pitchFamily="18" charset="0"/>
              </a:endParaRPr>
            </a:p>
          </p:txBody>
        </p:sp>
      </p:grpSp>
      <p:sp>
        <p:nvSpPr>
          <p:cNvPr id="2052" name="Rectangle 14"/>
          <p:cNvSpPr>
            <a:spLocks noGrp="1"/>
          </p:cNvSpPr>
          <p:nvPr>
            <p:ph type="title"/>
          </p:nvPr>
        </p:nvSpPr>
        <p:spPr bwMode="auto">
          <a:xfrm>
            <a:off x="971550" y="71438"/>
            <a:ext cx="81010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2053" name="Rectangle 15"/>
          <p:cNvSpPr>
            <a:spLocks noGrp="1"/>
          </p:cNvSpPr>
          <p:nvPr>
            <p:ph type="body" idx="1"/>
          </p:nvPr>
        </p:nvSpPr>
        <p:spPr bwMode="auto">
          <a:xfrm>
            <a:off x="179388" y="981075"/>
            <a:ext cx="87852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anose="020B0604020202020204" pitchFamily="34" charset="0"/>
              </a:rPr>
              <a:t>单击此处编辑母版文本样式</a:t>
            </a:r>
          </a:p>
          <a:p>
            <a:pPr lvl="1"/>
            <a:r>
              <a:rPr lang="zh-CN" altLang="zh-CN" smtClean="0">
                <a:sym typeface="Arial" panose="020B0604020202020204" pitchFamily="34" charset="0"/>
              </a:rPr>
              <a:t>第二级</a:t>
            </a:r>
          </a:p>
          <a:p>
            <a:pPr lvl="2"/>
            <a:r>
              <a:rPr lang="zh-CN" altLang="zh-CN" smtClean="0">
                <a:sym typeface="Arial" panose="020B0604020202020204" pitchFamily="34" charset="0"/>
              </a:rPr>
              <a:t>第三级</a:t>
            </a:r>
          </a:p>
          <a:p>
            <a:pPr lvl="3"/>
            <a:r>
              <a:rPr lang="zh-CN" altLang="zh-CN" smtClean="0">
                <a:sym typeface="Arial" panose="020B0604020202020204" pitchFamily="34" charset="0"/>
              </a:rPr>
              <a:t>第四级</a:t>
            </a:r>
          </a:p>
          <a:p>
            <a:pPr lvl="4"/>
            <a:r>
              <a:rPr lang="zh-CN" altLang="zh-CN" smtClean="0">
                <a:sym typeface="Arial" panose="020B0604020202020204" pitchFamily="34" charset="0"/>
              </a:rPr>
              <a:t>第五级</a:t>
            </a:r>
          </a:p>
        </p:txBody>
      </p:sp>
      <p:sp>
        <p:nvSpPr>
          <p:cNvPr id="1030" name="Rectangle 1025"/>
          <p:cNvSpPr>
            <a:spLocks noChangeArrowheads="1"/>
          </p:cNvSpPr>
          <p:nvPr/>
        </p:nvSpPr>
        <p:spPr bwMode="auto">
          <a:xfrm>
            <a:off x="4048125" y="3024188"/>
            <a:ext cx="9144000" cy="158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rgbClr val="000000"/>
              </a:solidFill>
              <a:sym typeface="Arial" panose="020B0604020202020204" pitchFamily="34" charset="0"/>
            </a:endParaRPr>
          </a:p>
        </p:txBody>
      </p:sp>
      <p:sp>
        <p:nvSpPr>
          <p:cNvPr id="1031" name="Rectangle 1029"/>
          <p:cNvSpPr>
            <a:spLocks noChangeArrowheads="1"/>
          </p:cNvSpPr>
          <p:nvPr/>
        </p:nvSpPr>
        <p:spPr bwMode="auto">
          <a:xfrm>
            <a:off x="4410075" y="2300288"/>
            <a:ext cx="9144000" cy="158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buFont typeface="Arial" panose="020B0604020202020204" pitchFamily="34" charset="0"/>
              <a:buNone/>
              <a:defRPr/>
            </a:pPr>
            <a:endParaRPr lang="zh-CN" altLang="zh-CN" smtClean="0">
              <a:solidFill>
                <a:srgbClr val="000000"/>
              </a:solidFill>
              <a:sym typeface="Arial" panose="020B0604020202020204" pitchFamily="34" charset="0"/>
            </a:endParaRPr>
          </a:p>
        </p:txBody>
      </p:sp>
      <p:sp>
        <p:nvSpPr>
          <p:cNvPr id="1044" name="Rectangle 1040"/>
          <p:cNvSpPr>
            <a:spLocks noGrp="1" noChangeArrowheads="1"/>
          </p:cNvSpPr>
          <p:nvPr>
            <p:ph type="sldNum" sz="quarter" idx="4"/>
          </p:nvPr>
        </p:nvSpPr>
        <p:spPr bwMode="auto">
          <a:xfrm>
            <a:off x="6661150" y="6381750"/>
            <a:ext cx="2087563" cy="333375"/>
          </a:xfrm>
          <a:prstGeom prst="rect">
            <a:avLst/>
          </a:prstGeom>
          <a:noFill/>
          <a:ln>
            <a:noFill/>
          </a:ln>
        </p:spPr>
        <p:txBody>
          <a:bodyPr vert="horz" wrap="square" lIns="91440" tIns="45720" rIns="91440" bIns="45720" numCol="1" anchor="b" anchorCtr="0" compatLnSpc="1">
            <a:prstTxWarp prst="textNoShape">
              <a:avLst/>
            </a:prstTxWarp>
          </a:bodyPr>
          <a:lstStyle>
            <a:lvl1pPr algn="r" eaLnBrk="0" hangingPunct="0">
              <a:buFontTx/>
              <a:buChar char="•"/>
              <a:defRPr sz="1200" b="1">
                <a:solidFill>
                  <a:srgbClr val="000066"/>
                </a:solidFill>
                <a:latin typeface="Times New Roman" panose="02020603050405020304" pitchFamily="18" charset="0"/>
                <a:sym typeface="Times New Roman" panose="02020603050405020304" pitchFamily="18" charset="0"/>
              </a:defRPr>
            </a:lvl1pPr>
          </a:lstStyle>
          <a:p>
            <a:endParaRPr lang="zh-CN" altLang="zh-CN"/>
          </a:p>
          <a:p>
            <a:endParaRPr lang="zh-CN" altLang="zh-CN"/>
          </a:p>
          <a:p>
            <a:endParaRPr lang="zh-CN" altLang="zh-CN"/>
          </a:p>
          <a:p>
            <a:r>
              <a:rPr lang="zh-CN" altLang="zh-CN"/>
              <a:t>第 </a:t>
            </a:r>
            <a:fld id="{D4434BD7-41D4-4E4D-8239-A73D68943A71}" type="slidenum">
              <a:rPr lang="en-US" altLang="zh-CN"/>
              <a:pPr/>
              <a:t>‹#›</a:t>
            </a:fld>
            <a:r>
              <a:rPr lang="zh-CN" altLang="zh-CN"/>
              <a:t> 页</a:t>
            </a:r>
          </a:p>
        </p:txBody>
      </p:sp>
    </p:spTree>
  </p:cSld>
  <p:clrMap bg1="lt1" tx1="dk1" bg2="lt2" tx2="dk2" accent1="accent1" accent2="accent2" accent3="accent3" accent4="accent4" accent5="accent5" accent6="accent6" hlink="hlink" folHlink="folHlink"/>
  <p:sldLayoutIdLst>
    <p:sldLayoutId id="2147484122" r:id="rId1"/>
    <p:sldLayoutId id="2147484116" r:id="rId2"/>
    <p:sldLayoutId id="2147484117" r:id="rId3"/>
    <p:sldLayoutId id="2147484118" r:id="rId4"/>
    <p:sldLayoutId id="2147484119" r:id="rId5"/>
  </p:sldLayoutIdLst>
  <p:transition spd="slow">
    <p:randomBar dir="vert"/>
  </p:transition>
  <p:hf sldNum="0" hdr="0" ftr="0" dt="0"/>
  <p:txStyles>
    <p:titleStyle>
      <a:lvl1pPr algn="l" rtl="0" eaLnBrk="0" fontAlgn="base" hangingPunct="0">
        <a:spcBef>
          <a:spcPct val="0"/>
        </a:spcBef>
        <a:spcAft>
          <a:spcPct val="0"/>
        </a:spcAft>
        <a:defRPr sz="2400">
          <a:solidFill>
            <a:schemeClr val="tx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4572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9144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13716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1828800" algn="l" rtl="0" eaLnBrk="0" fontAlgn="base" hangingPunct="0">
        <a:spcBef>
          <a:spcPct val="0"/>
        </a:spcBef>
        <a:spcAft>
          <a:spcPct val="0"/>
        </a:spcAft>
        <a:defRPr sz="24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Clr>
          <a:schemeClr val="bg2"/>
        </a:buClr>
        <a:buSzPct val="75000"/>
        <a:buFont typeface="Wingdings" panose="05000000000000000000" pitchFamily="2" charset="2"/>
        <a:buChar char="n"/>
        <a:defRPr sz="14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lr>
          <a:schemeClr val="accent2"/>
        </a:buClr>
        <a:buSzPct val="80000"/>
        <a:buFont typeface="Wingdings" panose="05000000000000000000" pitchFamily="2" charset="2"/>
        <a:buChar char="¨"/>
        <a:defRPr sz="14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lr>
          <a:schemeClr val="bg2"/>
        </a:buClr>
        <a:buSzPct val="65000"/>
        <a:buFont typeface="Wingdings" panose="05000000000000000000" pitchFamily="2" charset="2"/>
        <a:buChar char="n"/>
        <a:defRPr sz="1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lr>
          <a:schemeClr val="accent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lr>
          <a:schemeClr val="bg2"/>
        </a:buClr>
        <a:buSzPct val="70000"/>
        <a:buFont typeface="Wingdings" panose="05000000000000000000" pitchFamily="2" charset="2"/>
        <a:buChar char="§"/>
        <a:defRPr sz="14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41"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jpeg"/><Relationship Id="rId19" Type="http://schemas.openxmlformats.org/officeDocument/2006/relationships/image" Target="../media/image24.png"/><Relationship Id="rId31"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2195513" cy="6858000"/>
          </a:xfrm>
          <a:prstGeom prst="rect">
            <a:avLst/>
          </a:prstGeom>
          <a:gradFill rotWithShape="0">
            <a:gsLst>
              <a:gs pos="0">
                <a:srgbClr val="CCCCE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47" name="Rectangle 3"/>
          <p:cNvSpPr>
            <a:spLocks noChangeArrowheads="1"/>
          </p:cNvSpPr>
          <p:nvPr/>
        </p:nvSpPr>
        <p:spPr bwMode="auto">
          <a:xfrm>
            <a:off x="1438275" y="1701800"/>
            <a:ext cx="7740650" cy="2159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grpSp>
        <p:nvGrpSpPr>
          <p:cNvPr id="6148" name="Group 5"/>
          <p:cNvGrpSpPr>
            <a:grpSpLocks/>
          </p:cNvGrpSpPr>
          <p:nvPr/>
        </p:nvGrpSpPr>
        <p:grpSpPr bwMode="auto">
          <a:xfrm>
            <a:off x="0" y="985838"/>
            <a:ext cx="3597275" cy="2874962"/>
            <a:chOff x="0" y="0"/>
            <a:chExt cx="2266" cy="1811"/>
          </a:xfrm>
        </p:grpSpPr>
        <p:sp>
          <p:nvSpPr>
            <p:cNvPr id="6159" name="Rectangle 6"/>
            <p:cNvSpPr>
              <a:spLocks noChangeArrowheads="1"/>
            </p:cNvSpPr>
            <p:nvPr/>
          </p:nvSpPr>
          <p:spPr bwMode="auto">
            <a:xfrm>
              <a:off x="906" y="1358"/>
              <a:ext cx="453" cy="4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0" name="Rectangle 7"/>
            <p:cNvSpPr>
              <a:spLocks noChangeArrowheads="1"/>
            </p:cNvSpPr>
            <p:nvPr/>
          </p:nvSpPr>
          <p:spPr bwMode="auto">
            <a:xfrm>
              <a:off x="1813" y="451"/>
              <a:ext cx="453" cy="4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1" name="Rectangle 8"/>
            <p:cNvSpPr>
              <a:spLocks noChangeArrowheads="1"/>
            </p:cNvSpPr>
            <p:nvPr/>
          </p:nvSpPr>
          <p:spPr bwMode="auto">
            <a:xfrm>
              <a:off x="906" y="0"/>
              <a:ext cx="453" cy="4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2" name="Rectangle 9"/>
            <p:cNvSpPr>
              <a:spLocks noChangeArrowheads="1"/>
            </p:cNvSpPr>
            <p:nvPr/>
          </p:nvSpPr>
          <p:spPr bwMode="auto">
            <a:xfrm>
              <a:off x="453" y="451"/>
              <a:ext cx="453"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3" name="Rectangle 10"/>
            <p:cNvSpPr>
              <a:spLocks noChangeArrowheads="1"/>
            </p:cNvSpPr>
            <p:nvPr/>
          </p:nvSpPr>
          <p:spPr bwMode="auto">
            <a:xfrm>
              <a:off x="0" y="451"/>
              <a:ext cx="453" cy="4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4" name="Rectangle 11"/>
            <p:cNvSpPr>
              <a:spLocks noChangeArrowheads="1"/>
            </p:cNvSpPr>
            <p:nvPr/>
          </p:nvSpPr>
          <p:spPr bwMode="auto">
            <a:xfrm>
              <a:off x="906" y="451"/>
              <a:ext cx="453" cy="4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5" name="Rectangle 12"/>
            <p:cNvSpPr>
              <a:spLocks noChangeArrowheads="1"/>
            </p:cNvSpPr>
            <p:nvPr/>
          </p:nvSpPr>
          <p:spPr bwMode="auto">
            <a:xfrm>
              <a:off x="1360" y="904"/>
              <a:ext cx="453" cy="4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66" name="Rectangle 13"/>
            <p:cNvSpPr>
              <a:spLocks noChangeArrowheads="1"/>
            </p:cNvSpPr>
            <p:nvPr/>
          </p:nvSpPr>
          <p:spPr bwMode="auto">
            <a:xfrm>
              <a:off x="453" y="904"/>
              <a:ext cx="453" cy="4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2400">
                <a:solidFill>
                  <a:srgbClr val="000000"/>
                </a:solidFill>
                <a:latin typeface="Times New Roman" panose="02020603050405020304" pitchFamily="18" charset="0"/>
                <a:sym typeface="Times New Roman" panose="02020603050405020304" pitchFamily="18" charset="0"/>
              </a:endParaRPr>
            </a:p>
          </p:txBody>
        </p:sp>
      </p:grpSp>
      <p:sp>
        <p:nvSpPr>
          <p:cNvPr id="6149" name="Object 16"/>
          <p:cNvSpPr>
            <a:spLocks noChangeAspect="1"/>
          </p:cNvSpPr>
          <p:nvPr/>
        </p:nvSpPr>
        <p:spPr bwMode="auto">
          <a:xfrm>
            <a:off x="2335213" y="3954463"/>
            <a:ext cx="8651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0" name="Object 17"/>
          <p:cNvSpPr>
            <a:spLocks noChangeAspect="1"/>
          </p:cNvSpPr>
          <p:nvPr/>
        </p:nvSpPr>
        <p:spPr bwMode="auto">
          <a:xfrm>
            <a:off x="1447800" y="3954463"/>
            <a:ext cx="8636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1" name="Object 18"/>
          <p:cNvSpPr>
            <a:spLocks noChangeAspect="1"/>
          </p:cNvSpPr>
          <p:nvPr/>
        </p:nvSpPr>
        <p:spPr bwMode="auto">
          <a:xfrm>
            <a:off x="1447800" y="4572000"/>
            <a:ext cx="885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2" name="Object 19"/>
          <p:cNvSpPr>
            <a:spLocks noChangeAspect="1"/>
          </p:cNvSpPr>
          <p:nvPr/>
        </p:nvSpPr>
        <p:spPr bwMode="auto">
          <a:xfrm>
            <a:off x="3200400" y="3962400"/>
            <a:ext cx="863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3" name="Object 20"/>
          <p:cNvSpPr>
            <a:spLocks noChangeAspect="1"/>
          </p:cNvSpPr>
          <p:nvPr/>
        </p:nvSpPr>
        <p:spPr bwMode="auto">
          <a:xfrm>
            <a:off x="3200400" y="4572000"/>
            <a:ext cx="86518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4" name="Object 21"/>
          <p:cNvSpPr>
            <a:spLocks noChangeAspect="1"/>
          </p:cNvSpPr>
          <p:nvPr/>
        </p:nvSpPr>
        <p:spPr bwMode="auto">
          <a:xfrm>
            <a:off x="2339975" y="4564063"/>
            <a:ext cx="86518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sym typeface="Arial" panose="020B0604020202020204" pitchFamily="34" charset="0"/>
            </a:endParaRPr>
          </a:p>
        </p:txBody>
      </p:sp>
      <p:sp>
        <p:nvSpPr>
          <p:cNvPr id="6155" name="Rectangle 26"/>
          <p:cNvSpPr>
            <a:spLocks noChangeArrowheads="1"/>
          </p:cNvSpPr>
          <p:nvPr/>
        </p:nvSpPr>
        <p:spPr bwMode="auto">
          <a:xfrm>
            <a:off x="3276600" y="184467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a:solidFill>
                <a:srgbClr val="000000"/>
              </a:solidFill>
              <a:sym typeface="Arial" panose="020B0604020202020204" pitchFamily="34" charset="0"/>
            </a:endParaRPr>
          </a:p>
          <a:p>
            <a:pPr>
              <a:buFont typeface="Arial" panose="020B0604020202020204" pitchFamily="34" charset="0"/>
              <a:buNone/>
            </a:pPr>
            <a:endParaRPr lang="zh-CN" altLang="zh-CN">
              <a:solidFill>
                <a:srgbClr val="000000"/>
              </a:solidFill>
              <a:sym typeface="Arial" panose="020B0604020202020204" pitchFamily="34" charset="0"/>
            </a:endParaRPr>
          </a:p>
          <a:p>
            <a:pPr>
              <a:buFont typeface="Arial" panose="020B0604020202020204" pitchFamily="34" charset="0"/>
              <a:buNone/>
            </a:pPr>
            <a:endParaRPr lang="zh-CN" altLang="zh-CN">
              <a:solidFill>
                <a:srgbClr val="000000"/>
              </a:solidFill>
              <a:sym typeface="Arial" panose="020B0604020202020204" pitchFamily="34" charset="0"/>
            </a:endParaRPr>
          </a:p>
          <a:p>
            <a:pPr>
              <a:buFont typeface="Arial" panose="020B0604020202020204" pitchFamily="34" charset="0"/>
              <a:buNone/>
            </a:pPr>
            <a:endParaRPr lang="zh-CN" altLang="zh-CN">
              <a:solidFill>
                <a:srgbClr val="000000"/>
              </a:solidFill>
              <a:sym typeface="Arial" panose="020B0604020202020204" pitchFamily="34" charset="0"/>
            </a:endParaRPr>
          </a:p>
        </p:txBody>
      </p:sp>
      <p:sp>
        <p:nvSpPr>
          <p:cNvPr id="6156" name="Rectangle 2"/>
          <p:cNvSpPr>
            <a:spLocks noGrp="1"/>
          </p:cNvSpPr>
          <p:nvPr>
            <p:ph type="ctrTitle"/>
          </p:nvPr>
        </p:nvSpPr>
        <p:spPr>
          <a:xfrm>
            <a:off x="2484438" y="2155825"/>
            <a:ext cx="6694487" cy="1470025"/>
          </a:xfrm>
        </p:spPr>
        <p:txBody>
          <a:bodyPr/>
          <a:lstStyle/>
          <a:p>
            <a:pPr algn="ctr" eaLnBrk="1" hangingPunct="1"/>
            <a:r>
              <a:rPr lang="en-US" altLang="zh-CN" sz="3200" b="1" smtClean="0">
                <a:solidFill>
                  <a:schemeClr val="folHlink"/>
                </a:solidFill>
              </a:rPr>
              <a:t>Join ITU-T Standardization Activity</a:t>
            </a:r>
            <a:endParaRPr lang="zh-CN" altLang="en-US" sz="3200" b="1" smtClean="0">
              <a:solidFill>
                <a:schemeClr val="folHlink"/>
              </a:solidFill>
            </a:endParaRPr>
          </a:p>
        </p:txBody>
      </p:sp>
      <p:sp>
        <p:nvSpPr>
          <p:cNvPr id="6157" name="Rectangle 3"/>
          <p:cNvSpPr>
            <a:spLocks noGrp="1"/>
          </p:cNvSpPr>
          <p:nvPr>
            <p:ph type="subTitle" idx="1"/>
          </p:nvPr>
        </p:nvSpPr>
        <p:spPr>
          <a:xfrm>
            <a:off x="1763713" y="4365625"/>
            <a:ext cx="6400800" cy="1331913"/>
          </a:xfrm>
        </p:spPr>
        <p:txBody>
          <a:bodyPr/>
          <a:lstStyle/>
          <a:p>
            <a:pPr eaLnBrk="1" hangingPunct="1">
              <a:lnSpc>
                <a:spcPct val="120000"/>
              </a:lnSpc>
            </a:pPr>
            <a:r>
              <a:rPr lang="en-US" altLang="zh-CN" sz="1800" b="1" smtClean="0"/>
              <a:t>Xu Weiling</a:t>
            </a:r>
          </a:p>
          <a:p>
            <a:pPr eaLnBrk="1" hangingPunct="1">
              <a:lnSpc>
                <a:spcPct val="120000"/>
              </a:lnSpc>
            </a:pPr>
            <a:r>
              <a:rPr lang="en-US" altLang="zh-CN" sz="1800" b="1" smtClean="0"/>
              <a:t>Vice Chairman of ITU-T TSAG</a:t>
            </a:r>
          </a:p>
          <a:p>
            <a:pPr eaLnBrk="1" hangingPunct="1">
              <a:lnSpc>
                <a:spcPct val="120000"/>
              </a:lnSpc>
            </a:pPr>
            <a:r>
              <a:rPr lang="en-US" altLang="zh-CN" sz="1800" b="1" smtClean="0"/>
              <a:t>Secretariat of ITU Working Committee of MIIT</a:t>
            </a:r>
          </a:p>
          <a:p>
            <a:pPr eaLnBrk="1" hangingPunct="1">
              <a:lnSpc>
                <a:spcPct val="120000"/>
              </a:lnSpc>
            </a:pPr>
            <a:r>
              <a:rPr lang="en-US" altLang="zh-CN" sz="1800" b="1" smtClean="0"/>
              <a:t>April, 2019</a:t>
            </a:r>
          </a:p>
        </p:txBody>
      </p:sp>
      <p:sp>
        <p:nvSpPr>
          <p:cNvPr id="6158" name="灯片编号占位符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AE4E7905-ED55-4E04-9177-D22B0F97203E}" type="slidenum">
              <a:rPr lang="en-US" altLang="zh-CN">
                <a:solidFill>
                  <a:srgbClr val="000066"/>
                </a:solidFill>
                <a:latin typeface="Times New Roman" panose="02020603050405020304" pitchFamily="18" charset="0"/>
              </a:rPr>
              <a:pPr>
                <a:buFont typeface="Arial" panose="020B0604020202020204" pitchFamily="34" charset="0"/>
                <a:buChar char="•"/>
              </a:pPr>
              <a:t>1</a:t>
            </a:fld>
            <a:r>
              <a:rPr lang="zh-CN" altLang="zh-CN">
                <a:solidFill>
                  <a:srgbClr val="000066"/>
                </a:solidFill>
                <a:latin typeface="Times New Roman" panose="02020603050405020304" pitchFamily="18" charset="0"/>
              </a:rPr>
              <a:t> 页</a:t>
            </a:r>
            <a:endParaRPr lang="zh-CN" altLang="zh-CN" sz="1800" b="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直接连接符 37"/>
          <p:cNvCxnSpPr>
            <a:cxnSpLocks noChangeShapeType="1"/>
            <a:endCxn id="36" idx="1"/>
          </p:cNvCxnSpPr>
          <p:nvPr/>
        </p:nvCxnSpPr>
        <p:spPr bwMode="auto">
          <a:xfrm>
            <a:off x="4859338" y="5948363"/>
            <a:ext cx="144462" cy="0"/>
          </a:xfrm>
          <a:prstGeom prst="line">
            <a:avLst/>
          </a:prstGeom>
          <a:noFill/>
          <a:ln w="9525">
            <a:solidFill>
              <a:srgbClr val="000798"/>
            </a:solidFill>
            <a:prstDash val="dashDot"/>
            <a:round/>
            <a:headEnd/>
            <a:tailEnd/>
          </a:ln>
          <a:extLst>
            <a:ext uri="{909E8E84-426E-40DD-AFC4-6F175D3DCCD1}">
              <a14:hiddenFill xmlns:a14="http://schemas.microsoft.com/office/drawing/2010/main">
                <a:noFill/>
              </a14:hiddenFill>
            </a:ext>
          </a:extLst>
        </p:spPr>
      </p:cxnSp>
      <p:sp>
        <p:nvSpPr>
          <p:cNvPr id="15363" name="标题 1"/>
          <p:cNvSpPr>
            <a:spLocks noGrp="1"/>
          </p:cNvSpPr>
          <p:nvPr>
            <p:ph type="title"/>
          </p:nvPr>
        </p:nvSpPr>
        <p:spPr>
          <a:xfrm>
            <a:off x="1187450" y="71438"/>
            <a:ext cx="7885113" cy="693737"/>
          </a:xfrm>
        </p:spPr>
        <p:txBody>
          <a:bodyPr/>
          <a:lstStyle/>
          <a:p>
            <a:r>
              <a:rPr lang="en-US" altLang="zh-CN" b="1" smtClean="0"/>
              <a:t>ITU-T as an example</a:t>
            </a:r>
            <a:endParaRPr lang="zh-CN" altLang="en-US" b="1" smtClean="0"/>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96975"/>
            <a:ext cx="5653088"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p:nvPr/>
        </p:nvSpPr>
        <p:spPr>
          <a:xfrm>
            <a:off x="1331913" y="3860800"/>
            <a:ext cx="4464050" cy="36036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7" name="TextBox 6"/>
          <p:cNvSpPr txBox="1"/>
          <p:nvPr/>
        </p:nvSpPr>
        <p:spPr bwMode="auto">
          <a:xfrm>
            <a:off x="2195513" y="4003675"/>
            <a:ext cx="1223962" cy="3175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tIns="468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buFont typeface="宋体" panose="02010600030101010101" pitchFamily="2" charset="-122"/>
              <a:buNone/>
            </a:pPr>
            <a:r>
              <a:rPr lang="zh-CN" altLang="en-US" sz="1600" b="1">
                <a:solidFill>
                  <a:srgbClr val="000000"/>
                </a:solidFill>
                <a:latin typeface="微软雅黑" panose="020B0503020204020204" pitchFamily="34" charset="-122"/>
                <a:ea typeface="微软雅黑" panose="020B0503020204020204" pitchFamily="34" charset="-122"/>
              </a:rPr>
              <a:t>研究组</a:t>
            </a:r>
            <a:r>
              <a:rPr lang="en-US" altLang="zh-CN" sz="1600" b="1">
                <a:solidFill>
                  <a:srgbClr val="000000"/>
                </a:solidFill>
                <a:latin typeface="微软雅黑" panose="020B0503020204020204" pitchFamily="34" charset="-122"/>
                <a:ea typeface="微软雅黑" panose="020B0503020204020204" pitchFamily="34" charset="-122"/>
              </a:rPr>
              <a:t>SG</a:t>
            </a: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468313" y="4005263"/>
            <a:ext cx="1439862" cy="3175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tIns="46800" bIns="46800">
            <a:spAutoFit/>
          </a:bodyPr>
          <a:lstStyle/>
          <a:p>
            <a:pPr algn="ctr" eaLnBrk="0" hangingPunct="0">
              <a:lnSpc>
                <a:spcPct val="90000"/>
              </a:lnSpc>
              <a:buFont typeface="Arial" panose="020B0604020202020204" pitchFamily="34" charset="0"/>
              <a:buNone/>
              <a:defRPr/>
            </a:pPr>
            <a:r>
              <a:rPr lang="zh-CN" altLang="en-US" sz="1600" b="1" dirty="0">
                <a:solidFill>
                  <a:srgbClr val="000000"/>
                </a:solidFill>
              </a:rPr>
              <a:t>顾问组</a:t>
            </a:r>
            <a:r>
              <a:rPr lang="en-US" altLang="zh-CN" sz="1600" b="1" dirty="0">
                <a:solidFill>
                  <a:srgbClr val="000000"/>
                </a:solidFill>
              </a:rPr>
              <a:t>TSAG</a:t>
            </a:r>
            <a:endParaRPr lang="zh-CN" altLang="en-US" sz="1600" b="1" dirty="0">
              <a:solidFill>
                <a:srgbClr val="000000"/>
              </a:solidFill>
            </a:endParaRPr>
          </a:p>
        </p:txBody>
      </p:sp>
      <p:sp>
        <p:nvSpPr>
          <p:cNvPr id="9" name="下箭头 8"/>
          <p:cNvSpPr/>
          <p:nvPr/>
        </p:nvSpPr>
        <p:spPr>
          <a:xfrm>
            <a:off x="3492500" y="3644900"/>
            <a:ext cx="358775" cy="215900"/>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10" name="TextBox 9"/>
          <p:cNvSpPr txBox="1"/>
          <p:nvPr/>
        </p:nvSpPr>
        <p:spPr bwMode="auto">
          <a:xfrm>
            <a:off x="3708400" y="4005263"/>
            <a:ext cx="1223963" cy="315912"/>
          </a:xfrm>
          <a:prstGeom prst="rect">
            <a:avLst/>
          </a:prstGeom>
          <a:solidFill>
            <a:schemeClr val="tx2">
              <a:lumMod val="20000"/>
              <a:lumOff val="80000"/>
            </a:schemeClr>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tIns="468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buFont typeface="宋体" panose="02010600030101010101" pitchFamily="2" charset="-122"/>
              <a:buNone/>
            </a:pPr>
            <a:r>
              <a:rPr lang="zh-CN" altLang="en-US" sz="1600" b="1">
                <a:solidFill>
                  <a:srgbClr val="000000"/>
                </a:solidFill>
                <a:latin typeface="微软雅黑" panose="020B0503020204020204" pitchFamily="34" charset="-122"/>
                <a:ea typeface="微软雅黑" panose="020B0503020204020204" pitchFamily="34" charset="-122"/>
              </a:rPr>
              <a:t>焦点组</a:t>
            </a:r>
            <a:r>
              <a:rPr lang="en-US" altLang="zh-CN" sz="1600" b="1">
                <a:solidFill>
                  <a:srgbClr val="000000"/>
                </a:solidFill>
                <a:latin typeface="微软雅黑" panose="020B0503020204020204" pitchFamily="34" charset="-122"/>
                <a:ea typeface="微软雅黑" panose="020B0503020204020204" pitchFamily="34" charset="-122"/>
              </a:rPr>
              <a:t>FG</a:t>
            </a: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5076825" y="4005263"/>
            <a:ext cx="3382963" cy="288925"/>
          </a:xfrm>
          <a:prstGeom prst="rect">
            <a:avLst/>
          </a:prstGeom>
          <a:solidFill>
            <a:schemeClr val="tx2">
              <a:lumMod val="20000"/>
              <a:lumOff val="80000"/>
            </a:schemeClr>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tIns="46800" bIns="46800">
            <a:spAutoFit/>
          </a:bodyPr>
          <a:lstStyle/>
          <a:p>
            <a:pPr algn="ctr" eaLnBrk="0" fontAlgn="auto" hangingPunct="0">
              <a:lnSpc>
                <a:spcPct val="90000"/>
              </a:lnSpc>
              <a:spcBef>
                <a:spcPts val="0"/>
              </a:spcBef>
              <a:spcAft>
                <a:spcPts val="0"/>
              </a:spcAft>
              <a:buFont typeface="宋体" panose="02010600030101010101" pitchFamily="2" charset="-122"/>
              <a:buNone/>
              <a:defRPr/>
            </a:pPr>
            <a:r>
              <a:rPr lang="en-US" altLang="zh-CN" sz="1400" b="1" dirty="0">
                <a:solidFill>
                  <a:srgbClr val="000000"/>
                </a:solidFill>
              </a:rPr>
              <a:t>Workshop and regional meetings</a:t>
            </a:r>
            <a:endParaRPr lang="zh-CN" altLang="en-US" sz="1400" b="1" dirty="0">
              <a:solidFill>
                <a:srgbClr val="000000"/>
              </a:solidFill>
            </a:endParaRPr>
          </a:p>
        </p:txBody>
      </p:sp>
      <p:sp>
        <p:nvSpPr>
          <p:cNvPr id="12" name="Rounded Rectangle 49"/>
          <p:cNvSpPr/>
          <p:nvPr/>
        </p:nvSpPr>
        <p:spPr>
          <a:xfrm>
            <a:off x="1476375" y="5229225"/>
            <a:ext cx="1079500" cy="287338"/>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工作组</a:t>
            </a:r>
            <a:r>
              <a:rPr lang="en-US" altLang="zh-CN" sz="1400">
                <a:solidFill>
                  <a:schemeClr val="bg2"/>
                </a:solidFill>
                <a:latin typeface="微软雅黑" panose="020B0503020204020204" pitchFamily="34" charset="-122"/>
                <a:ea typeface="微软雅黑" panose="020B0503020204020204" pitchFamily="34" charset="-122"/>
              </a:rPr>
              <a:t>WP</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13" name="Rounded Rectangle 49"/>
          <p:cNvSpPr/>
          <p:nvPr/>
        </p:nvSpPr>
        <p:spPr>
          <a:xfrm>
            <a:off x="3995738" y="5229225"/>
            <a:ext cx="1081087" cy="287338"/>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工作组</a:t>
            </a:r>
            <a:r>
              <a:rPr lang="en-US" altLang="zh-CN" sz="1400">
                <a:solidFill>
                  <a:schemeClr val="bg2"/>
                </a:solidFill>
                <a:latin typeface="微软雅黑" panose="020B0503020204020204" pitchFamily="34" charset="-122"/>
                <a:ea typeface="微软雅黑" panose="020B0503020204020204" pitchFamily="34" charset="-122"/>
              </a:rPr>
              <a:t>WP</a:t>
            </a:r>
            <a:endParaRPr lang="zh-CN" altLang="en-US" sz="1400">
              <a:solidFill>
                <a:schemeClr val="bg2"/>
              </a:solidFill>
              <a:latin typeface="微软雅黑" panose="020B0503020204020204" pitchFamily="34" charset="-122"/>
              <a:ea typeface="微软雅黑" panose="020B0503020204020204" pitchFamily="34" charset="-122"/>
            </a:endParaRPr>
          </a:p>
        </p:txBody>
      </p:sp>
      <p:cxnSp>
        <p:nvCxnSpPr>
          <p:cNvPr id="15373" name="直接连接符 14"/>
          <p:cNvCxnSpPr>
            <a:cxnSpLocks noChangeShapeType="1"/>
            <a:stCxn id="12" idx="3"/>
            <a:endCxn id="13" idx="1"/>
          </p:cNvCxnSpPr>
          <p:nvPr/>
        </p:nvCxnSpPr>
        <p:spPr bwMode="auto">
          <a:xfrm>
            <a:off x="2555875" y="5372100"/>
            <a:ext cx="1439863" cy="0"/>
          </a:xfrm>
          <a:prstGeom prst="line">
            <a:avLst/>
          </a:prstGeom>
          <a:noFill/>
          <a:ln w="9525">
            <a:solidFill>
              <a:srgbClr val="000798"/>
            </a:solidFill>
            <a:prstDash val="dashDot"/>
            <a:round/>
            <a:headEnd/>
            <a:tailEnd/>
          </a:ln>
          <a:extLst>
            <a:ext uri="{909E8E84-426E-40DD-AFC4-6F175D3DCCD1}">
              <a14:hiddenFill xmlns:a14="http://schemas.microsoft.com/office/drawing/2010/main">
                <a:noFill/>
              </a14:hiddenFill>
            </a:ext>
          </a:extLst>
        </p:spPr>
      </p:cxnSp>
      <p:cxnSp>
        <p:nvCxnSpPr>
          <p:cNvPr id="15374" name="直接连接符 16"/>
          <p:cNvCxnSpPr>
            <a:cxnSpLocks noChangeShapeType="1"/>
          </p:cNvCxnSpPr>
          <p:nvPr/>
        </p:nvCxnSpPr>
        <p:spPr bwMode="auto">
          <a:xfrm>
            <a:off x="2411413" y="5156200"/>
            <a:ext cx="2089150" cy="0"/>
          </a:xfrm>
          <a:prstGeom prst="line">
            <a:avLst/>
          </a:prstGeom>
          <a:noFill/>
          <a:ln w="9525">
            <a:solidFill>
              <a:srgbClr val="000798"/>
            </a:solidFill>
            <a:round/>
            <a:headEnd/>
            <a:tailEnd/>
          </a:ln>
          <a:extLst>
            <a:ext uri="{909E8E84-426E-40DD-AFC4-6F175D3DCCD1}">
              <a14:hiddenFill xmlns:a14="http://schemas.microsoft.com/office/drawing/2010/main">
                <a:noFill/>
              </a14:hiddenFill>
            </a:ext>
          </a:extLst>
        </p:spPr>
      </p:cxnSp>
      <p:cxnSp>
        <p:nvCxnSpPr>
          <p:cNvPr id="15375" name="直接连接符 21"/>
          <p:cNvCxnSpPr>
            <a:cxnSpLocks noChangeShapeType="1"/>
          </p:cNvCxnSpPr>
          <p:nvPr/>
        </p:nvCxnSpPr>
        <p:spPr bwMode="auto">
          <a:xfrm>
            <a:off x="2411413" y="5156200"/>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76" name="直接连接符 23"/>
          <p:cNvCxnSpPr>
            <a:cxnSpLocks noChangeShapeType="1"/>
          </p:cNvCxnSpPr>
          <p:nvPr/>
        </p:nvCxnSpPr>
        <p:spPr bwMode="auto">
          <a:xfrm>
            <a:off x="4500563" y="5156200"/>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sp>
        <p:nvSpPr>
          <p:cNvPr id="27" name="Rounded Rectangle 49"/>
          <p:cNvSpPr/>
          <p:nvPr/>
        </p:nvSpPr>
        <p:spPr>
          <a:xfrm>
            <a:off x="323850" y="5805488"/>
            <a:ext cx="1439863" cy="287337"/>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课题报告人组</a:t>
            </a:r>
            <a:r>
              <a:rPr lang="en-US" altLang="zh-CN" sz="1400">
                <a:solidFill>
                  <a:schemeClr val="bg2"/>
                </a:solidFill>
                <a:latin typeface="微软雅黑" panose="020B0503020204020204" pitchFamily="34" charset="-122"/>
                <a:ea typeface="微软雅黑" panose="020B0503020204020204" pitchFamily="34" charset="-122"/>
              </a:rPr>
              <a:t>Q</a:t>
            </a:r>
            <a:endParaRPr lang="zh-CN" altLang="en-US" sz="1400">
              <a:solidFill>
                <a:schemeClr val="bg2"/>
              </a:solidFill>
              <a:latin typeface="微软雅黑" panose="020B0503020204020204" pitchFamily="34" charset="-122"/>
              <a:ea typeface="微软雅黑" panose="020B0503020204020204" pitchFamily="34" charset="-122"/>
            </a:endParaRPr>
          </a:p>
        </p:txBody>
      </p:sp>
      <p:cxnSp>
        <p:nvCxnSpPr>
          <p:cNvPr id="15378" name="直接连接符 28"/>
          <p:cNvCxnSpPr>
            <a:cxnSpLocks noChangeShapeType="1"/>
            <a:endCxn id="34" idx="1"/>
          </p:cNvCxnSpPr>
          <p:nvPr/>
        </p:nvCxnSpPr>
        <p:spPr bwMode="auto">
          <a:xfrm>
            <a:off x="1763713" y="5948363"/>
            <a:ext cx="144462" cy="0"/>
          </a:xfrm>
          <a:prstGeom prst="line">
            <a:avLst/>
          </a:prstGeom>
          <a:noFill/>
          <a:ln w="9525">
            <a:solidFill>
              <a:srgbClr val="000798"/>
            </a:solidFill>
            <a:prstDash val="dashDot"/>
            <a:round/>
            <a:headEnd/>
            <a:tailEnd/>
          </a:ln>
          <a:extLst>
            <a:ext uri="{909E8E84-426E-40DD-AFC4-6F175D3DCCD1}">
              <a14:hiddenFill xmlns:a14="http://schemas.microsoft.com/office/drawing/2010/main">
                <a:noFill/>
              </a14:hiddenFill>
            </a:ext>
          </a:extLst>
        </p:spPr>
      </p:cxnSp>
      <p:cxnSp>
        <p:nvCxnSpPr>
          <p:cNvPr id="15379" name="直接连接符 29"/>
          <p:cNvCxnSpPr>
            <a:cxnSpLocks noChangeShapeType="1"/>
          </p:cNvCxnSpPr>
          <p:nvPr/>
        </p:nvCxnSpPr>
        <p:spPr bwMode="auto">
          <a:xfrm>
            <a:off x="1547813" y="5732463"/>
            <a:ext cx="792162" cy="0"/>
          </a:xfrm>
          <a:prstGeom prst="line">
            <a:avLst/>
          </a:prstGeom>
          <a:noFill/>
          <a:ln w="9525">
            <a:solidFill>
              <a:srgbClr val="000798"/>
            </a:solidFill>
            <a:round/>
            <a:headEnd/>
            <a:tailEnd/>
          </a:ln>
          <a:extLst>
            <a:ext uri="{909E8E84-426E-40DD-AFC4-6F175D3DCCD1}">
              <a14:hiddenFill xmlns:a14="http://schemas.microsoft.com/office/drawing/2010/main">
                <a:noFill/>
              </a14:hiddenFill>
            </a:ext>
          </a:extLst>
        </p:spPr>
      </p:cxnSp>
      <p:cxnSp>
        <p:nvCxnSpPr>
          <p:cNvPr id="15380" name="直接连接符 30"/>
          <p:cNvCxnSpPr>
            <a:cxnSpLocks noChangeShapeType="1"/>
          </p:cNvCxnSpPr>
          <p:nvPr/>
        </p:nvCxnSpPr>
        <p:spPr bwMode="auto">
          <a:xfrm>
            <a:off x="1547813" y="5732463"/>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81" name="直接连接符 31"/>
          <p:cNvCxnSpPr>
            <a:cxnSpLocks noChangeShapeType="1"/>
          </p:cNvCxnSpPr>
          <p:nvPr/>
        </p:nvCxnSpPr>
        <p:spPr bwMode="auto">
          <a:xfrm>
            <a:off x="2339975" y="5732463"/>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sp>
        <p:nvSpPr>
          <p:cNvPr id="34" name="Rounded Rectangle 49"/>
          <p:cNvSpPr/>
          <p:nvPr/>
        </p:nvSpPr>
        <p:spPr>
          <a:xfrm>
            <a:off x="1908175" y="5805488"/>
            <a:ext cx="1439863" cy="287337"/>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课题报告人组</a:t>
            </a:r>
            <a:r>
              <a:rPr lang="en-US" altLang="zh-CN" sz="1400">
                <a:solidFill>
                  <a:schemeClr val="bg2"/>
                </a:solidFill>
                <a:latin typeface="微软雅黑" panose="020B0503020204020204" pitchFamily="34" charset="-122"/>
                <a:ea typeface="微软雅黑" panose="020B0503020204020204" pitchFamily="34" charset="-122"/>
              </a:rPr>
              <a:t>Q</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35" name="Rounded Rectangle 49"/>
          <p:cNvSpPr/>
          <p:nvPr/>
        </p:nvSpPr>
        <p:spPr>
          <a:xfrm>
            <a:off x="3492500" y="5805488"/>
            <a:ext cx="1439863" cy="287337"/>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课题报告人组</a:t>
            </a:r>
            <a:r>
              <a:rPr lang="en-US" altLang="zh-CN" sz="1400">
                <a:solidFill>
                  <a:schemeClr val="bg2"/>
                </a:solidFill>
                <a:latin typeface="微软雅黑" panose="020B0503020204020204" pitchFamily="34" charset="-122"/>
                <a:ea typeface="微软雅黑" panose="020B0503020204020204" pitchFamily="34" charset="-122"/>
              </a:rPr>
              <a:t>Q</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36" name="Rounded Rectangle 49"/>
          <p:cNvSpPr/>
          <p:nvPr/>
        </p:nvSpPr>
        <p:spPr>
          <a:xfrm>
            <a:off x="5003800" y="5805488"/>
            <a:ext cx="1439863" cy="287337"/>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课题报告人组</a:t>
            </a:r>
            <a:r>
              <a:rPr lang="en-US" altLang="zh-CN" sz="1400">
                <a:solidFill>
                  <a:schemeClr val="bg2"/>
                </a:solidFill>
                <a:latin typeface="微软雅黑" panose="020B0503020204020204" pitchFamily="34" charset="-122"/>
                <a:ea typeface="微软雅黑" panose="020B0503020204020204" pitchFamily="34" charset="-122"/>
              </a:rPr>
              <a:t>Q</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37" name="下箭头 36"/>
          <p:cNvSpPr/>
          <p:nvPr/>
        </p:nvSpPr>
        <p:spPr>
          <a:xfrm>
            <a:off x="1835150" y="5589588"/>
            <a:ext cx="360363" cy="142875"/>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cxnSp>
        <p:nvCxnSpPr>
          <p:cNvPr id="15386" name="直接连接符 38"/>
          <p:cNvCxnSpPr>
            <a:cxnSpLocks noChangeShapeType="1"/>
          </p:cNvCxnSpPr>
          <p:nvPr/>
        </p:nvCxnSpPr>
        <p:spPr bwMode="auto">
          <a:xfrm>
            <a:off x="4356100" y="5732463"/>
            <a:ext cx="792163" cy="0"/>
          </a:xfrm>
          <a:prstGeom prst="line">
            <a:avLst/>
          </a:prstGeom>
          <a:noFill/>
          <a:ln w="9525">
            <a:solidFill>
              <a:srgbClr val="000798"/>
            </a:solidFill>
            <a:round/>
            <a:headEnd/>
            <a:tailEnd/>
          </a:ln>
          <a:extLst>
            <a:ext uri="{909E8E84-426E-40DD-AFC4-6F175D3DCCD1}">
              <a14:hiddenFill xmlns:a14="http://schemas.microsoft.com/office/drawing/2010/main">
                <a:noFill/>
              </a14:hiddenFill>
            </a:ext>
          </a:extLst>
        </p:spPr>
      </p:cxnSp>
      <p:cxnSp>
        <p:nvCxnSpPr>
          <p:cNvPr id="15387" name="直接连接符 39"/>
          <p:cNvCxnSpPr>
            <a:cxnSpLocks noChangeShapeType="1"/>
          </p:cNvCxnSpPr>
          <p:nvPr/>
        </p:nvCxnSpPr>
        <p:spPr bwMode="auto">
          <a:xfrm>
            <a:off x="4356100" y="5732463"/>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88" name="直接连接符 40"/>
          <p:cNvCxnSpPr>
            <a:cxnSpLocks noChangeShapeType="1"/>
          </p:cNvCxnSpPr>
          <p:nvPr/>
        </p:nvCxnSpPr>
        <p:spPr bwMode="auto">
          <a:xfrm>
            <a:off x="5148263" y="5732463"/>
            <a:ext cx="0" cy="73025"/>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sp>
        <p:nvSpPr>
          <p:cNvPr id="42" name="下箭头 41"/>
          <p:cNvSpPr/>
          <p:nvPr/>
        </p:nvSpPr>
        <p:spPr>
          <a:xfrm>
            <a:off x="4500563" y="5589588"/>
            <a:ext cx="358775" cy="142875"/>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47" name="Rounded Rectangle 49"/>
          <p:cNvSpPr/>
          <p:nvPr/>
        </p:nvSpPr>
        <p:spPr>
          <a:xfrm>
            <a:off x="6659563" y="4437063"/>
            <a:ext cx="2089150" cy="431800"/>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标准建议书</a:t>
            </a:r>
            <a:endParaRPr lang="en-US" altLang="zh-CN" sz="1400">
              <a:solidFill>
                <a:schemeClr val="bg2"/>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1400">
                <a:solidFill>
                  <a:schemeClr val="bg2"/>
                </a:solidFill>
                <a:latin typeface="微软雅黑" panose="020B0503020204020204" pitchFamily="34" charset="-122"/>
                <a:ea typeface="微软雅黑" panose="020B0503020204020204" pitchFamily="34" charset="-122"/>
              </a:rPr>
              <a:t>Recommendations</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48" name="Rounded Rectangle 49"/>
          <p:cNvSpPr/>
          <p:nvPr/>
        </p:nvSpPr>
        <p:spPr>
          <a:xfrm>
            <a:off x="6659563" y="4940300"/>
            <a:ext cx="2089150" cy="431800"/>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标准补充文件</a:t>
            </a:r>
            <a:endParaRPr lang="en-US" altLang="zh-CN" sz="1400">
              <a:solidFill>
                <a:schemeClr val="bg2"/>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1400">
                <a:solidFill>
                  <a:schemeClr val="bg2"/>
                </a:solidFill>
                <a:latin typeface="微软雅黑" panose="020B0503020204020204" pitchFamily="34" charset="-122"/>
                <a:ea typeface="微软雅黑" panose="020B0503020204020204" pitchFamily="34" charset="-122"/>
              </a:rPr>
              <a:t>Supplements</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49" name="Rounded Rectangle 49"/>
          <p:cNvSpPr/>
          <p:nvPr/>
        </p:nvSpPr>
        <p:spPr>
          <a:xfrm>
            <a:off x="6659563" y="5445125"/>
            <a:ext cx="2089150" cy="431800"/>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a:solidFill>
                  <a:schemeClr val="bg2"/>
                </a:solidFill>
                <a:latin typeface="微软雅黑" panose="020B0503020204020204" pitchFamily="34" charset="-122"/>
                <a:ea typeface="微软雅黑" panose="020B0503020204020204" pitchFamily="34" charset="-122"/>
              </a:rPr>
              <a:t>技术白皮书</a:t>
            </a:r>
            <a:r>
              <a:rPr lang="en-US" altLang="zh-CN" sz="1400">
                <a:solidFill>
                  <a:schemeClr val="bg2"/>
                </a:solidFill>
                <a:latin typeface="微软雅黑" panose="020B0503020204020204" pitchFamily="34" charset="-122"/>
                <a:ea typeface="微软雅黑" panose="020B0503020204020204" pitchFamily="34" charset="-122"/>
              </a:rPr>
              <a:t>WhitePaper</a:t>
            </a:r>
            <a:endParaRPr lang="zh-CN" altLang="en-US" sz="1400">
              <a:solidFill>
                <a:schemeClr val="bg2"/>
              </a:solidFill>
              <a:latin typeface="微软雅黑" panose="020B0503020204020204" pitchFamily="34" charset="-122"/>
              <a:ea typeface="微软雅黑" panose="020B0503020204020204" pitchFamily="34" charset="-122"/>
            </a:endParaRPr>
          </a:p>
        </p:txBody>
      </p:sp>
      <p:cxnSp>
        <p:nvCxnSpPr>
          <p:cNvPr id="15393" name="直接连接符 50"/>
          <p:cNvCxnSpPr>
            <a:cxnSpLocks noChangeShapeType="1"/>
          </p:cNvCxnSpPr>
          <p:nvPr/>
        </p:nvCxnSpPr>
        <p:spPr bwMode="auto">
          <a:xfrm>
            <a:off x="6516688" y="4652963"/>
            <a:ext cx="0" cy="1439862"/>
          </a:xfrm>
          <a:prstGeom prst="line">
            <a:avLst/>
          </a:prstGeom>
          <a:noFill/>
          <a:ln w="9525">
            <a:solidFill>
              <a:srgbClr val="000798"/>
            </a:solidFill>
            <a:round/>
            <a:headEnd/>
            <a:tailEnd/>
          </a:ln>
          <a:extLst>
            <a:ext uri="{909E8E84-426E-40DD-AFC4-6F175D3DCCD1}">
              <a14:hiddenFill xmlns:a14="http://schemas.microsoft.com/office/drawing/2010/main">
                <a:noFill/>
              </a14:hiddenFill>
            </a:ext>
          </a:extLst>
        </p:spPr>
      </p:cxnSp>
      <p:cxnSp>
        <p:nvCxnSpPr>
          <p:cNvPr id="15394" name="直接连接符 52"/>
          <p:cNvCxnSpPr>
            <a:cxnSpLocks noChangeShapeType="1"/>
            <a:endCxn id="47" idx="1"/>
          </p:cNvCxnSpPr>
          <p:nvPr/>
        </p:nvCxnSpPr>
        <p:spPr bwMode="auto">
          <a:xfrm>
            <a:off x="6516688" y="4652963"/>
            <a:ext cx="142875" cy="0"/>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95" name="直接连接符 53"/>
          <p:cNvCxnSpPr>
            <a:cxnSpLocks noChangeShapeType="1"/>
          </p:cNvCxnSpPr>
          <p:nvPr/>
        </p:nvCxnSpPr>
        <p:spPr bwMode="auto">
          <a:xfrm>
            <a:off x="6516688" y="5156200"/>
            <a:ext cx="142875" cy="0"/>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96" name="直接连接符 54"/>
          <p:cNvCxnSpPr>
            <a:cxnSpLocks noChangeShapeType="1"/>
          </p:cNvCxnSpPr>
          <p:nvPr/>
        </p:nvCxnSpPr>
        <p:spPr bwMode="auto">
          <a:xfrm>
            <a:off x="6516688" y="5661025"/>
            <a:ext cx="142875" cy="0"/>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cxnSp>
        <p:nvCxnSpPr>
          <p:cNvPr id="15397" name="直接连接符 59"/>
          <p:cNvCxnSpPr>
            <a:cxnSpLocks noChangeShapeType="1"/>
          </p:cNvCxnSpPr>
          <p:nvPr/>
        </p:nvCxnSpPr>
        <p:spPr bwMode="auto">
          <a:xfrm>
            <a:off x="5637213" y="4724400"/>
            <a:ext cx="879475" cy="0"/>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61" name="Rounded Rectangle 49"/>
          <p:cNvSpPr/>
          <p:nvPr/>
        </p:nvSpPr>
        <p:spPr>
          <a:xfrm>
            <a:off x="827088" y="4581525"/>
            <a:ext cx="4752975" cy="287338"/>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buFont typeface="Arial" panose="020B0604020202020204" pitchFamily="34" charset="0"/>
              <a:buNone/>
              <a:defRPr/>
            </a:pPr>
            <a:r>
              <a:rPr lang="en-US" altLang="zh-CN" sz="1400" dirty="0">
                <a:solidFill>
                  <a:schemeClr val="bg2"/>
                </a:solidFill>
              </a:rPr>
              <a:t>SG2</a:t>
            </a:r>
            <a:r>
              <a:rPr lang="zh-CN" altLang="en-US" sz="1400" dirty="0">
                <a:solidFill>
                  <a:schemeClr val="bg2"/>
                </a:solidFill>
              </a:rPr>
              <a:t>、</a:t>
            </a:r>
            <a:r>
              <a:rPr lang="en-US" altLang="zh-CN" sz="1400" dirty="0">
                <a:solidFill>
                  <a:schemeClr val="bg2"/>
                </a:solidFill>
              </a:rPr>
              <a:t>3</a:t>
            </a:r>
            <a:r>
              <a:rPr lang="zh-CN" altLang="en-US" sz="1400" dirty="0">
                <a:solidFill>
                  <a:schemeClr val="bg2"/>
                </a:solidFill>
              </a:rPr>
              <a:t>、</a:t>
            </a:r>
            <a:r>
              <a:rPr lang="en-US" altLang="zh-CN" sz="1400" dirty="0">
                <a:solidFill>
                  <a:schemeClr val="bg2"/>
                </a:solidFill>
              </a:rPr>
              <a:t>5</a:t>
            </a:r>
            <a:r>
              <a:rPr lang="zh-CN" altLang="en-US" sz="1400" dirty="0">
                <a:solidFill>
                  <a:schemeClr val="bg2"/>
                </a:solidFill>
              </a:rPr>
              <a:t>、</a:t>
            </a:r>
            <a:r>
              <a:rPr lang="en-US" altLang="zh-CN" sz="1400" dirty="0">
                <a:solidFill>
                  <a:schemeClr val="bg2"/>
                </a:solidFill>
              </a:rPr>
              <a:t>9</a:t>
            </a:r>
            <a:r>
              <a:rPr lang="zh-CN" altLang="en-US" sz="1400" dirty="0">
                <a:solidFill>
                  <a:schemeClr val="bg2"/>
                </a:solidFill>
              </a:rPr>
              <a:t>、</a:t>
            </a:r>
            <a:r>
              <a:rPr lang="en-US" altLang="zh-CN" sz="1400" dirty="0">
                <a:solidFill>
                  <a:schemeClr val="bg2"/>
                </a:solidFill>
              </a:rPr>
              <a:t>11</a:t>
            </a:r>
            <a:r>
              <a:rPr lang="zh-CN" altLang="en-US" sz="1400" dirty="0">
                <a:solidFill>
                  <a:schemeClr val="bg2"/>
                </a:solidFill>
              </a:rPr>
              <a:t>、</a:t>
            </a:r>
            <a:r>
              <a:rPr lang="en-US" altLang="zh-CN" sz="1400" dirty="0">
                <a:solidFill>
                  <a:schemeClr val="bg2"/>
                </a:solidFill>
              </a:rPr>
              <a:t>12</a:t>
            </a:r>
            <a:r>
              <a:rPr lang="zh-CN" altLang="en-US" sz="1400" dirty="0">
                <a:solidFill>
                  <a:schemeClr val="bg2"/>
                </a:solidFill>
              </a:rPr>
              <a:t>、</a:t>
            </a:r>
            <a:r>
              <a:rPr lang="en-US" altLang="zh-CN" sz="1400" dirty="0">
                <a:solidFill>
                  <a:schemeClr val="bg2"/>
                </a:solidFill>
              </a:rPr>
              <a:t>13</a:t>
            </a:r>
            <a:r>
              <a:rPr lang="zh-CN" altLang="en-US" sz="1400" dirty="0">
                <a:solidFill>
                  <a:schemeClr val="bg2"/>
                </a:solidFill>
              </a:rPr>
              <a:t>、</a:t>
            </a:r>
            <a:r>
              <a:rPr lang="en-US" altLang="zh-CN" sz="1400" dirty="0">
                <a:solidFill>
                  <a:schemeClr val="bg2"/>
                </a:solidFill>
              </a:rPr>
              <a:t>15</a:t>
            </a:r>
            <a:r>
              <a:rPr lang="zh-CN" altLang="en-US" sz="1400" dirty="0">
                <a:solidFill>
                  <a:schemeClr val="bg2"/>
                </a:solidFill>
              </a:rPr>
              <a:t>、</a:t>
            </a:r>
            <a:r>
              <a:rPr lang="en-US" altLang="zh-CN" sz="1400" dirty="0">
                <a:solidFill>
                  <a:schemeClr val="bg2"/>
                </a:solidFill>
              </a:rPr>
              <a:t>16</a:t>
            </a:r>
            <a:r>
              <a:rPr lang="zh-CN" altLang="en-US" sz="1400" dirty="0">
                <a:solidFill>
                  <a:schemeClr val="bg2"/>
                </a:solidFill>
              </a:rPr>
              <a:t>、</a:t>
            </a:r>
            <a:r>
              <a:rPr lang="en-US" altLang="zh-CN" sz="1400" dirty="0">
                <a:solidFill>
                  <a:schemeClr val="bg2"/>
                </a:solidFill>
              </a:rPr>
              <a:t>17</a:t>
            </a:r>
            <a:r>
              <a:rPr lang="zh-CN" altLang="en-US" sz="1400" dirty="0">
                <a:solidFill>
                  <a:schemeClr val="bg2"/>
                </a:solidFill>
              </a:rPr>
              <a:t>、</a:t>
            </a:r>
            <a:r>
              <a:rPr lang="en-US" altLang="zh-CN" sz="1400" dirty="0">
                <a:solidFill>
                  <a:schemeClr val="bg2"/>
                </a:solidFill>
              </a:rPr>
              <a:t>20</a:t>
            </a:r>
            <a:endParaRPr lang="zh-CN" altLang="en-US" sz="1400" dirty="0">
              <a:solidFill>
                <a:schemeClr val="bg2"/>
              </a:solidFill>
            </a:endParaRPr>
          </a:p>
        </p:txBody>
      </p:sp>
      <p:sp>
        <p:nvSpPr>
          <p:cNvPr id="65" name="下箭头 64"/>
          <p:cNvSpPr/>
          <p:nvPr/>
        </p:nvSpPr>
        <p:spPr>
          <a:xfrm>
            <a:off x="2627313" y="4364038"/>
            <a:ext cx="360362" cy="217487"/>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cxnSp>
        <p:nvCxnSpPr>
          <p:cNvPr id="15400" name="直接连接符 66"/>
          <p:cNvCxnSpPr>
            <a:cxnSpLocks noChangeShapeType="1"/>
          </p:cNvCxnSpPr>
          <p:nvPr/>
        </p:nvCxnSpPr>
        <p:spPr bwMode="auto">
          <a:xfrm>
            <a:off x="2916238" y="4868863"/>
            <a:ext cx="0" cy="287337"/>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sp>
        <p:nvSpPr>
          <p:cNvPr id="69" name="TextBox 68"/>
          <p:cNvSpPr txBox="1"/>
          <p:nvPr/>
        </p:nvSpPr>
        <p:spPr bwMode="auto">
          <a:xfrm>
            <a:off x="323850" y="4941888"/>
            <a:ext cx="2160588" cy="26035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tIns="46800" bIns="46800">
            <a:spAutoFit/>
          </a:bodyPr>
          <a:lstStyle/>
          <a:p>
            <a:pPr algn="ctr" eaLnBrk="0" fontAlgn="auto" hangingPunct="0">
              <a:lnSpc>
                <a:spcPct val="90000"/>
              </a:lnSpc>
              <a:spcBef>
                <a:spcPts val="0"/>
              </a:spcBef>
              <a:spcAft>
                <a:spcPts val="0"/>
              </a:spcAft>
              <a:buFont typeface="宋体" panose="02010600030101010101" pitchFamily="2" charset="-122"/>
              <a:buNone/>
              <a:defRPr/>
            </a:pPr>
            <a:r>
              <a:rPr lang="en-US" altLang="zh-CN" sz="1200" b="1" dirty="0">
                <a:solidFill>
                  <a:srgbClr val="000000"/>
                </a:solidFill>
              </a:rPr>
              <a:t>Chairman, vice chairmen</a:t>
            </a:r>
            <a:endParaRPr lang="zh-CN" altLang="en-US" sz="1200" b="1" dirty="0" err="1">
              <a:solidFill>
                <a:srgbClr val="000000"/>
              </a:solidFill>
            </a:endParaRPr>
          </a:p>
        </p:txBody>
      </p:sp>
      <p:sp>
        <p:nvSpPr>
          <p:cNvPr id="71" name="TextBox 70"/>
          <p:cNvSpPr txBox="1"/>
          <p:nvPr/>
        </p:nvSpPr>
        <p:spPr bwMode="auto">
          <a:xfrm>
            <a:off x="179388" y="6165850"/>
            <a:ext cx="1800225" cy="26035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tIns="46800" bIns="46800">
            <a:spAutoFit/>
          </a:bodyPr>
          <a:lstStyle/>
          <a:p>
            <a:pPr algn="ctr" eaLnBrk="0" fontAlgn="auto" hangingPunct="0">
              <a:lnSpc>
                <a:spcPct val="90000"/>
              </a:lnSpc>
              <a:spcBef>
                <a:spcPts val="0"/>
              </a:spcBef>
              <a:spcAft>
                <a:spcPts val="0"/>
              </a:spcAft>
              <a:buFont typeface="宋体" panose="02010600030101010101" pitchFamily="2" charset="-122"/>
              <a:buNone/>
              <a:defRPr/>
            </a:pPr>
            <a:r>
              <a:rPr lang="en-US" altLang="zh-CN" sz="1200" b="1" dirty="0" err="1">
                <a:solidFill>
                  <a:srgbClr val="000000"/>
                </a:solidFill>
              </a:rPr>
              <a:t>Rapporteur</a:t>
            </a:r>
            <a:r>
              <a:rPr lang="en-US" altLang="zh-CN" sz="1200" b="1" dirty="0">
                <a:solidFill>
                  <a:srgbClr val="000000"/>
                </a:solidFill>
              </a:rPr>
              <a:t>, Editor</a:t>
            </a:r>
            <a:endParaRPr lang="zh-CN" altLang="en-US" sz="1200" b="1" dirty="0">
              <a:solidFill>
                <a:srgbClr val="000000"/>
              </a:solidFill>
            </a:endParaRPr>
          </a:p>
        </p:txBody>
      </p:sp>
      <p:sp>
        <p:nvSpPr>
          <p:cNvPr id="73" name="Rounded Rectangle 49"/>
          <p:cNvSpPr/>
          <p:nvPr/>
        </p:nvSpPr>
        <p:spPr>
          <a:xfrm>
            <a:off x="6659563" y="5948363"/>
            <a:ext cx="2089150" cy="288925"/>
          </a:xfrm>
          <a:prstGeom prst="round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buFont typeface="Arial" panose="020B0604020202020204" pitchFamily="34" charset="0"/>
              <a:buNone/>
              <a:defRPr/>
            </a:pPr>
            <a:r>
              <a:rPr lang="zh-CN" altLang="en-US" sz="1400" dirty="0">
                <a:solidFill>
                  <a:schemeClr val="bg2"/>
                </a:solidFill>
              </a:rPr>
              <a:t>。。。。。</a:t>
            </a:r>
          </a:p>
        </p:txBody>
      </p:sp>
      <p:cxnSp>
        <p:nvCxnSpPr>
          <p:cNvPr id="15404" name="直接连接符 74"/>
          <p:cNvCxnSpPr>
            <a:cxnSpLocks noChangeShapeType="1"/>
          </p:cNvCxnSpPr>
          <p:nvPr/>
        </p:nvCxnSpPr>
        <p:spPr bwMode="auto">
          <a:xfrm>
            <a:off x="6516688" y="6092825"/>
            <a:ext cx="142875" cy="0"/>
          </a:xfrm>
          <a:prstGeom prst="line">
            <a:avLst/>
          </a:prstGeom>
          <a:noFill/>
          <a:ln w="9525">
            <a:solidFill>
              <a:srgbClr val="000798"/>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550" y="153988"/>
            <a:ext cx="7345363" cy="523875"/>
          </a:xfrm>
          <a:prstGeom prst="rect">
            <a:avLst/>
          </a:prstGeom>
        </p:spPr>
        <p:txBody>
          <a:bodyPr>
            <a:spAutoFit/>
          </a:bodyPr>
          <a:lstStyle/>
          <a:p>
            <a:pPr eaLnBrk="0" hangingPunct="0">
              <a:buFont typeface="Arial" panose="020B0604020202020204" pitchFamily="34" charset="0"/>
              <a:buNone/>
              <a:defRPr/>
            </a:pPr>
            <a:r>
              <a:rPr lang="en-US" altLang="zh-CN" sz="2800" b="1" dirty="0">
                <a:latin typeface="+mj-ea"/>
                <a:ea typeface="+mj-ea"/>
              </a:rPr>
              <a:t>ITU-T SGs and FGs </a:t>
            </a:r>
            <a:r>
              <a:rPr lang="zh-CN" altLang="en-US" sz="2800" b="1" dirty="0">
                <a:latin typeface="+mj-ea"/>
                <a:ea typeface="+mj-ea"/>
              </a:rPr>
              <a:t>（</a:t>
            </a:r>
            <a:r>
              <a:rPr lang="en-US" altLang="zh-CN" sz="2800" b="1" dirty="0">
                <a:latin typeface="+mj-ea"/>
                <a:ea typeface="+mj-ea"/>
              </a:rPr>
              <a:t> 2017 -2020</a:t>
            </a:r>
            <a:r>
              <a:rPr lang="zh-CN" altLang="en-US" sz="2800" b="1" dirty="0">
                <a:latin typeface="+mj-ea"/>
                <a:ea typeface="+mj-ea"/>
              </a:rPr>
              <a:t>）</a:t>
            </a:r>
          </a:p>
        </p:txBody>
      </p:sp>
      <p:graphicFrame>
        <p:nvGraphicFramePr>
          <p:cNvPr id="3" name="表格 2"/>
          <p:cNvGraphicFramePr>
            <a:graphicFrameLocks noGrp="1"/>
          </p:cNvGraphicFramePr>
          <p:nvPr/>
        </p:nvGraphicFramePr>
        <p:xfrm>
          <a:off x="179388" y="981075"/>
          <a:ext cx="4176712" cy="5426075"/>
        </p:xfrm>
        <a:graphic>
          <a:graphicData uri="http://schemas.openxmlformats.org/drawingml/2006/table">
            <a:tbl>
              <a:tblPr/>
              <a:tblGrid>
                <a:gridCol w="1006475"/>
                <a:gridCol w="3170237"/>
              </a:tblGrid>
              <a:tr h="431800">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SG</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5" marR="9145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AREAS</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5" marR="9145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4963">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SG2</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业务提供和电信管理的运营方面</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SG3</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资费及结算原则和国际电信</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/ICT</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的经济和政策问题</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524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SG5</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环境、气候变化与循环经济</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SG9</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电视和声音传输与综合宽带有线网络</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SG11</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信令要求、协议、测试规范与打击假冒产品</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524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SG12</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性能、服务质量和体验质量</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SG13</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未来网络（侧重于</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IMT-2020</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）、云计算和可信网络基础设施</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SG15</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用于传输、接入及家庭的网络、技术和基础设施</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524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SG16</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多媒体编码、系统及应用</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524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SG17</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安全</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524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SG20</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物联网及智慧城市与社区</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graphicFrame>
        <p:nvGraphicFramePr>
          <p:cNvPr id="4" name="表格 3"/>
          <p:cNvGraphicFramePr>
            <a:graphicFrameLocks noGrp="1"/>
          </p:cNvGraphicFramePr>
          <p:nvPr/>
        </p:nvGraphicFramePr>
        <p:xfrm>
          <a:off x="4427538" y="941388"/>
          <a:ext cx="4464050" cy="4730750"/>
        </p:xfrm>
        <a:graphic>
          <a:graphicData uri="http://schemas.openxmlformats.org/drawingml/2006/table">
            <a:tbl>
              <a:tblPr/>
              <a:tblGrid>
                <a:gridCol w="1184275"/>
                <a:gridCol w="2009775"/>
                <a:gridCol w="1270000"/>
              </a:tblGrid>
              <a:tr h="431800">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FG</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9" marR="91459"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8AB9"/>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AREAS</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9" marR="91459"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8AB9"/>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Parent</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9" marR="91459"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8AB9"/>
                    </a:solidFill>
                  </a:tcPr>
                </a:tc>
              </a:tr>
              <a:tr h="823913">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FG DPM</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支撑物联网及智慧城市与社区的数据处理与管理</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SG20</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FG DFC</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数字货币，含数字法定货币</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TSAG</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FG DLT</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分布式账本技术的应用</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TSAG</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FG ML5G</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未来网络（包括</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5G</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）机器学习</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SG13</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FG NET-2030</a:t>
                      </a:r>
                      <a:endPar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网络技术</a:t>
                      </a:r>
                      <a:r>
                        <a:rPr kumimoji="0" lang="en-US" altLang="zh-CN"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-2030</a:t>
                      </a:r>
                      <a:endPar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SG13</a:t>
                      </a:r>
                      <a:endPar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FG VM</a:t>
                      </a:r>
                      <a:endPar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车载多媒体</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rPr>
                        <a:t>SG16</a:t>
                      </a:r>
                      <a:endParaRPr kumimoji="0" lang="zh-CN" altLang="en-US" sz="1600" b="0" i="0" u="none" strike="noStrike" cap="none" normalizeH="0" baseline="0" smtClean="0">
                        <a:ln>
                          <a:noFill/>
                        </a:ln>
                        <a:solidFill>
                          <a:srgbClr val="0000E5"/>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F3"/>
                    </a:solidFill>
                  </a:tcPr>
                </a:tc>
              </a:tr>
              <a:tr h="579438">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FG AI4H</a:t>
                      </a:r>
                      <a:endParaRPr kumimoji="0" lang="zh-CN" altLang="en-US"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健康医疗人工智能</a:t>
                      </a: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SG16</a:t>
                      </a:r>
                      <a:endParaRPr kumimoji="0" lang="zh-CN" altLang="en-US"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endParaRPr>
                    </a:p>
                  </a:txBody>
                  <a:tcPr marL="91459" marR="91459"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r>
            </a:tbl>
          </a:graphicData>
        </a:graphic>
      </p:graphicFrame>
      <p:sp>
        <p:nvSpPr>
          <p:cNvPr id="5" name="圆角矩形 4"/>
          <p:cNvSpPr/>
          <p:nvPr/>
        </p:nvSpPr>
        <p:spPr>
          <a:xfrm>
            <a:off x="4427538" y="5805488"/>
            <a:ext cx="4608512" cy="1052512"/>
          </a:xfrm>
          <a:prstGeom prst="roundRect">
            <a:avLst>
              <a:gd name="adj" fmla="val 5971"/>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0" hangingPunct="0">
              <a:lnSpc>
                <a:spcPct val="150000"/>
              </a:lnSpc>
              <a:buFont typeface="Arial" panose="020B0604020202020204" pitchFamily="34" charset="0"/>
              <a:buNone/>
              <a:defRPr/>
            </a:pPr>
            <a:r>
              <a:rPr lang="en-US" altLang="zh-CN" sz="1600" b="1" dirty="0">
                <a:solidFill>
                  <a:schemeClr val="tx1"/>
                </a:solidFill>
                <a:latin typeface="+mn-ea"/>
              </a:rPr>
              <a:t>Total 11</a:t>
            </a:r>
            <a:r>
              <a:rPr lang="zh-CN" altLang="en-US" sz="1600" b="1" dirty="0">
                <a:solidFill>
                  <a:schemeClr val="tx1"/>
                </a:solidFill>
                <a:latin typeface="+mn-ea"/>
              </a:rPr>
              <a:t> </a:t>
            </a:r>
            <a:r>
              <a:rPr lang="en-US" altLang="zh-CN" sz="1600" b="1" dirty="0">
                <a:solidFill>
                  <a:schemeClr val="tx1"/>
                </a:solidFill>
                <a:latin typeface="+mn-ea"/>
              </a:rPr>
              <a:t>Study Groups and 7 Focus Groups, among which four FGs were set up in 2017, three in 2018.</a:t>
            </a:r>
          </a:p>
        </p:txBody>
      </p:sp>
      <p:sp>
        <p:nvSpPr>
          <p:cNvPr id="16467" name="灯片编号占位符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A62F90B1-3C61-4718-8753-3E3B0924B937}" type="slidenum">
              <a:rPr lang="en-US" altLang="zh-CN">
                <a:solidFill>
                  <a:srgbClr val="000066"/>
                </a:solidFill>
                <a:latin typeface="Times New Roman" panose="02020603050405020304" pitchFamily="18" charset="0"/>
              </a:rPr>
              <a:pPr>
                <a:buFont typeface="Arial" panose="020B0604020202020204" pitchFamily="34" charset="0"/>
                <a:buChar char="•"/>
              </a:pPr>
              <a:t>11</a:t>
            </a:fld>
            <a:r>
              <a:rPr lang="zh-CN" altLang="zh-CN">
                <a:solidFill>
                  <a:srgbClr val="000066"/>
                </a:solidFill>
                <a:latin typeface="Times New Roman" panose="02020603050405020304" pitchFamily="18" charset="0"/>
              </a:rPr>
              <a:t> 页</a:t>
            </a:r>
            <a:endParaRPr lang="zh-CN" altLang="zh-CN" sz="1800" b="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550" y="153988"/>
            <a:ext cx="7345363" cy="523875"/>
          </a:xfrm>
          <a:prstGeom prst="rect">
            <a:avLst/>
          </a:prstGeom>
        </p:spPr>
        <p:txBody>
          <a:bodyPr>
            <a:spAutoFit/>
          </a:bodyPr>
          <a:lstStyle/>
          <a:p>
            <a:pPr eaLnBrk="0" hangingPunct="0">
              <a:buFont typeface="Arial" panose="020B0604020202020204" pitchFamily="34" charset="0"/>
              <a:buNone/>
              <a:defRPr/>
            </a:pPr>
            <a:r>
              <a:rPr lang="en-US" altLang="zh-CN" sz="2800" dirty="0">
                <a:latin typeface="+mj-ea"/>
                <a:ea typeface="+mj-ea"/>
              </a:rPr>
              <a:t>Study Group</a:t>
            </a:r>
            <a:r>
              <a:rPr lang="zh-CN" altLang="en-US" sz="2800" dirty="0">
                <a:latin typeface="+mj-ea"/>
                <a:ea typeface="+mj-ea"/>
              </a:rPr>
              <a:t> </a:t>
            </a:r>
            <a:r>
              <a:rPr lang="en-US" altLang="zh-CN" sz="2800" dirty="0" err="1">
                <a:latin typeface="+mj-ea"/>
                <a:ea typeface="+mj-ea"/>
              </a:rPr>
              <a:t>vs</a:t>
            </a:r>
            <a:r>
              <a:rPr lang="en-US" altLang="zh-CN" sz="2800" dirty="0">
                <a:latin typeface="+mj-ea"/>
                <a:ea typeface="+mj-ea"/>
              </a:rPr>
              <a:t> Focus Group</a:t>
            </a:r>
            <a:endParaRPr lang="zh-CN" altLang="en-US" sz="2800" dirty="0">
              <a:latin typeface="+mj-ea"/>
              <a:ea typeface="+mj-ea"/>
            </a:endParaRPr>
          </a:p>
        </p:txBody>
      </p:sp>
      <p:graphicFrame>
        <p:nvGraphicFramePr>
          <p:cNvPr id="3" name="表格 2"/>
          <p:cNvGraphicFramePr>
            <a:graphicFrameLocks noGrp="1"/>
          </p:cNvGraphicFramePr>
          <p:nvPr/>
        </p:nvGraphicFramePr>
        <p:xfrm>
          <a:off x="611188" y="981075"/>
          <a:ext cx="3816350" cy="5613400"/>
        </p:xfrm>
        <a:graphic>
          <a:graphicData uri="http://schemas.openxmlformats.org/drawingml/2006/table">
            <a:tbl>
              <a:tblPr firstRow="1" bandRow="1">
                <a:tableStyleId>{5C22544A-7EE6-4342-B048-85BDC9FD1C3A}</a:tableStyleId>
              </a:tblPr>
              <a:tblGrid>
                <a:gridCol w="3816350"/>
              </a:tblGrid>
              <a:tr h="515555">
                <a:tc>
                  <a:txBody>
                    <a:bodyPr/>
                    <a:lstStyle/>
                    <a:p>
                      <a:pPr algn="ctr"/>
                      <a:r>
                        <a:rPr lang="en-US" altLang="zh-CN" sz="1600" dirty="0" smtClean="0"/>
                        <a:t>Study Group</a:t>
                      </a:r>
                      <a:endParaRPr lang="zh-CN" altLang="en-US" sz="1600" dirty="0"/>
                    </a:p>
                  </a:txBody>
                  <a:tcPr marL="91457" marR="91457" marT="45711" marB="45711" anchor="ctr"/>
                </a:tc>
              </a:tr>
              <a:tr h="579049">
                <a:tc>
                  <a:txBody>
                    <a:bodyPr/>
                    <a:lstStyle/>
                    <a:p>
                      <a:r>
                        <a:rPr lang="en-US" altLang="zh-CN" sz="1600" dirty="0" smtClean="0"/>
                        <a:t>The unit for formulating technical Recommendations </a:t>
                      </a:r>
                      <a:endParaRPr lang="zh-CN" altLang="en-US" sz="1600" dirty="0"/>
                    </a:p>
                  </a:txBody>
                  <a:tcPr marL="91457" marR="91457" marT="45711" marB="45711"/>
                </a:tc>
              </a:tr>
              <a:tr h="345094">
                <a:tc>
                  <a:txBody>
                    <a:bodyPr/>
                    <a:lstStyle/>
                    <a:p>
                      <a:r>
                        <a:rPr lang="en-US" altLang="zh-CN" sz="1600" dirty="0" smtClean="0"/>
                        <a:t>Outcome</a:t>
                      </a:r>
                      <a:r>
                        <a:rPr lang="zh-CN" altLang="en-US" sz="1600" dirty="0" smtClean="0"/>
                        <a:t>：</a:t>
                      </a:r>
                      <a:r>
                        <a:rPr lang="en-US" altLang="zh-CN" sz="1600" dirty="0" smtClean="0"/>
                        <a:t>ITU-T</a:t>
                      </a:r>
                      <a:r>
                        <a:rPr lang="zh-CN" altLang="en-US" sz="1600" baseline="0" dirty="0" smtClean="0"/>
                        <a:t> </a:t>
                      </a:r>
                      <a:r>
                        <a:rPr lang="en-US" altLang="zh-CN" sz="1600" baseline="0" dirty="0" smtClean="0"/>
                        <a:t>Recs.</a:t>
                      </a:r>
                      <a:r>
                        <a:rPr lang="zh-CN" altLang="en-US" sz="1600" dirty="0" smtClean="0"/>
                        <a:t>，</a:t>
                      </a:r>
                      <a:r>
                        <a:rPr lang="en-US" altLang="zh-CN" sz="1600" dirty="0" smtClean="0"/>
                        <a:t>Supplement</a:t>
                      </a:r>
                      <a:endParaRPr lang="zh-CN" altLang="en-US" sz="1600" dirty="0"/>
                    </a:p>
                  </a:txBody>
                  <a:tcPr marL="91457" marR="91457" marT="45711" marB="45711"/>
                </a:tc>
              </a:tr>
              <a:tr h="1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Formal</a:t>
                      </a:r>
                      <a:r>
                        <a:rPr lang="en-US" altLang="zh-CN" sz="1600" baseline="0" dirty="0" smtClean="0"/>
                        <a:t> procedure: Alternative Approval Procedure (</a:t>
                      </a:r>
                      <a:r>
                        <a:rPr lang="en-US" altLang="zh-CN" sz="1600" dirty="0" smtClean="0"/>
                        <a:t>AAP)</a:t>
                      </a:r>
                      <a:r>
                        <a:rPr lang="zh-CN" altLang="en-US" sz="1600" dirty="0" smtClean="0"/>
                        <a:t>：</a:t>
                      </a:r>
                      <a:r>
                        <a:rPr lang="en-US" altLang="zh-CN" sz="1600" dirty="0" smtClean="0"/>
                        <a:t>adopted</a:t>
                      </a:r>
                      <a:r>
                        <a:rPr lang="en-US" altLang="zh-CN" sz="1600" baseline="0" dirty="0" smtClean="0"/>
                        <a:t> by </a:t>
                      </a:r>
                      <a:r>
                        <a:rPr lang="en-US" altLang="zh-CN" sz="1600" dirty="0" smtClean="0"/>
                        <a:t>90%</a:t>
                      </a:r>
                      <a:r>
                        <a:rPr lang="zh-CN" altLang="en-US" sz="1600" baseline="0" dirty="0" smtClean="0"/>
                        <a:t> </a:t>
                      </a:r>
                      <a:r>
                        <a:rPr lang="en-US" altLang="zh-CN" sz="1600" baseline="0" dirty="0" smtClean="0"/>
                        <a:t>technical standards</a:t>
                      </a:r>
                      <a:r>
                        <a:rPr lang="zh-CN" altLang="en-US" sz="1600" dirty="0" smtClean="0"/>
                        <a:t>；</a:t>
                      </a:r>
                      <a:r>
                        <a:rPr lang="en-US" altLang="zh-CN" sz="1600" dirty="0" smtClean="0"/>
                        <a:t>Traditional Approval Procedure (TAP)</a:t>
                      </a:r>
                      <a:r>
                        <a:rPr lang="zh-CN" altLang="en-US" sz="1600" dirty="0" smtClean="0"/>
                        <a:t>：</a:t>
                      </a:r>
                      <a:r>
                        <a:rPr lang="en-US" altLang="zh-CN" sz="1600" dirty="0" smtClean="0"/>
                        <a:t>regulatory</a:t>
                      </a:r>
                      <a:r>
                        <a:rPr lang="en-US" altLang="zh-CN" sz="1600" baseline="0" dirty="0" smtClean="0"/>
                        <a:t> aspects implication</a:t>
                      </a:r>
                      <a:endParaRPr lang="zh-CN" altLang="en-US" sz="1600" dirty="0" smtClean="0"/>
                    </a:p>
                    <a:p>
                      <a:endParaRPr lang="zh-CN" altLang="en-US" sz="1600" dirty="0"/>
                    </a:p>
                  </a:txBody>
                  <a:tcPr marL="91457" marR="91457" marT="45711" marB="45711"/>
                </a:tc>
              </a:tr>
              <a:tr h="471726">
                <a:tc>
                  <a:txBody>
                    <a:bodyPr/>
                    <a:lstStyle/>
                    <a:p>
                      <a:r>
                        <a:rPr lang="en-US" altLang="zh-CN" sz="1600" dirty="0" smtClean="0"/>
                        <a:t>Participants are members of</a:t>
                      </a:r>
                      <a:r>
                        <a:rPr lang="en-US" altLang="zh-CN" sz="1600" baseline="0" dirty="0" smtClean="0"/>
                        <a:t> ITU-T</a:t>
                      </a:r>
                      <a:endParaRPr lang="zh-CN" altLang="en-US" sz="1600" dirty="0"/>
                    </a:p>
                  </a:txBody>
                  <a:tcPr marL="91457" marR="91457" marT="45711" marB="45711"/>
                </a:tc>
              </a:tr>
              <a:tr h="822862">
                <a:tc>
                  <a:txBody>
                    <a:bodyPr/>
                    <a:lstStyle/>
                    <a:p>
                      <a:r>
                        <a:rPr lang="en-US" altLang="zh-CN" sz="1600" dirty="0" smtClean="0"/>
                        <a:t>Fixed</a:t>
                      </a:r>
                      <a:r>
                        <a:rPr lang="en-US" altLang="zh-CN" sz="1600" baseline="0" dirty="0" smtClean="0"/>
                        <a:t> meeting intervals, comparatively long period, once every ten months</a:t>
                      </a:r>
                      <a:endParaRPr lang="zh-CN" altLang="en-US" sz="1600" dirty="0"/>
                    </a:p>
                  </a:txBody>
                  <a:tcPr marL="91457" marR="91457" marT="45711" marB="45711"/>
                </a:tc>
              </a:tr>
              <a:tr h="421165">
                <a:tc>
                  <a:txBody>
                    <a:bodyPr/>
                    <a:lstStyle/>
                    <a:p>
                      <a:r>
                        <a:rPr lang="en-US" altLang="zh-CN" sz="1600" dirty="0" smtClean="0"/>
                        <a:t>As parent</a:t>
                      </a:r>
                      <a:r>
                        <a:rPr lang="en-US" altLang="zh-CN" sz="1600" baseline="0" dirty="0" smtClean="0"/>
                        <a:t> group of Focus Group</a:t>
                      </a:r>
                      <a:endParaRPr lang="zh-CN" altLang="en-US" sz="1600" dirty="0"/>
                    </a:p>
                  </a:txBody>
                  <a:tcPr marL="91457" marR="91457" marT="45711" marB="45711"/>
                </a:tc>
              </a:tr>
              <a:tr h="471665">
                <a:tc>
                  <a:txBody>
                    <a:bodyPr/>
                    <a:lstStyle/>
                    <a:p>
                      <a:r>
                        <a:rPr lang="en-US" altLang="zh-CN" sz="1600" dirty="0" smtClean="0"/>
                        <a:t>Established by WTSA or TSAG</a:t>
                      </a:r>
                      <a:endParaRPr lang="zh-CN" altLang="en-US" sz="1600" dirty="0"/>
                    </a:p>
                  </a:txBody>
                  <a:tcPr marL="91457" marR="91457" marT="45711" marB="45711"/>
                </a:tc>
              </a:tr>
              <a:tr h="431983">
                <a:tc>
                  <a:txBody>
                    <a:bodyPr/>
                    <a:lstStyle/>
                    <a:p>
                      <a:r>
                        <a:rPr lang="en-US" altLang="zh-CN" sz="1600" baseline="0" dirty="0" smtClean="0"/>
                        <a:t>Budget by ITU</a:t>
                      </a:r>
                      <a:endParaRPr lang="zh-CN" altLang="en-US" sz="1600" dirty="0"/>
                    </a:p>
                  </a:txBody>
                  <a:tcPr marL="91457" marR="91457" marT="45711" marB="45711"/>
                </a:tc>
              </a:tr>
            </a:tbl>
          </a:graphicData>
        </a:graphic>
      </p:graphicFrame>
      <p:graphicFrame>
        <p:nvGraphicFramePr>
          <p:cNvPr id="4" name="表格 3"/>
          <p:cNvGraphicFramePr>
            <a:graphicFrameLocks noGrp="1"/>
          </p:cNvGraphicFramePr>
          <p:nvPr/>
        </p:nvGraphicFramePr>
        <p:xfrm>
          <a:off x="4787900" y="941388"/>
          <a:ext cx="3960813" cy="5678487"/>
        </p:xfrm>
        <a:graphic>
          <a:graphicData uri="http://schemas.openxmlformats.org/drawingml/2006/table">
            <a:tbl>
              <a:tblPr firstRow="1" bandRow="1">
                <a:tableStyleId>{93296810-A885-4BE3-A3E7-6D5BEEA58F35}</a:tableStyleId>
              </a:tblPr>
              <a:tblGrid>
                <a:gridCol w="3960813"/>
              </a:tblGrid>
              <a:tr h="464935">
                <a:tc>
                  <a:txBody>
                    <a:bodyPr/>
                    <a:lstStyle/>
                    <a:p>
                      <a:pPr algn="ctr"/>
                      <a:r>
                        <a:rPr lang="en-US" altLang="zh-CN" sz="1600" dirty="0" smtClean="0"/>
                        <a:t>Focus Group</a:t>
                      </a:r>
                      <a:endParaRPr lang="zh-CN" altLang="en-US" sz="1600" dirty="0"/>
                    </a:p>
                  </a:txBody>
                  <a:tcPr marL="91471" marR="91471" marT="45733" marB="45733" anchor="ctr"/>
                </a:tc>
              </a:tr>
              <a:tr h="822980">
                <a:tc>
                  <a:txBody>
                    <a:bodyPr/>
                    <a:lstStyle/>
                    <a:p>
                      <a:pPr algn="l"/>
                      <a:r>
                        <a:rPr lang="en-US" altLang="zh-CN" sz="1600" dirty="0" smtClean="0"/>
                        <a:t>The working mechanism in quick</a:t>
                      </a:r>
                      <a:r>
                        <a:rPr lang="en-US" altLang="zh-CN" sz="1600" baseline="0" dirty="0" smtClean="0"/>
                        <a:t> response to the needs of the members in new technology and emerging area.</a:t>
                      </a:r>
                      <a:endParaRPr lang="zh-CN" altLang="en-US" sz="1600" dirty="0"/>
                    </a:p>
                  </a:txBody>
                  <a:tcPr marL="91471" marR="91471" marT="45733" marB="45733"/>
                </a:tc>
              </a:tr>
              <a:tr h="1044331">
                <a:tc>
                  <a:txBody>
                    <a:bodyPr/>
                    <a:lstStyle/>
                    <a:p>
                      <a:pPr algn="l"/>
                      <a:r>
                        <a:rPr lang="en-GB" altLang="zh-CN" sz="1600" kern="1200" dirty="0" smtClean="0">
                          <a:solidFill>
                            <a:schemeClr val="dk1"/>
                          </a:solidFill>
                          <a:latin typeface="+mn-lt"/>
                          <a:ea typeface="+mn-ea"/>
                          <a:cs typeface="+mn-cs"/>
                        </a:rPr>
                        <a:t>Deliverables: Technical specifications, reports on standards gap analysis, base material for drafting Recs.</a:t>
                      </a:r>
                      <a:endParaRPr lang="zh-CN" altLang="en-US" sz="1600" kern="1200" dirty="0" smtClean="0">
                        <a:solidFill>
                          <a:schemeClr val="dk1"/>
                        </a:solidFill>
                        <a:latin typeface="+mn-lt"/>
                        <a:ea typeface="+mn-ea"/>
                        <a:cs typeface="+mn-cs"/>
                      </a:endParaRPr>
                    </a:p>
                  </a:txBody>
                  <a:tcPr marL="91471" marR="91471" marT="45733" marB="45733"/>
                </a:tc>
              </a:tr>
              <a:tr h="579142">
                <a:tc>
                  <a:txBody>
                    <a:bodyPr/>
                    <a:lstStyle/>
                    <a:p>
                      <a:pPr hangingPunct="0"/>
                      <a:r>
                        <a:rPr lang="en-GB" altLang="zh-CN" sz="1600" kern="1200" dirty="0" smtClean="0">
                          <a:solidFill>
                            <a:schemeClr val="dk1"/>
                          </a:solidFill>
                          <a:latin typeface="+mn-lt"/>
                          <a:ea typeface="+mn-ea"/>
                          <a:cs typeface="+mn-cs"/>
                        </a:rPr>
                        <a:t>FG decides its working method. Approval obtained by consensus.</a:t>
                      </a:r>
                      <a:endParaRPr lang="zh-CN" altLang="zh-CN" sz="1600" kern="1200" dirty="0">
                        <a:solidFill>
                          <a:schemeClr val="dk1"/>
                        </a:solidFill>
                        <a:latin typeface="+mn-lt"/>
                        <a:ea typeface="+mn-ea"/>
                        <a:cs typeface="+mn-cs"/>
                      </a:endParaRPr>
                    </a:p>
                  </a:txBody>
                  <a:tcPr marL="91471" marR="91471" marT="45733" marB="45733"/>
                </a:tc>
              </a:tr>
              <a:tr h="1066819">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Open to </a:t>
                      </a:r>
                      <a:r>
                        <a:rPr lang="en-GB" altLang="zh-CN" sz="1600" kern="1200" dirty="0" smtClean="0">
                          <a:solidFill>
                            <a:schemeClr val="dk1"/>
                          </a:solidFill>
                          <a:latin typeface="+mn-lt"/>
                          <a:ea typeface="+mn-ea"/>
                          <a:cs typeface="+mn-cs"/>
                        </a:rPr>
                        <a:t>any individual from a country that is a member of ITU and who is willing to contribute actively to the work.</a:t>
                      </a:r>
                      <a:endParaRPr lang="zh-CN" altLang="zh-CN" sz="1600" kern="1200" dirty="0" smtClean="0">
                        <a:solidFill>
                          <a:schemeClr val="dk1"/>
                        </a:solidFill>
                        <a:latin typeface="+mn-lt"/>
                        <a:ea typeface="+mn-ea"/>
                        <a:cs typeface="+mn-cs"/>
                      </a:endParaRPr>
                    </a:p>
                  </a:txBody>
                  <a:tcPr marL="91471" marR="91471" marT="45733" marB="45733"/>
                </a:tc>
              </a:tr>
              <a:tr h="623586">
                <a:tc>
                  <a:txBody>
                    <a:bodyPr/>
                    <a:lstStyle/>
                    <a:p>
                      <a:pPr algn="l"/>
                      <a:r>
                        <a:rPr lang="en-US" altLang="zh-CN" sz="1600" dirty="0" smtClean="0"/>
                        <a:t>Up to 2 and half years.</a:t>
                      </a:r>
                      <a:r>
                        <a:rPr lang="en-US" altLang="zh-CN" sz="1600" baseline="0" dirty="0" smtClean="0"/>
                        <a:t> Frequent meetings, usually a quarterly</a:t>
                      </a:r>
                      <a:endParaRPr lang="zh-CN" altLang="en-US" sz="1600" dirty="0"/>
                    </a:p>
                  </a:txBody>
                  <a:tcPr marL="91471" marR="91471" marT="45733" marB="45733"/>
                </a:tc>
              </a:tr>
              <a:tr h="453108">
                <a:tc>
                  <a:txBody>
                    <a:bodyPr/>
                    <a:lstStyle/>
                    <a:p>
                      <a:pPr algn="l"/>
                      <a:r>
                        <a:rPr lang="en-US" altLang="zh-CN" sz="1600" dirty="0" smtClean="0"/>
                        <a:t>Established</a:t>
                      </a:r>
                      <a:r>
                        <a:rPr lang="en-US" altLang="zh-CN" sz="1600" baseline="0" dirty="0" smtClean="0"/>
                        <a:t> by Study Group or TSAG</a:t>
                      </a:r>
                      <a:endParaRPr lang="zh-CN" altLang="en-US" sz="1600" dirty="0"/>
                    </a:p>
                  </a:txBody>
                  <a:tcPr marL="91471" marR="91471" marT="45733" marB="45733"/>
                </a:tc>
              </a:tr>
              <a:tr h="623586">
                <a:tc>
                  <a:txBody>
                    <a:bodyPr/>
                    <a:lstStyle/>
                    <a:p>
                      <a:pPr algn="l"/>
                      <a:r>
                        <a:rPr lang="en-US" altLang="zh-CN" sz="1600" dirty="0" smtClean="0">
                          <a:solidFill>
                            <a:schemeClr val="tx1"/>
                          </a:solidFill>
                        </a:rPr>
                        <a:t>Voluntary budget</a:t>
                      </a:r>
                      <a:endParaRPr lang="zh-CN" altLang="en-US" sz="1600" dirty="0">
                        <a:solidFill>
                          <a:schemeClr val="tx1"/>
                        </a:solidFill>
                      </a:endParaRPr>
                    </a:p>
                  </a:txBody>
                  <a:tcPr marL="91471" marR="91471" marT="45733" marB="45733"/>
                </a:tc>
              </a:tr>
            </a:tbl>
          </a:graphicData>
        </a:graphic>
      </p:graphicFrame>
      <p:sp>
        <p:nvSpPr>
          <p:cNvPr id="17453" name="灯片编号占位符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DE62BC33-FC90-4258-831A-82BE991A8E9E}" type="slidenum">
              <a:rPr lang="en-US" altLang="zh-CN">
                <a:solidFill>
                  <a:srgbClr val="000066"/>
                </a:solidFill>
                <a:latin typeface="Times New Roman" panose="02020603050405020304" pitchFamily="18" charset="0"/>
              </a:rPr>
              <a:pPr>
                <a:buFont typeface="Arial" panose="020B0604020202020204" pitchFamily="34" charset="0"/>
                <a:buChar char="•"/>
              </a:pPr>
              <a:t>12</a:t>
            </a:fld>
            <a:r>
              <a:rPr lang="zh-CN" altLang="zh-CN">
                <a:solidFill>
                  <a:srgbClr val="000066"/>
                </a:solidFill>
                <a:latin typeface="Times New Roman" panose="02020603050405020304" pitchFamily="18" charset="0"/>
              </a:rPr>
              <a:t> 页</a:t>
            </a:r>
            <a:endParaRPr lang="zh-CN" altLang="zh-CN" sz="1800" b="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550" y="188913"/>
            <a:ext cx="7345363" cy="523875"/>
          </a:xfrm>
          <a:prstGeom prst="rect">
            <a:avLst/>
          </a:prstGeom>
        </p:spPr>
        <p:txBody>
          <a:bodyPr>
            <a:spAutoFit/>
          </a:bodyPr>
          <a:lstStyle/>
          <a:p>
            <a:pPr eaLnBrk="0" hangingPunct="0">
              <a:defRPr/>
            </a:pPr>
            <a:r>
              <a:rPr lang="en-US" altLang="zh-CN" sz="2800" dirty="0">
                <a:latin typeface="+mj-ea"/>
                <a:ea typeface="+mj-ea"/>
              </a:rPr>
              <a:t>Study Groups</a:t>
            </a:r>
            <a:r>
              <a:rPr lang="zh-CN" altLang="en-US" sz="2800" dirty="0">
                <a:latin typeface="+mj-ea"/>
                <a:ea typeface="+mj-ea"/>
              </a:rPr>
              <a:t> </a:t>
            </a:r>
            <a:r>
              <a:rPr lang="en-US" altLang="zh-CN" sz="2800" dirty="0" err="1">
                <a:latin typeface="+mj-ea"/>
                <a:ea typeface="+mj-ea"/>
              </a:rPr>
              <a:t>vs</a:t>
            </a:r>
            <a:r>
              <a:rPr lang="en-US" altLang="zh-CN" sz="2800" dirty="0">
                <a:latin typeface="+mj-ea"/>
                <a:ea typeface="+mj-ea"/>
              </a:rPr>
              <a:t> Focus Groups</a:t>
            </a:r>
            <a:endParaRPr lang="zh-CN" altLang="en-US" sz="2800" dirty="0">
              <a:latin typeface="+mj-ea"/>
              <a:ea typeface="+mj-ea"/>
            </a:endParaRPr>
          </a:p>
        </p:txBody>
      </p:sp>
      <p:graphicFrame>
        <p:nvGraphicFramePr>
          <p:cNvPr id="3" name="表格 2"/>
          <p:cNvGraphicFramePr>
            <a:graphicFrameLocks noGrp="1"/>
          </p:cNvGraphicFramePr>
          <p:nvPr/>
        </p:nvGraphicFramePr>
        <p:xfrm>
          <a:off x="611188" y="836613"/>
          <a:ext cx="3816350" cy="4625975"/>
        </p:xfrm>
        <a:graphic>
          <a:graphicData uri="http://schemas.openxmlformats.org/drawingml/2006/table">
            <a:tbl>
              <a:tblPr/>
              <a:tblGrid>
                <a:gridCol w="3816350"/>
              </a:tblGrid>
              <a:tr h="84772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Study Group</a:t>
                      </a:r>
                      <a:endParaRPr kumimoji="0" lang="zh-CN" altLang="en-US" sz="2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5" marR="91455"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17913">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 </a:t>
                      </a:r>
                      <a:r>
                        <a:rPr kumimoji="0" lang="en-US" altLang="zh-CN" sz="2800" b="1"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ITU-T</a:t>
                      </a:r>
                      <a:r>
                        <a:rPr kumimoji="0" lang="en-US" altLang="zh-CN" sz="3600" b="1"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49" charset="-122"/>
                          <a:ea typeface="黑体" pitchFamily="49" charset="-122"/>
                        </a:rPr>
                        <a:t>国际电信联盟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49" charset="-122"/>
                          <a:ea typeface="黑体" pitchFamily="49" charset="-122"/>
                        </a:rPr>
                        <a:t>电信标准化部门 </a:t>
                      </a:r>
                      <a:r>
                        <a:rPr kumimoji="0" lang="zh-CN" altLang="en-US" sz="1000" b="0" i="0" u="none" strike="noStrike" cap="none" normalizeH="0" baseline="0" smtClean="0">
                          <a:ln>
                            <a:noFill/>
                          </a:ln>
                          <a:solidFill>
                            <a:srgbClr val="000000"/>
                          </a:solidFill>
                          <a:effectLst/>
                          <a:latin typeface="黑体" pitchFamily="49" charset="-122"/>
                          <a:ea typeface="黑体"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49" charset="-122"/>
                          <a:ea typeface="黑体" pitchFamily="49" charset="-122"/>
                        </a:rPr>
                        <a:t>世界电信标准化全会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Arial" panose="020B0604020202020204" pitchFamily="34" charset="0"/>
                          <a:ea typeface="黑体" pitchFamily="49" charset="-122"/>
                        </a:rPr>
                        <a:t>2016</a:t>
                      </a:r>
                      <a:r>
                        <a:rPr kumimoji="0" lang="zh-CN" altLang="en-US" sz="1400" b="0" i="0" u="none" strike="noStrike" cap="none" normalizeH="0" baseline="0" smtClean="0">
                          <a:ln>
                            <a:noFill/>
                          </a:ln>
                          <a:solidFill>
                            <a:srgbClr val="000000"/>
                          </a:solidFill>
                          <a:effectLst/>
                          <a:latin typeface="黑体" pitchFamily="49" charset="-122"/>
                          <a:ea typeface="黑体" pitchFamily="49" charset="-122"/>
                        </a:rPr>
                        <a:t>年</a:t>
                      </a:r>
                      <a:r>
                        <a:rPr kumimoji="0" lang="en-US" altLang="zh-CN" sz="1400" b="0" i="0" u="none" strike="noStrike" cap="none" normalizeH="0" baseline="0" smtClean="0">
                          <a:ln>
                            <a:noFill/>
                          </a:ln>
                          <a:solidFill>
                            <a:srgbClr val="000000"/>
                          </a:solidFill>
                          <a:effectLst/>
                          <a:latin typeface="Arial" panose="020B0604020202020204" pitchFamily="34" charset="0"/>
                          <a:ea typeface="黑体" pitchFamily="49" charset="-122"/>
                        </a:rPr>
                        <a:t>10</a:t>
                      </a:r>
                      <a:r>
                        <a:rPr kumimoji="0" lang="zh-CN" altLang="en-US" sz="1400" b="0" i="0" u="none" strike="noStrike" cap="none" normalizeH="0" baseline="0" smtClean="0">
                          <a:ln>
                            <a:noFill/>
                          </a:ln>
                          <a:solidFill>
                            <a:srgbClr val="000000"/>
                          </a:solidFill>
                          <a:effectLst/>
                          <a:latin typeface="黑体" pitchFamily="49" charset="-122"/>
                          <a:ea typeface="黑体" pitchFamily="49" charset="-122"/>
                        </a:rPr>
                        <a:t>月</a:t>
                      </a:r>
                      <a:r>
                        <a:rPr kumimoji="0" lang="en-US" altLang="zh-CN" sz="1400" b="0" i="0" u="none" strike="noStrike" cap="none" normalizeH="0" baseline="0" smtClean="0">
                          <a:ln>
                            <a:noFill/>
                          </a:ln>
                          <a:solidFill>
                            <a:srgbClr val="000000"/>
                          </a:solidFill>
                          <a:effectLst/>
                          <a:latin typeface="Arial" panose="020B0604020202020204" pitchFamily="34" charset="0"/>
                          <a:ea typeface="黑体" pitchFamily="49" charset="-122"/>
                        </a:rPr>
                        <a:t>25 - 11</a:t>
                      </a:r>
                      <a:r>
                        <a:rPr kumimoji="0" lang="zh-CN" altLang="en-US" sz="1400" b="0" i="0" u="none" strike="noStrike" cap="none" normalizeH="0" baseline="0" smtClean="0">
                          <a:ln>
                            <a:noFill/>
                          </a:ln>
                          <a:solidFill>
                            <a:srgbClr val="000000"/>
                          </a:solidFill>
                          <a:effectLst/>
                          <a:latin typeface="黑体" pitchFamily="49" charset="-122"/>
                          <a:ea typeface="黑体" pitchFamily="49" charset="-122"/>
                        </a:rPr>
                        <a:t>月</a:t>
                      </a:r>
                      <a:r>
                        <a:rPr kumimoji="0" lang="en-US" altLang="zh-CN" sz="1400" b="0" i="0" u="none" strike="noStrike" cap="none" normalizeH="0" baseline="0" smtClean="0">
                          <a:ln>
                            <a:noFill/>
                          </a:ln>
                          <a:solidFill>
                            <a:srgbClr val="000000"/>
                          </a:solidFill>
                          <a:effectLst/>
                          <a:latin typeface="Arial" panose="020B0604020202020204" pitchFamily="34" charset="0"/>
                          <a:ea typeface="黑体" pitchFamily="49" charset="-122"/>
                        </a:rPr>
                        <a:t>3</a:t>
                      </a:r>
                      <a:r>
                        <a:rPr kumimoji="0" lang="zh-CN" altLang="en-US" sz="1400" b="0" i="0" u="none" strike="noStrike" cap="none" normalizeH="0" baseline="0" smtClean="0">
                          <a:ln>
                            <a:noFill/>
                          </a:ln>
                          <a:solidFill>
                            <a:srgbClr val="000000"/>
                          </a:solidFill>
                          <a:effectLst/>
                          <a:latin typeface="黑体" pitchFamily="49" charset="-122"/>
                          <a:ea typeface="黑体" pitchFamily="49" charset="-122"/>
                        </a:rPr>
                        <a:t>日，哈马马特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00"/>
                          </a:solidFill>
                          <a:effectLst/>
                          <a:latin typeface="黑体" pitchFamily="49" charset="-122"/>
                          <a:ea typeface="黑体" pitchFamily="49" charset="-122"/>
                        </a:rPr>
                        <a:t>RESOLUTION 1– Rules of procedure of the ITU Telecommunication Standardization Sector</a:t>
                      </a:r>
                      <a:r>
                        <a:rPr kumimoji="0" lang="zh-CN" altLang="en-US" sz="2000" b="1" i="0" u="none" strike="noStrike" cap="none" normalizeH="0" baseline="0" smtClean="0">
                          <a:ln>
                            <a:noFill/>
                          </a:ln>
                          <a:solidFill>
                            <a:srgbClr val="000000"/>
                          </a:solidFill>
                          <a:effectLst/>
                          <a:latin typeface="黑体" pitchFamily="49" charset="-122"/>
                          <a:ea typeface="黑体" pitchFamily="49" charset="-122"/>
                        </a:rPr>
                        <a:t>	</a:t>
                      </a:r>
                    </a:p>
                  </a:txBody>
                  <a:tcPr marL="91455" marR="91455"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graphicFrame>
        <p:nvGraphicFramePr>
          <p:cNvPr id="4" name="表格 3"/>
          <p:cNvGraphicFramePr>
            <a:graphicFrameLocks noGrp="1"/>
          </p:cNvGraphicFramePr>
          <p:nvPr/>
        </p:nvGraphicFramePr>
        <p:xfrm>
          <a:off x="4859338" y="908050"/>
          <a:ext cx="3744912" cy="4537075"/>
        </p:xfrm>
        <a:graphic>
          <a:graphicData uri="http://schemas.openxmlformats.org/drawingml/2006/table">
            <a:tbl>
              <a:tblPr/>
              <a:tblGrid>
                <a:gridCol w="3744912"/>
              </a:tblGrid>
              <a:tr h="993775">
                <a:tc>
                  <a:txBody>
                    <a:bodyPr/>
                    <a:lstStyle>
                      <a:lvl1pPr eaLnBrk="0" hangingPunct="0">
                        <a:spcBef>
                          <a:spcPct val="20000"/>
                        </a:spcBef>
                        <a:buClr>
                          <a:schemeClr val="bg2"/>
                        </a:buClr>
                        <a:buSzPct val="7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Focus Group</a:t>
                      </a:r>
                      <a:endParaRPr kumimoji="0" lang="zh-CN" altLang="en-US" sz="2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59" marR="91459"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8AB9"/>
                    </a:solidFill>
                  </a:tcPr>
                </a:tc>
              </a:tr>
              <a:tr h="3543300">
                <a:tc>
                  <a:txBody>
                    <a:bodyPr/>
                    <a:lstStyle>
                      <a:lvl1pPr eaLnBrk="0" hangingPunct="0">
                        <a:spcBef>
                          <a:spcPct val="20000"/>
                        </a:spcBef>
                        <a:buClr>
                          <a:schemeClr val="bg2"/>
                        </a:buClr>
                        <a:buSzPct val="75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4pPr>
                      <a:lvl5pPr marL="2057400" indent="-228600" eaLnBrk="0" hangingPunct="0">
                        <a:spcBef>
                          <a:spcPct val="20000"/>
                        </a:spcBef>
                        <a:buClr>
                          <a:schemeClr val="bg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tabLst>
                          <a:tab pos="503238" algn="l"/>
                          <a:tab pos="755650" algn="l"/>
                          <a:tab pos="1008063" algn="l"/>
                          <a:tab pos="1260475" algn="l"/>
                        </a:tabLst>
                        <a:defRPr sz="1200">
                          <a:solidFill>
                            <a:schemeClr val="tx1"/>
                          </a:solidFill>
                          <a:latin typeface="微软雅黑" panose="020B0503020204020204" pitchFamily="34" charset="-122"/>
                          <a:ea typeface="微软雅黑" panose="020B0503020204020204" pitchFamily="34" charset="-122"/>
                          <a:sym typeface="Arial" panose="020B0604020202020204" pitchFamily="34" charset="0"/>
                        </a:defRPr>
                      </a:lvl9pPr>
                    </a:lstStyle>
                    <a:p>
                      <a:pPr marL="0" marR="0" lvl="0" indent="0" algn="just"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r>
                        <a:rPr kumimoji="0" lang="en-GB" altLang="zh-CN" sz="3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kumimoji="0" lang="en-GB" altLang="zh-CN" sz="2800" b="1"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ITU-T                   </a:t>
                      </a:r>
                      <a:r>
                        <a:rPr kumimoji="0" lang="en-US" altLang="zh-CN" sz="2800" b="1"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A.7</a:t>
                      </a:r>
                      <a:endParaRPr kumimoji="0" lang="zh-CN" altLang="zh-CN" sz="2800" b="1"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r>
                        <a:rPr kumimoji="0" lang="en-US" altLang="zh-CN" sz="1600" b="0" i="0" u="none" strike="noStrike" cap="none" normalizeH="0" baseline="0" smtClean="0">
                          <a:ln>
                            <a:noFill/>
                          </a:ln>
                          <a:solidFill>
                            <a:srgbClr val="000000"/>
                          </a:solidFill>
                          <a:effectLst/>
                          <a:latin typeface="黑体" pitchFamily="49" charset="-122"/>
                          <a:ea typeface="黑体" pitchFamily="49" charset="-122"/>
                        </a:rPr>
                        <a:t> </a:t>
                      </a:r>
                      <a:r>
                        <a:rPr kumimoji="0" lang="zh-CN" altLang="zh-CN" sz="1600" b="0" i="0" u="none" strike="noStrike" cap="none" normalizeH="0" baseline="0" smtClean="0">
                          <a:ln>
                            <a:noFill/>
                          </a:ln>
                          <a:solidFill>
                            <a:srgbClr val="000000"/>
                          </a:solidFill>
                          <a:effectLst/>
                          <a:latin typeface="黑体" pitchFamily="49" charset="-122"/>
                          <a:ea typeface="黑体" pitchFamily="49" charset="-122"/>
                        </a:rPr>
                        <a:t>国际电信联盟</a:t>
                      </a:r>
                      <a:r>
                        <a:rPr kumimoji="0" lang="en-US" altLang="zh-CN" sz="1600" b="0" i="0" u="none" strike="noStrike" cap="none" normalizeH="0" baseline="0" smtClean="0">
                          <a:ln>
                            <a:noFill/>
                          </a:ln>
                          <a:solidFill>
                            <a:srgbClr val="000000"/>
                          </a:solidFill>
                          <a:effectLst/>
                          <a:latin typeface="黑体" pitchFamily="49" charset="-122"/>
                          <a:ea typeface="黑体" pitchFamily="49" charset="-122"/>
                        </a:rPr>
                        <a:t>             (10/2016)                   </a:t>
                      </a:r>
                      <a:r>
                        <a:rPr kumimoji="0" lang="en-GB" altLang="zh-CN" sz="1600" b="0" i="0" u="none" strike="noStrike" cap="none" normalizeH="0" baseline="0" smtClean="0">
                          <a:ln>
                            <a:noFill/>
                          </a:ln>
                          <a:solidFill>
                            <a:srgbClr val="000000"/>
                          </a:solidFill>
                          <a:effectLst/>
                          <a:latin typeface="黑体" pitchFamily="49" charset="-122"/>
                          <a:ea typeface="黑体" pitchFamily="49" charset="-122"/>
                        </a:rPr>
                        <a:t/>
                      </a:r>
                      <a:br>
                        <a:rPr kumimoji="0" lang="en-GB" altLang="zh-CN" sz="1600" b="0" i="0" u="none" strike="noStrike" cap="none" normalizeH="0" baseline="0" smtClean="0">
                          <a:ln>
                            <a:noFill/>
                          </a:ln>
                          <a:solidFill>
                            <a:srgbClr val="000000"/>
                          </a:solidFill>
                          <a:effectLst/>
                          <a:latin typeface="黑体" pitchFamily="49" charset="-122"/>
                          <a:ea typeface="黑体" pitchFamily="49" charset="-122"/>
                        </a:rPr>
                      </a:br>
                      <a:r>
                        <a:rPr kumimoji="0" lang="en-GB" altLang="zh-CN" sz="1600" b="0" i="0" u="none" strike="noStrike" cap="none" normalizeH="0" baseline="0" smtClean="0">
                          <a:ln>
                            <a:noFill/>
                          </a:ln>
                          <a:solidFill>
                            <a:srgbClr val="000000"/>
                          </a:solidFill>
                          <a:effectLst/>
                          <a:latin typeface="黑体" pitchFamily="49" charset="-122"/>
                          <a:ea typeface="黑体" pitchFamily="49" charset="-122"/>
                        </a:rPr>
                        <a:t> </a:t>
                      </a:r>
                      <a:r>
                        <a:rPr kumimoji="0" lang="zh-CN" altLang="zh-CN" sz="1600" b="0" i="0" u="none" strike="noStrike" cap="none" normalizeH="0" baseline="0" smtClean="0">
                          <a:ln>
                            <a:noFill/>
                          </a:ln>
                          <a:solidFill>
                            <a:srgbClr val="000000"/>
                          </a:solidFill>
                          <a:effectLst/>
                          <a:latin typeface="黑体" pitchFamily="49" charset="-122"/>
                          <a:ea typeface="黑体" pitchFamily="49" charset="-122"/>
                        </a:rPr>
                        <a:t>电信标准化部门</a:t>
                      </a:r>
                      <a:endParaRPr kumimoji="0" lang="en-US" altLang="zh-CN" sz="16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endParaRPr kumimoji="0" lang="en-US" altLang="zh-CN" sz="10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endParaRPr kumimoji="0" lang="en-US" altLang="zh-CN" sz="10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endParaRPr kumimoji="0" lang="en-US" altLang="zh-CN" sz="10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endParaRPr kumimoji="0" lang="en-US" altLang="zh-CN" sz="1000" b="0"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r>
                        <a:rPr kumimoji="0" lang="en-US" altLang="zh-CN" sz="2000" b="1" i="0" u="none" strike="noStrike" cap="none" normalizeH="0" baseline="0" smtClean="0">
                          <a:ln>
                            <a:noFill/>
                          </a:ln>
                          <a:solidFill>
                            <a:srgbClr val="000000"/>
                          </a:solidFill>
                          <a:effectLst/>
                          <a:latin typeface="黑体" pitchFamily="49" charset="-122"/>
                          <a:ea typeface="黑体" pitchFamily="49" charset="-122"/>
                        </a:rPr>
                        <a:t> Focus groups: Establishment  </a:t>
                      </a: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r>
                        <a:rPr kumimoji="0" lang="en-US" altLang="zh-CN" sz="2000" b="1" i="0" u="none" strike="noStrike" cap="none" normalizeH="0" baseline="0" smtClean="0">
                          <a:ln>
                            <a:noFill/>
                          </a:ln>
                          <a:solidFill>
                            <a:srgbClr val="000000"/>
                          </a:solidFill>
                          <a:effectLst/>
                          <a:latin typeface="黑体" pitchFamily="49" charset="-122"/>
                          <a:ea typeface="黑体" pitchFamily="49" charset="-122"/>
                        </a:rPr>
                        <a:t> and working procedures</a:t>
                      </a:r>
                      <a:endParaRPr kumimoji="0" lang="zh-CN" altLang="zh-CN" sz="2000" b="1"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0">
                        <a:lnSpc>
                          <a:spcPct val="100000"/>
                        </a:lnSpc>
                        <a:spcBef>
                          <a:spcPts val="600"/>
                        </a:spcBef>
                        <a:spcAft>
                          <a:spcPct val="0"/>
                        </a:spcAft>
                        <a:buClrTx/>
                        <a:buSzTx/>
                        <a:buFontTx/>
                        <a:buNone/>
                        <a:tabLst>
                          <a:tab pos="503238" algn="l"/>
                          <a:tab pos="755650" algn="l"/>
                          <a:tab pos="1008063" algn="l"/>
                          <a:tab pos="1260475" algn="l"/>
                        </a:tabLst>
                      </a:pPr>
                      <a:endParaRPr kumimoji="0" lang="zh-CN" altLang="zh-CN" sz="1000" b="0" i="0" u="none" strike="noStrike" cap="none" normalizeH="0" baseline="0" smtClean="0">
                        <a:ln>
                          <a:noFill/>
                        </a:ln>
                        <a:solidFill>
                          <a:srgbClr val="000000"/>
                        </a:solidFill>
                        <a:effectLst/>
                        <a:latin typeface="黑体" pitchFamily="49" charset="-122"/>
                        <a:ea typeface="黑体" pitchFamily="49"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E6"/>
                    </a:solidFill>
                  </a:tcPr>
                </a:tc>
              </a:tr>
            </a:tbl>
          </a:graphicData>
        </a:graphic>
      </p:graphicFrame>
      <p:sp>
        <p:nvSpPr>
          <p:cNvPr id="18451" name="灯片编号占位符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B3AC022F-72D7-48BC-A1D2-261D6139BE12}" type="slidenum">
              <a:rPr lang="en-US" altLang="zh-CN">
                <a:solidFill>
                  <a:srgbClr val="000066"/>
                </a:solidFill>
                <a:latin typeface="Times New Roman" panose="02020603050405020304" pitchFamily="18" charset="0"/>
              </a:rPr>
              <a:pPr>
                <a:buFont typeface="Arial" panose="020B0604020202020204" pitchFamily="34" charset="0"/>
                <a:buChar char="•"/>
              </a:pPr>
              <a:t>13</a:t>
            </a:fld>
            <a:r>
              <a:rPr lang="zh-CN" altLang="zh-CN">
                <a:solidFill>
                  <a:srgbClr val="000066"/>
                </a:solidFill>
                <a:latin typeface="Times New Roman" panose="02020603050405020304" pitchFamily="18" charset="0"/>
              </a:rPr>
              <a:t> 页</a:t>
            </a:r>
            <a:endParaRPr lang="zh-CN" altLang="zh-CN" sz="1800" b="0"/>
          </a:p>
        </p:txBody>
      </p:sp>
      <p:sp>
        <p:nvSpPr>
          <p:cNvPr id="18452" name="TextBox 5"/>
          <p:cNvSpPr txBox="1">
            <a:spLocks noChangeArrowheads="1"/>
          </p:cNvSpPr>
          <p:nvPr/>
        </p:nvSpPr>
        <p:spPr bwMode="auto">
          <a:xfrm>
            <a:off x="684213" y="5445125"/>
            <a:ext cx="792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Resolution 1 of ITU-T was formulated in 1956, and revised every four years.</a:t>
            </a:r>
          </a:p>
          <a:p>
            <a:pPr eaLnBrk="1" hangingPunct="1"/>
            <a:r>
              <a:rPr lang="en-US" altLang="zh-CN"/>
              <a:t>A.7 was formulated in 2000. The current text is 6.0 edition.</a:t>
            </a:r>
            <a:endParaRPr lang="zh-CN" alt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042988" y="214313"/>
            <a:ext cx="7705725" cy="714375"/>
          </a:xfrm>
        </p:spPr>
        <p:txBody>
          <a:bodyPr lIns="90488" tIns="44450" rIns="90488" bIns="44450"/>
          <a:lstStyle/>
          <a:p>
            <a:r>
              <a:rPr lang="en-US" altLang="zh-CN" b="1" smtClean="0"/>
              <a:t>Recommendation ITU-T A.7 </a:t>
            </a:r>
            <a:r>
              <a:rPr lang="en-GB" altLang="zh-CN" b="1" smtClean="0"/>
              <a:t>Focus groups: </a:t>
            </a:r>
            <a:br>
              <a:rPr lang="en-GB" altLang="zh-CN" b="1" smtClean="0"/>
            </a:br>
            <a:r>
              <a:rPr lang="en-GB" altLang="zh-CN" b="1" smtClean="0"/>
              <a:t>Establishment and working procedures</a:t>
            </a:r>
            <a:endParaRPr lang="zh-CN" altLang="zh-CN" b="1" smtClean="0"/>
          </a:p>
        </p:txBody>
      </p:sp>
      <p:sp>
        <p:nvSpPr>
          <p:cNvPr id="19459" name="Rectangle 5" descr="Rectangle: Click to edit Master text styles&#10;Second level&#10;Third level&#10;Fourth level&#10;Fifth level"/>
          <p:cNvSpPr>
            <a:spLocks noGrp="1" noChangeArrowheads="1"/>
          </p:cNvSpPr>
          <p:nvPr>
            <p:ph idx="1"/>
          </p:nvPr>
        </p:nvSpPr>
        <p:spPr>
          <a:xfrm>
            <a:off x="684213" y="1196975"/>
            <a:ext cx="7920037" cy="5203825"/>
          </a:xfrm>
        </p:spPr>
        <p:txBody>
          <a:bodyPr lIns="90488" tIns="44450" rIns="90488" bIns="44450"/>
          <a:lstStyle/>
          <a:p>
            <a:r>
              <a:rPr lang="en-GB" altLang="zh-CN" sz="2400" b="1" smtClean="0"/>
              <a:t>10   	Deliverables – approval and distribution</a:t>
            </a:r>
            <a:endParaRPr lang="zh-CN" altLang="zh-CN" sz="2400" b="1" smtClean="0"/>
          </a:p>
          <a:p>
            <a:pPr>
              <a:buFont typeface="Wingdings" panose="05000000000000000000" pitchFamily="2" charset="2"/>
              <a:buNone/>
            </a:pPr>
            <a:r>
              <a:rPr lang="en-GB" altLang="zh-CN" sz="2400" smtClean="0"/>
              <a:t>    </a:t>
            </a:r>
            <a:r>
              <a:rPr lang="en-GB" altLang="zh-CN" sz="2400" smtClean="0">
                <a:solidFill>
                  <a:srgbClr val="FF0000"/>
                </a:solidFill>
              </a:rPr>
              <a:t>Deliverables can be in the form of technical specifications, reports on standards gap analysis results, base material for the development of draft Recommendations, etc., and are expected to form input to the advanced work of the parent group. </a:t>
            </a:r>
            <a:r>
              <a:rPr lang="en-GB" altLang="zh-CN" sz="2400" smtClean="0"/>
              <a:t>The focus group will send all of its deliverables to the parent group for further consideration (see also clause 7). The deliverables shall be published as TDs of the parent group in accordance with clause 3.3.3 of Recommendation ITU-T A.1, but no later than four calendar weeks before the meeting of the parent group.</a:t>
            </a:r>
            <a:endParaRPr lang="zh-CN" altLang="zh-CN" sz="2400" smtClean="0"/>
          </a:p>
        </p:txBody>
      </p:sp>
      <p:sp>
        <p:nvSpPr>
          <p:cNvPr id="19460" name="日期占位符 3"/>
          <p:cNvSpPr>
            <a:spLocks noGrp="1"/>
          </p:cNvSpPr>
          <p:nvPr>
            <p:ph type="dt" sz="quarter" idx="4294967295"/>
          </p:nvPr>
        </p:nvSpPr>
        <p:spPr bwMode="auto">
          <a:xfrm>
            <a:off x="6661150" y="6381750"/>
            <a:ext cx="2087563"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Tx/>
              <a:buChar char="•"/>
            </a:pPr>
            <a:fld id="{C2B3635C-176B-4BE0-91ED-2E04E53A4D2E}" type="datetime1">
              <a:rPr lang="zh-CN" altLang="en-US" sz="1200" b="1">
                <a:solidFill>
                  <a:srgbClr val="000066"/>
                </a:solidFill>
                <a:latin typeface="Times New Roman" panose="02020603050405020304" pitchFamily="18" charset="0"/>
                <a:sym typeface="Times New Roman" panose="02020603050405020304" pitchFamily="18" charset="0"/>
              </a:rPr>
              <a:pPr algn="r">
                <a:buFontTx/>
                <a:buChar char="•"/>
              </a:pPr>
              <a:t>2019/4/4</a:t>
            </a:fld>
            <a:endParaRPr lang="en-US" altLang="zh-CN" sz="1200" b="1">
              <a:solidFill>
                <a:srgbClr val="000066"/>
              </a:solidFill>
              <a:latin typeface="Times New Roman" panose="02020603050405020304" pitchFamily="18" charset="0"/>
              <a:sym typeface="Times New Roman" panose="02020603050405020304" pitchFamily="18" charset="0"/>
            </a:endParaRPr>
          </a:p>
        </p:txBody>
      </p:sp>
      <p:sp>
        <p:nvSpPr>
          <p:cNvPr id="19461" name="灯片编号占位符 5"/>
          <p:cNvSpPr>
            <a:spLocks noGrp="1"/>
          </p:cNvSpPr>
          <p:nvPr>
            <p:ph type="sldNum" sz="quarter" idx="10"/>
          </p:nvPr>
        </p:nvSpPr>
        <p:spPr>
          <a:xfrm>
            <a:off x="6759575" y="64817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30790E-F077-4A26-B872-7DD72CC595BD}" type="slidenum">
              <a:rPr lang="en-US" altLang="zh-CN">
                <a:solidFill>
                  <a:srgbClr val="000066"/>
                </a:solidFill>
              </a:rPr>
              <a:pPr/>
              <a:t>14</a:t>
            </a:fld>
            <a:endParaRPr lang="en-US" altLang="zh-CN">
              <a:solidFill>
                <a:srgbClr val="000066"/>
              </a:solidFill>
            </a:endParaRPr>
          </a:p>
        </p:txBody>
      </p:sp>
      <p:sp>
        <p:nvSpPr>
          <p:cNvPr id="19462" name="Rectangle 2"/>
          <p:cNvSpPr>
            <a:spLocks noChangeArrowheads="1"/>
          </p:cNvSpPr>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3" name="Rectangle 3"/>
          <p:cNvSpPr>
            <a:spLocks noChangeArrowheads="1"/>
          </p:cNvSpPr>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042988" y="214313"/>
            <a:ext cx="7705725" cy="714375"/>
          </a:xfrm>
        </p:spPr>
        <p:txBody>
          <a:bodyPr lIns="90488" tIns="44450" rIns="90488" bIns="44450"/>
          <a:lstStyle/>
          <a:p>
            <a:pPr eaLnBrk="1" hangingPunct="1"/>
            <a:r>
              <a:rPr lang="en-US" altLang="zh-CN" sz="3200" b="1" smtClean="0">
                <a:latin typeface="宋体" panose="02010600030101010101" pitchFamily="2" charset="-122"/>
              </a:rPr>
              <a:t>CASE</a:t>
            </a:r>
            <a:r>
              <a:rPr lang="zh-CN" altLang="en-US" sz="3200" b="1" smtClean="0">
                <a:latin typeface="宋体" panose="02010600030101010101" pitchFamily="2" charset="-122"/>
              </a:rPr>
              <a:t> </a:t>
            </a:r>
            <a:r>
              <a:rPr lang="en-US" altLang="zh-CN" sz="2000" b="1" smtClean="0"/>
              <a:t>Focus Group Digital Financial Services (FG DFS) </a:t>
            </a:r>
            <a:endParaRPr lang="zh-CN" altLang="en-US" sz="2000" b="1" smtClean="0">
              <a:latin typeface="宋体" panose="02010600030101010101" pitchFamily="2" charset="-122"/>
            </a:endParaRPr>
          </a:p>
        </p:txBody>
      </p:sp>
      <p:sp>
        <p:nvSpPr>
          <p:cNvPr id="20483" name="Rectangle 5" descr="Rectangle: Click to edit Master text styles&#10;Second level&#10;Third level&#10;Fourth level&#10;Fifth level"/>
          <p:cNvSpPr>
            <a:spLocks noGrp="1" noChangeArrowheads="1"/>
          </p:cNvSpPr>
          <p:nvPr>
            <p:ph idx="1"/>
          </p:nvPr>
        </p:nvSpPr>
        <p:spPr>
          <a:xfrm>
            <a:off x="684213" y="1196975"/>
            <a:ext cx="8064500" cy="5203825"/>
          </a:xfrm>
        </p:spPr>
        <p:txBody>
          <a:bodyPr lIns="90488" tIns="44450" rIns="90488" bIns="44450"/>
          <a:lstStyle/>
          <a:p>
            <a:pPr marL="0" indent="0" eaLnBrk="1" hangingPunct="1">
              <a:lnSpc>
                <a:spcPct val="90000"/>
              </a:lnSpc>
              <a:buFontTx/>
              <a:buNone/>
            </a:pPr>
            <a:r>
              <a:rPr lang="en-US" altLang="zh-CN" sz="2000" smtClean="0">
                <a:latin typeface="宋体" panose="02010600030101010101" pitchFamily="2" charset="-122"/>
                <a:ea typeface="宋体" panose="02010600030101010101" pitchFamily="2" charset="-122"/>
              </a:rPr>
              <a:t>(Established in June 2014, and concluded in Dec. 2016)</a:t>
            </a:r>
            <a:r>
              <a:rPr lang="en-US" altLang="zh-CN" sz="2400" smtClean="0">
                <a:latin typeface="宋体" panose="02010600030101010101" pitchFamily="2" charset="-122"/>
                <a:ea typeface="宋体" panose="02010600030101010101" pitchFamily="2" charset="-122"/>
              </a:rPr>
              <a:t/>
            </a:r>
            <a:br>
              <a:rPr lang="en-US" altLang="zh-CN" sz="2400" smtClean="0">
                <a:latin typeface="宋体" panose="02010600030101010101" pitchFamily="2" charset="-122"/>
                <a:ea typeface="宋体" panose="02010600030101010101" pitchFamily="2" charset="-122"/>
              </a:rPr>
            </a:br>
            <a:endParaRPr lang="en-US" altLang="zh-CN" sz="2400" smtClean="0">
              <a:latin typeface="宋体" panose="02010600030101010101" pitchFamily="2" charset="-122"/>
              <a:ea typeface="宋体" panose="02010600030101010101" pitchFamily="2" charset="-122"/>
            </a:endParaRPr>
          </a:p>
          <a:p>
            <a:pPr marL="0" indent="0" eaLnBrk="1" hangingPunct="1">
              <a:lnSpc>
                <a:spcPct val="90000"/>
              </a:lnSpc>
              <a:buFontTx/>
              <a:buNone/>
            </a:pPr>
            <a:r>
              <a:rPr lang="zh-CN" altLang="en-US" sz="1800" smtClean="0"/>
              <a:t>       </a:t>
            </a:r>
            <a:r>
              <a:rPr lang="en-US" altLang="zh-CN" sz="1800" smtClean="0"/>
              <a:t>Published 85 policy recommendations and 28 supporting thematic reports. The FG brought together more than 60 organizations from over 30 countries to drive greater financial inclusion for the estimated two billion people around the world who remain unbanked. The 85 policy recommendations offer guidance in areas such as digital liquidity, consumer protection to enhance DFS usage, data privacy, digital identity and e-KYC (Know Your Customer), as well as interoperability and fair access to the communication channel.</a:t>
            </a:r>
          </a:p>
          <a:p>
            <a:pPr marL="0" indent="0" eaLnBrk="1" hangingPunct="1">
              <a:lnSpc>
                <a:spcPct val="90000"/>
              </a:lnSpc>
              <a:buFontTx/>
              <a:buNone/>
            </a:pPr>
            <a:endParaRPr lang="en-US" altLang="zh-CN" sz="1800" smtClean="0"/>
          </a:p>
          <a:p>
            <a:pPr marL="0" indent="0" eaLnBrk="1" hangingPunct="1">
              <a:lnSpc>
                <a:spcPct val="90000"/>
              </a:lnSpc>
              <a:buFontTx/>
              <a:buNone/>
            </a:pPr>
            <a:r>
              <a:rPr lang="en-US" altLang="zh-CN" sz="1800" smtClean="0"/>
              <a:t>        </a:t>
            </a:r>
            <a:r>
              <a:rPr lang="zh-CN" altLang="en-US" sz="1800" smtClean="0"/>
              <a:t>针对</a:t>
            </a:r>
            <a:r>
              <a:rPr lang="en-US" altLang="zh-CN" sz="1800" smtClean="0"/>
              <a:t>20</a:t>
            </a:r>
            <a:r>
              <a:rPr lang="zh-CN" altLang="en-US" sz="1800" smtClean="0"/>
              <a:t>亿成年人没有银行业务，以及发展中国家数字金融业务缺失的问题进行探讨。焦点组在两年半时间内研究出</a:t>
            </a:r>
            <a:r>
              <a:rPr lang="en-US" altLang="zh-CN" sz="1800" smtClean="0"/>
              <a:t>85</a:t>
            </a:r>
            <a:r>
              <a:rPr lang="zh-CN" altLang="en-US" sz="1800" smtClean="0"/>
              <a:t>条政策性建议和</a:t>
            </a:r>
            <a:r>
              <a:rPr lang="en-US" altLang="zh-CN" sz="1800" smtClean="0"/>
              <a:t>28</a:t>
            </a:r>
            <a:r>
              <a:rPr lang="zh-CN" altLang="en-US" sz="1800" smtClean="0"/>
              <a:t>份技术报告，推动发展中国家实施普惠金融策略，采用数字金融业务，</a:t>
            </a:r>
            <a:r>
              <a:rPr lang="en-US" altLang="zh-CN" sz="1800" smtClean="0"/>
              <a:t>TSAG</a:t>
            </a:r>
            <a:r>
              <a:rPr lang="zh-CN" altLang="en-US" sz="1800" smtClean="0"/>
              <a:t>在</a:t>
            </a:r>
            <a:r>
              <a:rPr lang="en-US" altLang="zh-CN" sz="1800" smtClean="0"/>
              <a:t>2017</a:t>
            </a:r>
            <a:r>
              <a:rPr lang="zh-CN" altLang="en-US" sz="1800" smtClean="0"/>
              <a:t>年</a:t>
            </a:r>
            <a:r>
              <a:rPr lang="en-US" altLang="zh-CN" sz="1800" smtClean="0"/>
              <a:t>5</a:t>
            </a:r>
            <a:r>
              <a:rPr lang="zh-CN" altLang="en-US" sz="1800" smtClean="0"/>
              <a:t>月的会议上通过了这</a:t>
            </a:r>
            <a:r>
              <a:rPr lang="en-US" altLang="zh-CN" sz="1800" smtClean="0"/>
              <a:t>28</a:t>
            </a:r>
            <a:r>
              <a:rPr lang="zh-CN" altLang="en-US" sz="1800" smtClean="0"/>
              <a:t>份报告，包括：区块链技术和普惠金融，</a:t>
            </a:r>
            <a:r>
              <a:rPr lang="en-US" altLang="zh-CN" sz="1800" smtClean="0"/>
              <a:t>DFS</a:t>
            </a:r>
            <a:r>
              <a:rPr lang="zh-CN" altLang="en-US" sz="1800" smtClean="0"/>
              <a:t>技术演进和创新，</a:t>
            </a:r>
            <a:r>
              <a:rPr lang="en-US" altLang="zh-CN" sz="1800" smtClean="0"/>
              <a:t>DFS</a:t>
            </a:r>
            <a:r>
              <a:rPr lang="zh-CN" altLang="en-US" sz="1800" smtClean="0"/>
              <a:t>竞争，</a:t>
            </a:r>
            <a:r>
              <a:rPr lang="en-US" altLang="zh-CN" sz="1800" smtClean="0"/>
              <a:t>DFS</a:t>
            </a:r>
            <a:r>
              <a:rPr lang="zh-CN" altLang="en-US" sz="1800" smtClean="0"/>
              <a:t>移动终端，管制者实施互操作性的正确时机，</a:t>
            </a:r>
            <a:r>
              <a:rPr lang="en-US" altLang="zh-CN" sz="1800" smtClean="0"/>
              <a:t>DFS</a:t>
            </a:r>
            <a:r>
              <a:rPr lang="zh-CN" altLang="en-US" sz="1800" smtClean="0"/>
              <a:t>厂商的平台特性，消费者保护，</a:t>
            </a:r>
            <a:r>
              <a:rPr lang="en-US" altLang="zh-CN" sz="1800" smtClean="0"/>
              <a:t>DFS</a:t>
            </a:r>
            <a:r>
              <a:rPr lang="zh-CN" altLang="en-US" sz="1800" smtClean="0"/>
              <a:t>安全性，身份和认证等。</a:t>
            </a:r>
            <a:endParaRPr lang="en-US" altLang="zh-CN" sz="1800" smtClean="0"/>
          </a:p>
          <a:p>
            <a:pPr marL="0" indent="0" eaLnBrk="1" hangingPunct="1">
              <a:lnSpc>
                <a:spcPct val="90000"/>
              </a:lnSpc>
              <a:buFontTx/>
              <a:buNone/>
            </a:pPr>
            <a:r>
              <a:rPr lang="en-US" altLang="zh-CN" sz="2000" smtClean="0"/>
              <a:t>       </a:t>
            </a:r>
            <a:endParaRPr lang="en-US" altLang="zh-CN" sz="2000" smtClean="0">
              <a:latin typeface="宋体" panose="02010600030101010101" pitchFamily="2" charset="-122"/>
            </a:endParaRPr>
          </a:p>
        </p:txBody>
      </p:sp>
      <p:sp>
        <p:nvSpPr>
          <p:cNvPr id="20484" name="日期占位符 3"/>
          <p:cNvSpPr>
            <a:spLocks noGrp="1"/>
          </p:cNvSpPr>
          <p:nvPr>
            <p:ph type="dt" sz="quarter" idx="4294967295"/>
          </p:nvPr>
        </p:nvSpPr>
        <p:spPr bwMode="auto">
          <a:xfrm>
            <a:off x="6661150" y="6381750"/>
            <a:ext cx="2087563"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Tx/>
              <a:buChar char="•"/>
            </a:pPr>
            <a:fld id="{F264DFF2-E677-477F-9639-0259354AF5A2}" type="datetime1">
              <a:rPr lang="zh-CN" altLang="en-US" sz="1200" b="1">
                <a:solidFill>
                  <a:srgbClr val="000066"/>
                </a:solidFill>
                <a:latin typeface="Times New Roman" panose="02020603050405020304" pitchFamily="18" charset="0"/>
                <a:sym typeface="Times New Roman" panose="02020603050405020304" pitchFamily="18" charset="0"/>
              </a:rPr>
              <a:pPr algn="r">
                <a:buFontTx/>
                <a:buChar char="•"/>
              </a:pPr>
              <a:t>2019/4/4</a:t>
            </a:fld>
            <a:endParaRPr lang="en-US" altLang="zh-CN" sz="1200" b="1">
              <a:solidFill>
                <a:srgbClr val="000066"/>
              </a:solidFill>
              <a:latin typeface="Times New Roman" panose="02020603050405020304" pitchFamily="18" charset="0"/>
              <a:sym typeface="Times New Roman" panose="02020603050405020304" pitchFamily="18" charset="0"/>
            </a:endParaRPr>
          </a:p>
        </p:txBody>
      </p:sp>
      <p:sp>
        <p:nvSpPr>
          <p:cNvPr id="20485" name="灯片编号占位符 5"/>
          <p:cNvSpPr>
            <a:spLocks noGrp="1"/>
          </p:cNvSpPr>
          <p:nvPr>
            <p:ph type="sldNum" sz="quarter" idx="10"/>
          </p:nvPr>
        </p:nvSpPr>
        <p:spPr>
          <a:xfrm>
            <a:off x="6759575" y="64817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37BBE1-4F74-49A3-9F09-B345B6B59AA8}" type="slidenum">
              <a:rPr lang="en-US" altLang="zh-CN">
                <a:solidFill>
                  <a:srgbClr val="000066"/>
                </a:solidFill>
              </a:rPr>
              <a:pPr/>
              <a:t>15</a:t>
            </a:fld>
            <a:endParaRPr lang="en-US" altLang="zh-CN">
              <a:solidFill>
                <a:srgbClr val="000066"/>
              </a:solidFill>
            </a:endParaRPr>
          </a:p>
        </p:txBody>
      </p:sp>
      <p:sp>
        <p:nvSpPr>
          <p:cNvPr id="20486" name="Rectangle 2"/>
          <p:cNvSpPr>
            <a:spLocks noChangeArrowheads="1"/>
          </p:cNvSpPr>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7" name="Rectangle 3"/>
          <p:cNvSpPr>
            <a:spLocks noChangeArrowheads="1"/>
          </p:cNvSpPr>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944563" y="139700"/>
            <a:ext cx="8101012" cy="693738"/>
          </a:xfrm>
        </p:spPr>
        <p:txBody>
          <a:bodyPr/>
          <a:lstStyle/>
          <a:p>
            <a:r>
              <a:rPr lang="en-US" altLang="zh-CN" sz="4000" b="1" smtClean="0"/>
              <a:t>Content</a:t>
            </a:r>
            <a:endParaRPr lang="zh-CN" altLang="en-US" sz="4000" b="1" smtClean="0"/>
          </a:p>
        </p:txBody>
      </p:sp>
      <p:graphicFrame>
        <p:nvGraphicFramePr>
          <p:cNvPr id="4" name="图示 3"/>
          <p:cNvGraphicFramePr/>
          <p:nvPr/>
        </p:nvGraphicFramePr>
        <p:xfrm>
          <a:off x="507999" y="1372870"/>
          <a:ext cx="8168286" cy="476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000125" y="142875"/>
            <a:ext cx="7929563" cy="714375"/>
          </a:xfrm>
        </p:spPr>
        <p:txBody>
          <a:bodyPr lIns="90488" tIns="44450" rIns="90488" bIns="44450"/>
          <a:lstStyle/>
          <a:p>
            <a:pPr eaLnBrk="1" hangingPunct="1"/>
            <a:r>
              <a:rPr lang="en-US" altLang="zh-CN" sz="2300" b="1" smtClean="0">
                <a:latin typeface="Arial" panose="020B0604020202020204" pitchFamily="34" charset="0"/>
                <a:cs typeface="Arial" panose="020B0604020202020204" pitchFamily="34" charset="0"/>
              </a:rPr>
              <a:t>Major Difficulties of New Members</a:t>
            </a:r>
          </a:p>
        </p:txBody>
      </p:sp>
      <p:sp>
        <p:nvSpPr>
          <p:cNvPr id="22531" name="Rectangle 5" descr="Rectangle: Click to edit Master text styles&#10;Second level&#10;Third level&#10;Fourth level&#10;Fifth level"/>
          <p:cNvSpPr>
            <a:spLocks noGrp="1" noChangeArrowheads="1"/>
          </p:cNvSpPr>
          <p:nvPr>
            <p:ph idx="1"/>
          </p:nvPr>
        </p:nvSpPr>
        <p:spPr>
          <a:xfrm>
            <a:off x="571500" y="1268413"/>
            <a:ext cx="7816850" cy="4791075"/>
          </a:xfrm>
        </p:spPr>
        <p:txBody>
          <a:bodyPr lIns="90488" tIns="44450" rIns="90488" bIns="44450"/>
          <a:lstStyle/>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Not familiar with the rules, procedures, working methods of international or regional standardization organizations</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Big gap between the developed and developing countries. Lack of experience in standardization process. Lack of motivation at domestic enterprises level, even having recognized the significance of standards..</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Too many standardization organizations to fellow due to limited enterprise resources  </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Cannot persistently take part in due to the costly involvement</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The membership fees of international standardization organizations are relatively high</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Lack of participating skills such as  writing contributions, setting up work items, drafting and editing recommendations.</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The number of people holding a position in the work of SGs and FGs is few.</a:t>
            </a:r>
          </a:p>
          <a:p>
            <a:pPr marL="457200" indent="-457200" algn="just" eaLnBrk="1" hangingPunct="1">
              <a:lnSpc>
                <a:spcPct val="90000"/>
              </a:lnSpc>
              <a:buFont typeface="微软雅黑" panose="020B0503020204020204" pitchFamily="34" charset="-122"/>
              <a:buAutoNum type="arabicPeriod"/>
            </a:pPr>
            <a:r>
              <a:rPr lang="en-US" altLang="zh-CN" sz="2000" smtClean="0">
                <a:latin typeface="Arial" panose="020B0604020202020204" pitchFamily="34" charset="0"/>
                <a:cs typeface="Arial" panose="020B0604020202020204" pitchFamily="34" charset="0"/>
              </a:rPr>
              <a:t>Language</a:t>
            </a:r>
          </a:p>
        </p:txBody>
      </p:sp>
      <p:sp>
        <p:nvSpPr>
          <p:cNvPr id="22532" name="日期占位符 3"/>
          <p:cNvSpPr>
            <a:spLocks noGrp="1"/>
          </p:cNvSpPr>
          <p:nvPr>
            <p:ph type="dt" sz="quarter" idx="4294967295"/>
          </p:nvPr>
        </p:nvSpPr>
        <p:spPr bwMode="auto">
          <a:xfrm>
            <a:off x="6640513" y="6310313"/>
            <a:ext cx="2087562"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Tx/>
              <a:buChar char="•"/>
            </a:pPr>
            <a:fld id="{334BEF05-7D90-40DE-915F-78ED37362A54}" type="datetime1">
              <a:rPr lang="zh-CN" altLang="en-US" sz="1200" b="1">
                <a:solidFill>
                  <a:srgbClr val="000066"/>
                </a:solidFill>
                <a:cs typeface="Arial" panose="020B0604020202020204" pitchFamily="34" charset="0"/>
                <a:sym typeface="Times New Roman" panose="02020603050405020304" pitchFamily="18" charset="0"/>
              </a:rPr>
              <a:pPr algn="r">
                <a:buFontTx/>
                <a:buChar char="•"/>
              </a:pPr>
              <a:t>2019/4/4</a:t>
            </a:fld>
            <a:endParaRPr lang="zh-CN" altLang="en-US" sz="1200" b="1">
              <a:solidFill>
                <a:srgbClr val="000066"/>
              </a:solidFill>
              <a:cs typeface="Arial" panose="020B0604020202020204" pitchFamily="34" charset="0"/>
              <a:sym typeface="Times New Roman" panose="02020603050405020304" pitchFamily="18" charset="0"/>
            </a:endParaRPr>
          </a:p>
        </p:txBody>
      </p:sp>
      <p:sp>
        <p:nvSpPr>
          <p:cNvPr id="22533" name="灯片编号占位符 5"/>
          <p:cNvSpPr>
            <a:spLocks noGrp="1"/>
          </p:cNvSpPr>
          <p:nvPr>
            <p:ph type="sldNum" sz="quarter" idx="10"/>
          </p:nvPr>
        </p:nvSpPr>
        <p:spPr>
          <a:xfrm>
            <a:off x="6732588"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CB0248D-FE72-40FA-8F53-61923AC8E764}" type="slidenum">
              <a:rPr lang="en-US" altLang="zh-CN">
                <a:solidFill>
                  <a:srgbClr val="000066"/>
                </a:solidFill>
                <a:cs typeface="Arial" panose="020B0604020202020204" pitchFamily="34" charset="0"/>
              </a:rPr>
              <a:pPr/>
              <a:t>17</a:t>
            </a:fld>
            <a:endParaRPr lang="en-US" altLang="zh-CN">
              <a:solidFill>
                <a:srgbClr val="000066"/>
              </a:solidFill>
              <a:cs typeface="Arial" panose="020B0604020202020204" pitchFamily="34" charset="0"/>
            </a:endParaRPr>
          </a:p>
        </p:txBody>
      </p:sp>
      <p:sp>
        <p:nvSpPr>
          <p:cNvPr id="22534" name="Rectangle 2"/>
          <p:cNvSpPr>
            <a:spLocks noChangeArrowheads="1"/>
          </p:cNvSpPr>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
        <p:nvSpPr>
          <p:cNvPr id="22535" name="Rectangle 3"/>
          <p:cNvSpPr>
            <a:spLocks noChangeArrowheads="1"/>
          </p:cNvSpPr>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042988" y="285750"/>
            <a:ext cx="7643812" cy="642938"/>
          </a:xfrm>
        </p:spPr>
        <p:txBody>
          <a:bodyPr/>
          <a:lstStyle/>
          <a:p>
            <a:r>
              <a:rPr lang="en-US" altLang="zh-CN" sz="3600" b="1" smtClean="0">
                <a:latin typeface="Arial" panose="020B0604020202020204" pitchFamily="34" charset="0"/>
                <a:cs typeface="Arial" panose="020B0604020202020204" pitchFamily="34" charset="0"/>
              </a:rPr>
              <a:t> </a:t>
            </a:r>
            <a:r>
              <a:rPr lang="en-US" altLang="zh-CN" b="1" smtClean="0">
                <a:latin typeface="Arial" panose="020B0604020202020204" pitchFamily="34" charset="0"/>
                <a:cs typeface="Arial" panose="020B0604020202020204" pitchFamily="34" charset="0"/>
              </a:rPr>
              <a:t>The national office (The ITU Secretariat of MIIT )</a:t>
            </a:r>
          </a:p>
        </p:txBody>
      </p:sp>
      <p:sp>
        <p:nvSpPr>
          <p:cNvPr id="23555" name="灯片编号占位符 3"/>
          <p:cNvSpPr>
            <a:spLocks noGrp="1"/>
          </p:cNvSpPr>
          <p:nvPr>
            <p:ph type="sldNum" sz="quarter" idx="10"/>
          </p:nvPr>
        </p:nvSpPr>
        <p:spPr>
          <a:xfrm>
            <a:off x="6759575" y="64817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C3243A-A0D9-4C22-B0AF-A3FAE17874A7}" type="slidenum">
              <a:rPr lang="en-US" altLang="zh-CN" sz="1400"/>
              <a:pPr/>
              <a:t>18</a:t>
            </a:fld>
            <a:endParaRPr lang="en-US" altLang="zh-CN" sz="1400"/>
          </a:p>
        </p:txBody>
      </p:sp>
      <p:grpSp>
        <p:nvGrpSpPr>
          <p:cNvPr id="23556" name="Group 42"/>
          <p:cNvGrpSpPr>
            <a:grpSpLocks/>
          </p:cNvGrpSpPr>
          <p:nvPr/>
        </p:nvGrpSpPr>
        <p:grpSpPr bwMode="auto">
          <a:xfrm>
            <a:off x="2162175" y="2033588"/>
            <a:ext cx="4546600" cy="3776662"/>
            <a:chOff x="543" y="720"/>
            <a:chExt cx="2864" cy="2379"/>
          </a:xfrm>
        </p:grpSpPr>
        <p:sp>
          <p:nvSpPr>
            <p:cNvPr id="23558" name="AutoShape 38"/>
            <p:cNvSpPr>
              <a:spLocks noChangeArrowheads="1"/>
            </p:cNvSpPr>
            <p:nvPr/>
          </p:nvSpPr>
          <p:spPr bwMode="auto">
            <a:xfrm>
              <a:off x="897" y="1044"/>
              <a:ext cx="2304" cy="1761"/>
            </a:xfrm>
            <a:prstGeom prst="triangle">
              <a:avLst>
                <a:gd name="adj" fmla="val 50000"/>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grpSp>
          <p:nvGrpSpPr>
            <p:cNvPr id="23559" name="Group 20"/>
            <p:cNvGrpSpPr>
              <a:grpSpLocks/>
            </p:cNvGrpSpPr>
            <p:nvPr/>
          </p:nvGrpSpPr>
          <p:grpSpPr bwMode="auto">
            <a:xfrm>
              <a:off x="2543" y="2189"/>
              <a:ext cx="864" cy="908"/>
              <a:chOff x="732" y="2112"/>
              <a:chExt cx="842" cy="860"/>
            </a:xfrm>
          </p:grpSpPr>
          <p:sp>
            <p:nvSpPr>
              <p:cNvPr id="23572" name="Oval 21"/>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73" name="Oval 22"/>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74" name="Oval 23"/>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75" name="Oval 24"/>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grpSp>
        <p:grpSp>
          <p:nvGrpSpPr>
            <p:cNvPr id="23560" name="Group 26"/>
            <p:cNvGrpSpPr>
              <a:grpSpLocks/>
            </p:cNvGrpSpPr>
            <p:nvPr/>
          </p:nvGrpSpPr>
          <p:grpSpPr bwMode="auto">
            <a:xfrm>
              <a:off x="543" y="2191"/>
              <a:ext cx="877" cy="908"/>
              <a:chOff x="719" y="2112"/>
              <a:chExt cx="855" cy="860"/>
            </a:xfrm>
          </p:grpSpPr>
          <p:sp>
            <p:nvSpPr>
              <p:cNvPr id="23567" name="Oval 27"/>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8" name="Oval 28"/>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9" name="Oval 29"/>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70" name="Oval 30"/>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71" name="Text Box 31"/>
              <p:cNvSpPr txBox="1">
                <a:spLocks noChangeArrowheads="1"/>
              </p:cNvSpPr>
              <p:nvPr/>
            </p:nvSpPr>
            <p:spPr bwMode="gray">
              <a:xfrm>
                <a:off x="719" y="2311"/>
                <a:ext cx="79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b="1">
                    <a:latin typeface="微软雅黑" panose="020B0503020204020204" pitchFamily="34" charset="-122"/>
                    <a:ea typeface="微软雅黑" panose="020B0503020204020204" pitchFamily="34" charset="-122"/>
                    <a:sym typeface="Arial" panose="020B0604020202020204" pitchFamily="34" charset="0"/>
                  </a:rPr>
                  <a:t>Bridge between government and private sectors</a:t>
                </a:r>
                <a:endParaRPr lang="zh-CN" altLang="en-US" sz="1100" b="1">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561" name="Group 32"/>
            <p:cNvGrpSpPr>
              <a:grpSpLocks/>
            </p:cNvGrpSpPr>
            <p:nvPr/>
          </p:nvGrpSpPr>
          <p:grpSpPr bwMode="auto">
            <a:xfrm>
              <a:off x="1605" y="720"/>
              <a:ext cx="864" cy="908"/>
              <a:chOff x="732" y="2112"/>
              <a:chExt cx="842" cy="860"/>
            </a:xfrm>
          </p:grpSpPr>
          <p:sp>
            <p:nvSpPr>
              <p:cNvPr id="23562" name="Oval 33"/>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3" name="Oval 34"/>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4" name="Oval 35"/>
              <p:cNvSpPr>
                <a:spLocks noChangeArrowheads="1"/>
              </p:cNvSpPr>
              <p:nvPr/>
            </p:nvSpPr>
            <p:spPr bwMode="gray">
              <a:xfrm>
                <a:off x="734" y="2128"/>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5" name="Oval 36"/>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1400">
                  <a:sym typeface="Arial" panose="020B0604020202020204" pitchFamily="34" charset="0"/>
                </a:endParaRPr>
              </a:p>
            </p:txBody>
          </p:sp>
          <p:sp>
            <p:nvSpPr>
              <p:cNvPr id="23566" name="Text Box 37"/>
              <p:cNvSpPr txBox="1">
                <a:spLocks noChangeArrowheads="1"/>
              </p:cNvSpPr>
              <p:nvPr/>
            </p:nvSpPr>
            <p:spPr bwMode="gray">
              <a:xfrm>
                <a:off x="734" y="2300"/>
                <a:ext cx="84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b="1">
                    <a:latin typeface="微软雅黑" panose="020B0503020204020204" pitchFamily="34" charset="-122"/>
                    <a:ea typeface="微软雅黑" panose="020B0503020204020204" pitchFamily="34" charset="-122"/>
                    <a:sym typeface="Arial" panose="020B0604020202020204" pitchFamily="34" charset="0"/>
                  </a:rPr>
                  <a:t>International and Domestic Communication Links</a:t>
                </a:r>
                <a:endParaRPr lang="zh-CN" altLang="en-US" sz="1100" b="1">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23557" name="矩形 4"/>
          <p:cNvSpPr>
            <a:spLocks noChangeArrowheads="1"/>
          </p:cNvSpPr>
          <p:nvPr/>
        </p:nvSpPr>
        <p:spPr bwMode="auto">
          <a:xfrm>
            <a:off x="5364163" y="4672013"/>
            <a:ext cx="1368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b="1">
                <a:latin typeface="微软雅黑" panose="020B0503020204020204" pitchFamily="34" charset="-122"/>
                <a:ea typeface="微软雅黑" panose="020B0503020204020204" pitchFamily="34" charset="-122"/>
                <a:sym typeface="Arial" panose="020B0604020202020204" pitchFamily="34" charset="0"/>
              </a:rPr>
              <a:t>Communication Platform  among Members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圆角矩形 3"/>
          <p:cNvSpPr>
            <a:spLocks noChangeArrowheads="1"/>
          </p:cNvSpPr>
          <p:nvPr/>
        </p:nvSpPr>
        <p:spPr bwMode="auto">
          <a:xfrm>
            <a:off x="323850" y="981075"/>
            <a:ext cx="8567738" cy="2097088"/>
          </a:xfrm>
          <a:prstGeom prst="roundRect">
            <a:avLst>
              <a:gd name="adj" fmla="val 3199"/>
            </a:avLst>
          </a:prstGeom>
          <a:solidFill>
            <a:schemeClr val="bg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ym typeface="Arial" panose="020B0604020202020204" pitchFamily="34" charset="0"/>
            </a:endParaRPr>
          </a:p>
        </p:txBody>
      </p:sp>
      <p:sp>
        <p:nvSpPr>
          <p:cNvPr id="2" name="标题 1"/>
          <p:cNvSpPr>
            <a:spLocks noGrp="1"/>
          </p:cNvSpPr>
          <p:nvPr>
            <p:ph type="title"/>
          </p:nvPr>
        </p:nvSpPr>
        <p:spPr>
          <a:xfrm>
            <a:off x="1155700" y="188913"/>
            <a:ext cx="6369050" cy="647700"/>
          </a:xfrm>
        </p:spPr>
        <p:txBody>
          <a:bodyPr/>
          <a:lstStyle/>
          <a:p>
            <a:pPr>
              <a:defRPr/>
            </a:pPr>
            <a:r>
              <a:rPr lang="en-US" altLang="zh-CN" sz="2800" kern="1200" dirty="0" smtClean="0">
                <a:latin typeface="+mj-ea"/>
                <a:cs typeface="+mn-cs"/>
              </a:rPr>
              <a:t>The members from China to ITU-T</a:t>
            </a:r>
            <a:endParaRPr lang="zh-CN" altLang="en-US" sz="2800" kern="1200" dirty="0">
              <a:latin typeface="+mj-ea"/>
              <a:cs typeface="+mn-cs"/>
            </a:endParaRPr>
          </a:p>
        </p:txBody>
      </p:sp>
      <p:sp>
        <p:nvSpPr>
          <p:cNvPr id="24580" name="TextBox 5"/>
          <p:cNvSpPr txBox="1">
            <a:spLocks noChangeArrowheads="1"/>
          </p:cNvSpPr>
          <p:nvPr/>
        </p:nvSpPr>
        <p:spPr bwMode="auto">
          <a:xfrm>
            <a:off x="252413" y="1052513"/>
            <a:ext cx="5097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latin typeface="微软雅黑" panose="020B0503020204020204" pitchFamily="34" charset="-122"/>
                <a:ea typeface="微软雅黑" panose="020B0503020204020204" pitchFamily="34" charset="-122"/>
                <a:sym typeface="Arial" panose="020B0604020202020204" pitchFamily="34" charset="0"/>
              </a:rPr>
              <a:t>Sector members</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r>
              <a:rPr lang="en-US" altLang="zh-CN" sz="1600" b="1">
                <a:latin typeface="微软雅黑" panose="020B0503020204020204" pitchFamily="34" charset="-122"/>
                <a:ea typeface="微软雅黑" panose="020B0503020204020204" pitchFamily="34" charset="-122"/>
                <a:sym typeface="Arial" panose="020B0604020202020204" pitchFamily="34" charset="0"/>
              </a:rPr>
              <a:t>17</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p>
        </p:txBody>
      </p:sp>
      <p:pic>
        <p:nvPicPr>
          <p:cNvPr id="24581"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458913"/>
            <a:ext cx="1223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68413"/>
            <a:ext cx="13668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412875"/>
            <a:ext cx="91281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1375" y="2090738"/>
            <a:ext cx="21002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图片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205038"/>
            <a:ext cx="10795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图片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1844675"/>
            <a:ext cx="13954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图片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288" y="1916113"/>
            <a:ext cx="13684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圆角矩形 26"/>
          <p:cNvSpPr>
            <a:spLocks noChangeArrowheads="1"/>
          </p:cNvSpPr>
          <p:nvPr/>
        </p:nvSpPr>
        <p:spPr bwMode="auto">
          <a:xfrm>
            <a:off x="252413" y="3284538"/>
            <a:ext cx="8567737" cy="1439862"/>
          </a:xfrm>
          <a:prstGeom prst="roundRect">
            <a:avLst>
              <a:gd name="adj" fmla="val 3199"/>
            </a:avLst>
          </a:prstGeom>
          <a:solidFill>
            <a:schemeClr val="bg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a:latin typeface="微软雅黑" panose="020B0503020204020204" pitchFamily="34" charset="-122"/>
                <a:ea typeface="微软雅黑" panose="020B0503020204020204" pitchFamily="34" charset="-122"/>
                <a:sym typeface="Arial" panose="020B0604020202020204" pitchFamily="34" charset="0"/>
              </a:rPr>
              <a:t>Associates</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r>
              <a:rPr lang="en-US" altLang="zh-CN" sz="1600" b="1">
                <a:latin typeface="微软雅黑" panose="020B0503020204020204" pitchFamily="34" charset="-122"/>
                <a:ea typeface="微软雅黑" panose="020B0503020204020204" pitchFamily="34" charset="-122"/>
                <a:sym typeface="Arial" panose="020B0604020202020204" pitchFamily="34" charset="0"/>
              </a:rPr>
              <a:t>13</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p>
        </p:txBody>
      </p:sp>
      <p:pic>
        <p:nvPicPr>
          <p:cNvPr id="24589" name="图片 27" descr="图片1_meitu_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644900"/>
            <a:ext cx="21605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图片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0513" y="3611563"/>
            <a:ext cx="140176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图片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3789363"/>
            <a:ext cx="866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图片 3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3716338"/>
            <a:ext cx="836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图片 3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43438" y="3644900"/>
            <a:ext cx="9064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图片 3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14398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图片 3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92950" y="3575050"/>
            <a:ext cx="14398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图片 3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9750" y="4149725"/>
            <a:ext cx="800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图片 1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1557338"/>
            <a:ext cx="1219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图片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835150" y="1484313"/>
            <a:ext cx="1358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图片 3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932363" y="2060575"/>
            <a:ext cx="87788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圆角矩形 36"/>
          <p:cNvSpPr>
            <a:spLocks noChangeArrowheads="1"/>
          </p:cNvSpPr>
          <p:nvPr/>
        </p:nvSpPr>
        <p:spPr bwMode="auto">
          <a:xfrm>
            <a:off x="252413" y="4940300"/>
            <a:ext cx="8567737" cy="1081088"/>
          </a:xfrm>
          <a:prstGeom prst="roundRect">
            <a:avLst>
              <a:gd name="adj" fmla="val 3199"/>
            </a:avLst>
          </a:prstGeom>
          <a:solidFill>
            <a:schemeClr val="bg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a:latin typeface="微软雅黑" panose="020B0503020204020204" pitchFamily="34" charset="-122"/>
                <a:ea typeface="微软雅黑" panose="020B0503020204020204" pitchFamily="34" charset="-122"/>
                <a:sym typeface="Arial" panose="020B0604020202020204" pitchFamily="34" charset="0"/>
              </a:rPr>
              <a:t>Academia  </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r>
              <a:rPr lang="en-US" altLang="zh-CN" sz="1600" b="1">
                <a:latin typeface="微软雅黑" panose="020B0503020204020204" pitchFamily="34" charset="-122"/>
                <a:ea typeface="微软雅黑" panose="020B0503020204020204" pitchFamily="34" charset="-122"/>
                <a:sym typeface="Arial" panose="020B0604020202020204" pitchFamily="34" charset="0"/>
              </a:rPr>
              <a:t>9</a:t>
            </a:r>
            <a:r>
              <a:rPr lang="zh-CN" altLang="en-US" sz="1600" b="1">
                <a:latin typeface="微软雅黑" panose="020B0503020204020204" pitchFamily="34" charset="-122"/>
                <a:ea typeface="微软雅黑" panose="020B0503020204020204" pitchFamily="34" charset="-122"/>
                <a:sym typeface="Arial" panose="020B0604020202020204" pitchFamily="34" charset="0"/>
              </a:rPr>
              <a:t>）</a:t>
            </a:r>
          </a:p>
        </p:txBody>
      </p:sp>
      <p:pic>
        <p:nvPicPr>
          <p:cNvPr id="24601" name="图片 3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5288" y="5302250"/>
            <a:ext cx="6588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图片 40"/>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16013" y="5229225"/>
            <a:ext cx="7191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图片 41"/>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517775" y="5013325"/>
            <a:ext cx="1262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图片 42"/>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5272088"/>
            <a:ext cx="9286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图片 43"/>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521075" y="5229225"/>
            <a:ext cx="9794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图片 4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300663"/>
            <a:ext cx="6477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图片 48" descr="timg_meitu_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167313" y="5157788"/>
            <a:ext cx="12049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图片 50"/>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196013" y="5084763"/>
            <a:ext cx="1184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图片 5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396163" y="5229225"/>
            <a:ext cx="12350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13450" y="2205038"/>
            <a:ext cx="1230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44" descr="G:\2018\对口组管理\新成员申请\贵州榛杏\榛杏-logo-300dpi.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35375" y="4149725"/>
            <a:ext cx="1366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46" descr="http://itu-t.ccsa.org.cn/upload/contents/2019/01/20190118151851_92622.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19925" y="1557338"/>
            <a:ext cx="14906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4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08850" y="2276475"/>
            <a:ext cx="14049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图片 23"/>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1692275" y="2527300"/>
            <a:ext cx="100806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72000" y="2622550"/>
            <a:ext cx="15128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50" descr="http://itu-t.ccsa.org.cn/upload/contents/2018/12/20181221120248_5017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227763" y="2636838"/>
            <a:ext cx="13684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5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92275" y="4365625"/>
            <a:ext cx="18938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5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76825" y="4221163"/>
            <a:ext cx="19145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1188" y="2471738"/>
            <a:ext cx="10080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019925" y="4221163"/>
            <a:ext cx="7445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7" descr="https://ss3.bdstatic.com/yrwDcj7w0QhBkMak8IuT_XF5ehU5bvGh7c50/logopic/a3f5e7de079a22d3772083ac04aeacd9_fullsize.jpg@s_1,w_484,h_48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027988" y="4149725"/>
            <a:ext cx="6524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944563" y="139700"/>
            <a:ext cx="8101012" cy="693738"/>
          </a:xfrm>
        </p:spPr>
        <p:txBody>
          <a:bodyPr/>
          <a:lstStyle/>
          <a:p>
            <a:r>
              <a:rPr lang="en-US" altLang="zh-CN" sz="4000" b="1" smtClean="0"/>
              <a:t>Content</a:t>
            </a:r>
            <a:endParaRPr lang="zh-CN" altLang="en-US" sz="4000" b="1" smtClean="0"/>
          </a:p>
        </p:txBody>
      </p:sp>
      <p:graphicFrame>
        <p:nvGraphicFramePr>
          <p:cNvPr id="4" name="图示 3"/>
          <p:cNvGraphicFramePr/>
          <p:nvPr/>
        </p:nvGraphicFramePr>
        <p:xfrm>
          <a:off x="508000" y="1372870"/>
          <a:ext cx="8128000" cy="476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042988" y="214313"/>
            <a:ext cx="7110412" cy="714375"/>
          </a:xfrm>
        </p:spPr>
        <p:txBody>
          <a:bodyPr lIns="90488" tIns="44450" rIns="90488" bIns="44450"/>
          <a:lstStyle/>
          <a:p>
            <a:pPr eaLnBrk="1" hangingPunct="1"/>
            <a:r>
              <a:rPr lang="en-US" altLang="zh-CN" sz="2800" b="1" smtClean="0">
                <a:latin typeface="Arial" panose="020B0604020202020204" pitchFamily="34" charset="0"/>
                <a:cs typeface="Arial" panose="020B0604020202020204" pitchFamily="34" charset="0"/>
              </a:rPr>
              <a:t>Why Is ITU the First Choice</a:t>
            </a:r>
          </a:p>
        </p:txBody>
      </p:sp>
      <p:sp>
        <p:nvSpPr>
          <p:cNvPr id="24579" name="Rectangle 5" descr="Rectangle: Click to edit Master text styles&#10;Second level&#10;Third level&#10;Fourth level&#10;Fifth level"/>
          <p:cNvSpPr>
            <a:spLocks noGrp="1" noChangeArrowheads="1"/>
          </p:cNvSpPr>
          <p:nvPr>
            <p:ph idx="1"/>
          </p:nvPr>
        </p:nvSpPr>
        <p:spPr>
          <a:xfrm>
            <a:off x="611188" y="1196975"/>
            <a:ext cx="7921625" cy="5203825"/>
          </a:xfrm>
        </p:spPr>
        <p:txBody>
          <a:bodyPr lIns="90488" tIns="44450" rIns="90488" bIns="44450"/>
          <a:lstStyle/>
          <a:p>
            <a:pPr algn="just">
              <a:buFont typeface="Wingdings" panose="05000000000000000000" pitchFamily="2" charset="2"/>
              <a:buNone/>
              <a:defRPr/>
            </a:pPr>
            <a:endParaRPr lang="zh-CN" altLang="en-US" sz="2000" dirty="0" smtClean="0">
              <a:latin typeface="Arial" pitchFamily="34" charset="0"/>
              <a:cs typeface="Arial" pitchFamily="34" charset="0"/>
              <a:sym typeface="Arial" charset="0"/>
            </a:endParaRPr>
          </a:p>
          <a:p>
            <a:pPr algn="just">
              <a:defRPr/>
            </a:pPr>
            <a:r>
              <a:rPr lang="en-US" sz="2400" dirty="0">
                <a:latin typeface="Arial" pitchFamily="34" charset="0"/>
                <a:cs typeface="Arial" pitchFamily="34" charset="0"/>
                <a:sym typeface="Arial" charset="0"/>
              </a:rPr>
              <a:t>The ICT standardization work is getting increasingly fragmented, and the number of SDOs is growing</a:t>
            </a:r>
          </a:p>
          <a:p>
            <a:pPr algn="just">
              <a:defRPr/>
            </a:pPr>
            <a:r>
              <a:rPr lang="en-US" sz="2400" dirty="0">
                <a:latin typeface="Arial" pitchFamily="34" charset="0"/>
                <a:cs typeface="Arial" pitchFamily="34" charset="0"/>
                <a:sym typeface="Arial" charset="0"/>
              </a:rPr>
              <a:t>International standardization organizations: ITU, ISO, IEC, </a:t>
            </a:r>
            <a:r>
              <a:rPr lang="en-US" sz="2400" dirty="0" smtClean="0">
                <a:latin typeface="Arial" pitchFamily="34" charset="0"/>
                <a:cs typeface="Arial" pitchFamily="34" charset="0"/>
                <a:sym typeface="Arial" charset="0"/>
              </a:rPr>
              <a:t>3GPP</a:t>
            </a:r>
            <a:r>
              <a:rPr lang="en-US" sz="2400" dirty="0">
                <a:latin typeface="Arial" pitchFamily="34" charset="0"/>
                <a:cs typeface="Arial" pitchFamily="34" charset="0"/>
                <a:sym typeface="Arial" charset="0"/>
              </a:rPr>
              <a:t>, IETF, IEEE and W3C</a:t>
            </a:r>
          </a:p>
          <a:p>
            <a:pPr algn="just">
              <a:defRPr/>
            </a:pPr>
            <a:r>
              <a:rPr lang="en-US" sz="2400" dirty="0">
                <a:latin typeface="Arial" pitchFamily="34" charset="0"/>
                <a:cs typeface="Arial" pitchFamily="34" charset="0"/>
                <a:sym typeface="Arial" charset="0"/>
              </a:rPr>
              <a:t>Regional standardization organizations: ETSI</a:t>
            </a:r>
          </a:p>
          <a:p>
            <a:pPr algn="just">
              <a:defRPr/>
            </a:pPr>
            <a:r>
              <a:rPr lang="en-US" sz="2400" dirty="0">
                <a:latin typeface="Arial" pitchFamily="34" charset="0"/>
                <a:cs typeface="Arial" pitchFamily="34" charset="0"/>
                <a:sym typeface="Arial" charset="0"/>
              </a:rPr>
              <a:t>National standardization organizations: SAC and CCSA</a:t>
            </a:r>
          </a:p>
          <a:p>
            <a:pPr algn="just">
              <a:defRPr/>
            </a:pPr>
            <a:r>
              <a:rPr lang="en-US" sz="2400" dirty="0">
                <a:latin typeface="Arial" pitchFamily="34" charset="0"/>
                <a:cs typeface="Arial" pitchFamily="34" charset="0"/>
                <a:sym typeface="Arial" charset="0"/>
              </a:rPr>
              <a:t>Various other industry </a:t>
            </a:r>
            <a:r>
              <a:rPr lang="en-US" sz="2400" dirty="0" smtClean="0">
                <a:latin typeface="Arial" pitchFamily="34" charset="0"/>
                <a:cs typeface="Arial" pitchFamily="34" charset="0"/>
                <a:sym typeface="Arial" charset="0"/>
              </a:rPr>
              <a:t>forums </a:t>
            </a:r>
            <a:r>
              <a:rPr lang="en-US" sz="2400" dirty="0">
                <a:latin typeface="Arial" pitchFamily="34" charset="0"/>
                <a:cs typeface="Arial" pitchFamily="34" charset="0"/>
                <a:sym typeface="Arial" charset="0"/>
              </a:rPr>
              <a:t>- Over a hundred in the ICT sector, constantly springing up and disappearing</a:t>
            </a:r>
          </a:p>
          <a:p>
            <a:pPr marL="0" indent="0" algn="just" eaLnBrk="1" hangingPunct="1">
              <a:lnSpc>
                <a:spcPct val="90000"/>
              </a:lnSpc>
              <a:buFont typeface="Wingdings" panose="05000000000000000000" pitchFamily="2" charset="2"/>
              <a:buNone/>
              <a:defRPr/>
            </a:pPr>
            <a:endParaRPr lang="en-US" altLang="zh-CN" sz="2000" dirty="0" smtClean="0">
              <a:latin typeface="Arial" pitchFamily="34" charset="0"/>
              <a:cs typeface="Arial" pitchFamily="34" charset="0"/>
              <a:sym typeface="Arial" charset="0"/>
            </a:endParaRPr>
          </a:p>
        </p:txBody>
      </p:sp>
      <p:sp>
        <p:nvSpPr>
          <p:cNvPr id="25604" name="日期占位符 3"/>
          <p:cNvSpPr>
            <a:spLocks noGrp="1"/>
          </p:cNvSpPr>
          <p:nvPr>
            <p:ph type="dt" sz="quarter" idx="4294967295"/>
          </p:nvPr>
        </p:nvSpPr>
        <p:spPr bwMode="auto">
          <a:xfrm>
            <a:off x="6661150" y="6381750"/>
            <a:ext cx="2087563"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Tx/>
              <a:buChar char="•"/>
            </a:pPr>
            <a:fld id="{204B6E7D-C223-45B3-8132-4A01B5328452}" type="datetime1">
              <a:rPr lang="zh-CN" altLang="en-US" sz="1200" b="1">
                <a:solidFill>
                  <a:srgbClr val="000066"/>
                </a:solidFill>
                <a:cs typeface="Arial" panose="020B0604020202020204" pitchFamily="34" charset="0"/>
                <a:sym typeface="Times New Roman" panose="02020603050405020304" pitchFamily="18" charset="0"/>
              </a:rPr>
              <a:pPr algn="r">
                <a:buFontTx/>
                <a:buChar char="•"/>
              </a:pPr>
              <a:t>2019/4/4</a:t>
            </a:fld>
            <a:endParaRPr lang="zh-CN" altLang="en-US" sz="1200" b="1">
              <a:solidFill>
                <a:srgbClr val="000066"/>
              </a:solidFill>
              <a:cs typeface="Arial" panose="020B0604020202020204" pitchFamily="34" charset="0"/>
              <a:sym typeface="Times New Roman" panose="02020603050405020304" pitchFamily="18" charset="0"/>
            </a:endParaRPr>
          </a:p>
        </p:txBody>
      </p:sp>
      <p:sp>
        <p:nvSpPr>
          <p:cNvPr id="25605" name="灯片编号占位符 5"/>
          <p:cNvSpPr>
            <a:spLocks noGrp="1"/>
          </p:cNvSpPr>
          <p:nvPr>
            <p:ph type="sldNum" sz="quarter" idx="10"/>
          </p:nvPr>
        </p:nvSpPr>
        <p:spPr>
          <a:xfrm>
            <a:off x="6732588" y="63912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A718AEE-446E-4A4F-AEE5-BD73841BD19F}" type="slidenum">
              <a:rPr lang="en-US" altLang="zh-CN">
                <a:solidFill>
                  <a:srgbClr val="000066"/>
                </a:solidFill>
                <a:cs typeface="Arial" panose="020B0604020202020204" pitchFamily="34" charset="0"/>
              </a:rPr>
              <a:pPr/>
              <a:t>20</a:t>
            </a:fld>
            <a:endParaRPr lang="en-US" altLang="zh-CN">
              <a:solidFill>
                <a:srgbClr val="000066"/>
              </a:solidFill>
              <a:cs typeface="Arial" panose="020B0604020202020204" pitchFamily="34" charset="0"/>
            </a:endParaRPr>
          </a:p>
        </p:txBody>
      </p:sp>
      <p:sp>
        <p:nvSpPr>
          <p:cNvPr id="25606" name="Rectangle 2"/>
          <p:cNvSpPr>
            <a:spLocks noChangeArrowheads="1"/>
          </p:cNvSpPr>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
        <p:nvSpPr>
          <p:cNvPr id="25607" name="Rectangle 3"/>
          <p:cNvSpPr>
            <a:spLocks noChangeArrowheads="1"/>
          </p:cNvSpPr>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042988" y="214313"/>
            <a:ext cx="7110412" cy="714375"/>
          </a:xfrm>
        </p:spPr>
        <p:txBody>
          <a:bodyPr lIns="90488" tIns="44450" rIns="90488" bIns="44450"/>
          <a:lstStyle/>
          <a:p>
            <a:pPr eaLnBrk="1" hangingPunct="1"/>
            <a:r>
              <a:rPr lang="en-US" altLang="zh-CN" sz="2800" b="1" smtClean="0">
                <a:latin typeface="Arial" panose="020B0604020202020204" pitchFamily="34" charset="0"/>
                <a:cs typeface="Arial" panose="020B0604020202020204" pitchFamily="34" charset="0"/>
              </a:rPr>
              <a:t>Why Is ITU the First Choice</a:t>
            </a:r>
          </a:p>
        </p:txBody>
      </p:sp>
      <p:sp>
        <p:nvSpPr>
          <p:cNvPr id="26627" name="Rectangle 5" descr="Rectangle: Click to edit Master text styles&#10;Second level&#10;Third level&#10;Fourth level&#10;Fifth level"/>
          <p:cNvSpPr>
            <a:spLocks noGrp="1" noChangeArrowheads="1"/>
          </p:cNvSpPr>
          <p:nvPr>
            <p:ph idx="1"/>
          </p:nvPr>
        </p:nvSpPr>
        <p:spPr>
          <a:xfrm>
            <a:off x="611188" y="1196975"/>
            <a:ext cx="7921625" cy="5203825"/>
          </a:xfrm>
        </p:spPr>
        <p:txBody>
          <a:bodyPr lIns="90488" tIns="44450" rIns="90488" bIns="44450"/>
          <a:lstStyle/>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An authoritative intergovernmental organization that comprises 193 sovereign states</a:t>
            </a:r>
          </a:p>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ITU-TSB is the specialized Secretariat. </a:t>
            </a:r>
          </a:p>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The ITU headquarter owns first-class international conference facilities</a:t>
            </a:r>
          </a:p>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Six working languages</a:t>
            </a:r>
          </a:p>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ITU underscores consensus (which means attendees cannot constantly oppose, but can reserve their views), although the end of game is to vote (a simple majority) in procedure. However, at ITU, voting is a deterrent, and not used frequently. </a:t>
            </a:r>
          </a:p>
          <a:p>
            <a:pPr algn="just"/>
            <a:r>
              <a:rPr lang="en-US" altLang="zh-CN" sz="2400" smtClean="0">
                <a:latin typeface="Arial" panose="020B0604020202020204" pitchFamily="34" charset="0"/>
                <a:ea typeface="宋体" panose="02010600030101010101" pitchFamily="2" charset="-122"/>
                <a:cs typeface="Arial" panose="020B0604020202020204" pitchFamily="34" charset="0"/>
              </a:rPr>
              <a:t>Participation by developing countries </a:t>
            </a:r>
          </a:p>
          <a:p>
            <a:pPr algn="just"/>
            <a:endParaRPr lang="zh-CN" altLang="en-US" sz="2000" smtClean="0">
              <a:latin typeface="Arial" panose="020B0604020202020204" pitchFamily="34" charset="0"/>
              <a:ea typeface="宋体" panose="02010600030101010101" pitchFamily="2" charset="-122"/>
              <a:cs typeface="Arial" panose="020B0604020202020204" pitchFamily="34" charset="0"/>
            </a:endParaRPr>
          </a:p>
        </p:txBody>
      </p:sp>
      <p:sp>
        <p:nvSpPr>
          <p:cNvPr id="26628" name="日期占位符 3"/>
          <p:cNvSpPr>
            <a:spLocks noGrp="1"/>
          </p:cNvSpPr>
          <p:nvPr>
            <p:ph type="dt" sz="quarter" idx="4294967295"/>
          </p:nvPr>
        </p:nvSpPr>
        <p:spPr bwMode="auto">
          <a:xfrm>
            <a:off x="6372225" y="6372225"/>
            <a:ext cx="2087563"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Tx/>
              <a:buChar char="•"/>
            </a:pPr>
            <a:fld id="{D9F2F91B-2BB8-4753-BDA3-F7A566B425ED}" type="datetime1">
              <a:rPr lang="zh-CN" altLang="en-US" sz="1200" b="1">
                <a:solidFill>
                  <a:srgbClr val="000066"/>
                </a:solidFill>
                <a:cs typeface="Arial" panose="020B0604020202020204" pitchFamily="34" charset="0"/>
                <a:sym typeface="Times New Roman" panose="02020603050405020304" pitchFamily="18" charset="0"/>
              </a:rPr>
              <a:pPr algn="r">
                <a:buFontTx/>
                <a:buChar char="•"/>
              </a:pPr>
              <a:t>2019/4/4</a:t>
            </a:fld>
            <a:endParaRPr lang="zh-CN" altLang="en-US" sz="1200" b="1">
              <a:solidFill>
                <a:srgbClr val="000066"/>
              </a:solidFill>
              <a:cs typeface="Arial" panose="020B0604020202020204" pitchFamily="34" charset="0"/>
              <a:sym typeface="Times New Roman" panose="02020603050405020304" pitchFamily="18" charset="0"/>
            </a:endParaRPr>
          </a:p>
        </p:txBody>
      </p:sp>
      <p:sp>
        <p:nvSpPr>
          <p:cNvPr id="26629" name="灯片编号占位符 5"/>
          <p:cNvSpPr>
            <a:spLocks noGrp="1"/>
          </p:cNvSpPr>
          <p:nvPr>
            <p:ph type="sldNum" sz="quarter" idx="10"/>
          </p:nvPr>
        </p:nvSpPr>
        <p:spPr>
          <a:xfrm>
            <a:off x="6227763" y="6381750"/>
            <a:ext cx="24225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183EB8-9236-4DA1-8C4B-93CBEF8D0057}" type="slidenum">
              <a:rPr lang="en-US" altLang="zh-CN">
                <a:solidFill>
                  <a:srgbClr val="000066"/>
                </a:solidFill>
                <a:cs typeface="Arial" panose="020B0604020202020204" pitchFamily="34" charset="0"/>
              </a:rPr>
              <a:pPr/>
              <a:t>21</a:t>
            </a:fld>
            <a:endParaRPr lang="en-US" altLang="zh-CN">
              <a:solidFill>
                <a:srgbClr val="000066"/>
              </a:solidFill>
              <a:cs typeface="Arial" panose="020B0604020202020204" pitchFamily="34" charset="0"/>
            </a:endParaRPr>
          </a:p>
        </p:txBody>
      </p:sp>
      <p:sp>
        <p:nvSpPr>
          <p:cNvPr id="26630" name="Rectangle 2"/>
          <p:cNvSpPr>
            <a:spLocks noChangeArrowheads="1"/>
          </p:cNvSpPr>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
        <p:nvSpPr>
          <p:cNvPr id="26631" name="Rectangle 3"/>
          <p:cNvSpPr>
            <a:spLocks noChangeArrowheads="1"/>
          </p:cNvSpPr>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4"/>
          <p:cNvSpPr>
            <a:spLocks noGrp="1"/>
          </p:cNvSpPr>
          <p:nvPr>
            <p:ph type="ctrTitle"/>
          </p:nvPr>
        </p:nvSpPr>
        <p:spPr>
          <a:xfrm>
            <a:off x="684213" y="2276475"/>
            <a:ext cx="7772400" cy="3240088"/>
          </a:xfrm>
        </p:spPr>
        <p:txBody>
          <a:bodyPr/>
          <a:lstStyle/>
          <a:p>
            <a:pPr algn="ctr" eaLnBrk="1" hangingPunct="1">
              <a:lnSpc>
                <a:spcPct val="120000"/>
              </a:lnSpc>
            </a:pPr>
            <a:r>
              <a:rPr lang="en-US" altLang="zh-CN" sz="4800" smtClean="0"/>
              <a:t/>
            </a:r>
            <a:br>
              <a:rPr lang="en-US" altLang="zh-CN" sz="4800" smtClean="0"/>
            </a:br>
            <a:r>
              <a:rPr lang="en-US" altLang="zh-CN" sz="4800" smtClean="0"/>
              <a:t>Thank you</a:t>
            </a:r>
            <a:r>
              <a:rPr lang="zh-CN" altLang="en-US" sz="4800" smtClean="0"/>
              <a:t>！</a:t>
            </a:r>
            <a:r>
              <a:rPr lang="en-US" altLang="zh-CN" sz="4800" smtClean="0"/>
              <a:t/>
            </a:r>
            <a:br>
              <a:rPr lang="en-US" altLang="zh-CN" sz="4800" smtClean="0"/>
            </a:br>
            <a:r>
              <a:rPr lang="en-US" altLang="zh-CN" sz="4800" smtClean="0"/>
              <a:t/>
            </a:r>
            <a:br>
              <a:rPr lang="en-US" altLang="zh-CN" sz="4800" smtClean="0"/>
            </a:br>
            <a:r>
              <a:rPr lang="en-US" altLang="zh-CN" sz="2000" b="1" smtClean="0">
                <a:latin typeface="宋体" panose="02010600030101010101" pitchFamily="2" charset="-122"/>
                <a:ea typeface="宋体" panose="02010600030101010101" pitchFamily="2" charset="-122"/>
              </a:rPr>
              <a:t/>
            </a:r>
            <a:br>
              <a:rPr lang="en-US" altLang="zh-CN" sz="2000" b="1" smtClean="0">
                <a:latin typeface="宋体" panose="02010600030101010101" pitchFamily="2" charset="-122"/>
                <a:ea typeface="宋体" panose="02010600030101010101" pitchFamily="2" charset="-122"/>
              </a:rPr>
            </a:br>
            <a:r>
              <a:rPr lang="en-US" altLang="zh-CN" sz="4800" b="1" smtClean="0"/>
              <a:t/>
            </a:r>
            <a:br>
              <a:rPr lang="en-US" altLang="zh-CN" sz="4800" b="1" smtClean="0"/>
            </a:br>
            <a:endParaRPr lang="zh-CN" altLang="en-US" sz="4800" smtClean="0"/>
          </a:p>
        </p:txBody>
      </p:sp>
      <p:sp>
        <p:nvSpPr>
          <p:cNvPr id="27651" name="灯片编号占位符 3"/>
          <p:cNvSpPr>
            <a:spLocks noGrp="1"/>
          </p:cNvSpPr>
          <p:nvPr>
            <p:ph type="sldNum" sz="quarter" idx="11"/>
          </p:nvPr>
        </p:nvSpPr>
        <p:spPr>
          <a:xfrm>
            <a:off x="395288" y="6245225"/>
            <a:ext cx="20161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Font typeface="Arial" panose="020B0604020202020204" pitchFamily="34" charset="0"/>
              <a:buNone/>
            </a:pPr>
            <a:fld id="{6D681930-2D1F-4609-9B20-D91B28AF3E67}" type="slidenum">
              <a:rPr lang="en-US" altLang="zh-CN" sz="1800" b="0"/>
              <a:pPr algn="l">
                <a:buFont typeface="Arial" panose="020B0604020202020204" pitchFamily="34" charset="0"/>
                <a:buNone/>
              </a:pPr>
              <a:t>22</a:t>
            </a:fld>
            <a:endParaRPr lang="en-US" altLang="zh-CN" sz="1800" b="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z="3200" b="1" smtClean="0">
                <a:cs typeface="Arial" panose="020B0604020202020204" pitchFamily="34" charset="0"/>
              </a:rPr>
              <a:t>Introduction to ITU</a:t>
            </a:r>
          </a:p>
        </p:txBody>
      </p:sp>
      <p:sp>
        <p:nvSpPr>
          <p:cNvPr id="3" name="内容占位符 2"/>
          <p:cNvSpPr>
            <a:spLocks noGrp="1"/>
          </p:cNvSpPr>
          <p:nvPr>
            <p:ph idx="1"/>
          </p:nvPr>
        </p:nvSpPr>
        <p:spPr>
          <a:xfrm>
            <a:off x="714375" y="908050"/>
            <a:ext cx="7889875" cy="5599113"/>
          </a:xfrm>
        </p:spPr>
        <p:style>
          <a:lnRef idx="2">
            <a:schemeClr val="accent1"/>
          </a:lnRef>
          <a:fillRef idx="1">
            <a:schemeClr val="lt1"/>
          </a:fillRef>
          <a:effectRef idx="0">
            <a:schemeClr val="accent1"/>
          </a:effectRef>
          <a:fontRef idx="minor">
            <a:schemeClr val="dk1"/>
          </a:fontRef>
        </p:style>
        <p:txBody>
          <a:bodyPr/>
          <a:lstStyle/>
          <a:p>
            <a:pPr marL="180975" indent="-180975" algn="just">
              <a:spcBef>
                <a:spcPts val="600"/>
              </a:spcBef>
              <a:spcAft>
                <a:spcPts val="600"/>
              </a:spcAft>
              <a:buFont typeface="Wingdings" panose="05000000000000000000" pitchFamily="2" charset="2"/>
              <a:buNone/>
              <a:defRPr/>
            </a:pPr>
            <a:r>
              <a:rPr lang="en-US" sz="1800" dirty="0" smtClean="0">
                <a:latin typeface="Arial" pitchFamily="34" charset="0"/>
                <a:cs typeface="Arial" pitchFamily="34" charset="0"/>
              </a:rPr>
              <a:t>1</a:t>
            </a:r>
            <a:r>
              <a:rPr lang="en-US" sz="1800" dirty="0">
                <a:latin typeface="Arial" pitchFamily="34" charset="0"/>
                <a:cs typeface="Arial" pitchFamily="34" charset="0"/>
              </a:rPr>
              <a:t>. International Telecommunication Union (ITU) is a specialized agency of the </a:t>
            </a:r>
            <a:r>
              <a:rPr lang="en-US" sz="1800" dirty="0" smtClean="0">
                <a:latin typeface="Arial" pitchFamily="34" charset="0"/>
                <a:cs typeface="Arial" pitchFamily="34" charset="0"/>
              </a:rPr>
              <a:t>United Nations </a:t>
            </a:r>
            <a:r>
              <a:rPr lang="en-US" sz="1800" dirty="0">
                <a:latin typeface="Arial" pitchFamily="34" charset="0"/>
                <a:cs typeface="Arial" pitchFamily="34" charset="0"/>
              </a:rPr>
              <a:t>that is responsible for </a:t>
            </a:r>
            <a:r>
              <a:rPr lang="en-US" sz="1800" dirty="0" smtClean="0">
                <a:latin typeface="Arial" pitchFamily="34" charset="0"/>
                <a:cs typeface="Arial" pitchFamily="34" charset="0"/>
              </a:rPr>
              <a:t>information </a:t>
            </a:r>
            <a:r>
              <a:rPr lang="en-US" sz="1800" dirty="0">
                <a:latin typeface="Arial" pitchFamily="34" charset="0"/>
                <a:cs typeface="Arial" pitchFamily="34" charset="0"/>
              </a:rPr>
              <a:t>and </a:t>
            </a:r>
            <a:r>
              <a:rPr lang="en-US" sz="1800" dirty="0" smtClean="0">
                <a:latin typeface="Arial" pitchFamily="34" charset="0"/>
                <a:cs typeface="Arial" pitchFamily="34" charset="0"/>
              </a:rPr>
              <a:t>communications </a:t>
            </a:r>
            <a:r>
              <a:rPr lang="en-US" sz="1800" dirty="0">
                <a:latin typeface="Arial" pitchFamily="34" charset="0"/>
                <a:cs typeface="Arial" pitchFamily="34" charset="0"/>
              </a:rPr>
              <a:t>technologies (ICT</a:t>
            </a:r>
            <a:r>
              <a:rPr lang="en-US" sz="1800" dirty="0" smtClean="0">
                <a:latin typeface="Arial" pitchFamily="34" charset="0"/>
                <a:cs typeface="Arial" pitchFamily="34" charset="0"/>
              </a:rPr>
              <a:t>) issues. </a:t>
            </a:r>
            <a:r>
              <a:rPr lang="en-US" sz="1800" dirty="0">
                <a:latin typeface="Arial" pitchFamily="34" charset="0"/>
                <a:cs typeface="Arial" pitchFamily="34" charset="0"/>
              </a:rPr>
              <a:t>It is committed to promoting the interconnectivity of </a:t>
            </a:r>
            <a:r>
              <a:rPr lang="en-US" sz="1800" dirty="0" smtClean="0">
                <a:latin typeface="Arial" pitchFamily="34" charset="0"/>
                <a:cs typeface="Arial" pitchFamily="34" charset="0"/>
              </a:rPr>
              <a:t>communications </a:t>
            </a:r>
            <a:r>
              <a:rPr lang="en-US" sz="1800" dirty="0">
                <a:latin typeface="Arial" pitchFamily="34" charset="0"/>
                <a:cs typeface="Arial" pitchFamily="34" charset="0"/>
              </a:rPr>
              <a:t>networks worldwide, allocating and coordinating </a:t>
            </a:r>
            <a:r>
              <a:rPr lang="en-US" sz="1800" dirty="0" smtClean="0">
                <a:latin typeface="Arial" pitchFamily="34" charset="0"/>
                <a:cs typeface="Arial" pitchFamily="34" charset="0"/>
              </a:rPr>
              <a:t>numbers, </a:t>
            </a:r>
            <a:r>
              <a:rPr lang="en-US" sz="1800" dirty="0">
                <a:latin typeface="Arial" pitchFamily="34" charset="0"/>
                <a:cs typeface="Arial" pitchFamily="34" charset="0"/>
              </a:rPr>
              <a:t>radio spectrum and satellite orbit resources, boosting the development </a:t>
            </a:r>
            <a:r>
              <a:rPr lang="en-US" sz="1800" dirty="0" smtClean="0">
                <a:latin typeface="Arial" pitchFamily="34" charset="0"/>
                <a:cs typeface="Arial" pitchFamily="34" charset="0"/>
              </a:rPr>
              <a:t>of global </a:t>
            </a:r>
            <a:r>
              <a:rPr lang="en-US" sz="1800" dirty="0">
                <a:latin typeface="Arial" pitchFamily="34" charset="0"/>
                <a:cs typeface="Arial" pitchFamily="34" charset="0"/>
              </a:rPr>
              <a:t>information and </a:t>
            </a:r>
            <a:r>
              <a:rPr lang="en-US" sz="1800" dirty="0" smtClean="0">
                <a:latin typeface="Arial" pitchFamily="34" charset="0"/>
                <a:cs typeface="Arial" pitchFamily="34" charset="0"/>
              </a:rPr>
              <a:t>communications, </a:t>
            </a:r>
            <a:r>
              <a:rPr lang="en-US" sz="1800" dirty="0">
                <a:latin typeface="Arial" pitchFamily="34" charset="0"/>
                <a:cs typeface="Arial" pitchFamily="34" charset="0"/>
              </a:rPr>
              <a:t>and bridging the digital divide. </a:t>
            </a:r>
          </a:p>
          <a:p>
            <a:pPr marL="180975" indent="-180975" algn="just">
              <a:spcBef>
                <a:spcPts val="600"/>
              </a:spcBef>
              <a:spcAft>
                <a:spcPts val="600"/>
              </a:spcAft>
              <a:buFont typeface="Wingdings" panose="05000000000000000000" pitchFamily="2" charset="2"/>
              <a:buNone/>
              <a:defRPr/>
            </a:pPr>
            <a:r>
              <a:rPr lang="en-US" sz="1800" dirty="0">
                <a:latin typeface="Arial" pitchFamily="34" charset="0"/>
                <a:cs typeface="Arial" pitchFamily="34" charset="0"/>
              </a:rPr>
              <a:t>2. Its membership includes 193 Member States, and more than 700 private-sector entities and academic institutions, which are divided into Sector Members, Associates and Academia. ITU piloted SME </a:t>
            </a:r>
            <a:r>
              <a:rPr lang="en-US" sz="1800" dirty="0" smtClean="0">
                <a:latin typeface="Arial" pitchFamily="34" charset="0"/>
                <a:cs typeface="Arial" pitchFamily="34" charset="0"/>
              </a:rPr>
              <a:t>Members since </a:t>
            </a:r>
            <a:r>
              <a:rPr lang="en-US" sz="1800" dirty="0">
                <a:latin typeface="Arial" pitchFamily="34" charset="0"/>
                <a:cs typeface="Arial" pitchFamily="34" charset="0"/>
              </a:rPr>
              <a:t>November 2018. </a:t>
            </a:r>
          </a:p>
          <a:p>
            <a:pPr marL="180975" indent="-180975" algn="just">
              <a:spcBef>
                <a:spcPts val="600"/>
              </a:spcBef>
              <a:spcAft>
                <a:spcPts val="600"/>
              </a:spcAft>
              <a:buFont typeface="Wingdings" panose="05000000000000000000" pitchFamily="2" charset="2"/>
              <a:buNone/>
              <a:defRPr/>
            </a:pPr>
            <a:r>
              <a:rPr lang="en-US" sz="1800" dirty="0">
                <a:latin typeface="Arial" pitchFamily="34" charset="0"/>
                <a:cs typeface="Arial" pitchFamily="34" charset="0"/>
              </a:rPr>
              <a:t>3. ITU is dedicated to promoting sustainable growth and universal service of global information and </a:t>
            </a:r>
            <a:r>
              <a:rPr lang="en-US" sz="1800" dirty="0" smtClean="0">
                <a:latin typeface="Arial" pitchFamily="34" charset="0"/>
                <a:cs typeface="Arial" pitchFamily="34" charset="0"/>
              </a:rPr>
              <a:t>communications </a:t>
            </a:r>
            <a:r>
              <a:rPr lang="en-US" sz="1800" dirty="0">
                <a:latin typeface="Arial" pitchFamily="34" charset="0"/>
                <a:cs typeface="Arial" pitchFamily="34" charset="0"/>
              </a:rPr>
              <a:t>through international and regional conferences, </a:t>
            </a:r>
            <a:r>
              <a:rPr lang="en-US" sz="1800" dirty="0" smtClean="0">
                <a:latin typeface="Arial" pitchFamily="34" charset="0"/>
                <a:cs typeface="Arial" pitchFamily="34" charset="0"/>
              </a:rPr>
              <a:t>projects, </a:t>
            </a:r>
            <a:r>
              <a:rPr lang="en-US" sz="1800" dirty="0">
                <a:latin typeface="Arial" pitchFamily="34" charset="0"/>
                <a:cs typeface="Arial" pitchFamily="34" charset="0"/>
              </a:rPr>
              <a:t>exhibitions and publications </a:t>
            </a:r>
            <a:r>
              <a:rPr lang="en-US" sz="1800" dirty="0" smtClean="0">
                <a:latin typeface="Arial" pitchFamily="34" charset="0"/>
                <a:cs typeface="Arial" pitchFamily="34" charset="0"/>
              </a:rPr>
              <a:t>(Recommendations</a:t>
            </a:r>
            <a:r>
              <a:rPr lang="en-US" sz="1800" dirty="0">
                <a:latin typeface="Arial" pitchFamily="34" charset="0"/>
                <a:cs typeface="Arial" pitchFamily="34" charset="0"/>
              </a:rPr>
              <a:t>, technical reports, white </a:t>
            </a:r>
            <a:r>
              <a:rPr lang="en-US" sz="1800" dirty="0" smtClean="0">
                <a:latin typeface="Arial" pitchFamily="34" charset="0"/>
                <a:cs typeface="Arial" pitchFamily="34" charset="0"/>
              </a:rPr>
              <a:t>papers and statistics, etc), </a:t>
            </a:r>
            <a:r>
              <a:rPr lang="en-US" sz="1800" dirty="0">
                <a:latin typeface="Arial" pitchFamily="34" charset="0"/>
                <a:cs typeface="Arial" pitchFamily="34" charset="0"/>
              </a:rPr>
              <a:t>and eventually driving the development of human society and economy. </a:t>
            </a:r>
          </a:p>
          <a:p>
            <a:pPr marL="180975" indent="-180975" algn="just">
              <a:spcBef>
                <a:spcPts val="600"/>
              </a:spcBef>
              <a:spcAft>
                <a:spcPts val="600"/>
              </a:spcAft>
              <a:buFont typeface="Wingdings" panose="05000000000000000000" pitchFamily="2" charset="2"/>
              <a:buNone/>
              <a:defRPr/>
            </a:pPr>
            <a:r>
              <a:rPr lang="en-US" sz="1800" dirty="0">
                <a:latin typeface="Arial" pitchFamily="34" charset="0"/>
                <a:cs typeface="Arial" pitchFamily="34" charset="0"/>
              </a:rPr>
              <a:t>4. ITU is headquartered in Geneva, Switzerland, and has 12 offices in six regions of the world.</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1260475" y="188913"/>
            <a:ext cx="7812088" cy="576262"/>
          </a:xfrm>
        </p:spPr>
        <p:txBody>
          <a:bodyPr/>
          <a:lstStyle/>
          <a:p>
            <a:r>
              <a:rPr lang="en-US" altLang="zh-CN" sz="2800" smtClean="0"/>
              <a:t>Types of members</a:t>
            </a:r>
            <a:endParaRPr lang="zh-CN" altLang="en-US" sz="2800" smtClean="0"/>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0475" y="4149725"/>
            <a:ext cx="5832475" cy="2133600"/>
          </a:xfrm>
          <a:noFill/>
        </p:spPr>
      </p:pic>
      <p:sp>
        <p:nvSpPr>
          <p:cNvPr id="9220" name="矩形 4"/>
          <p:cNvSpPr>
            <a:spLocks noChangeArrowheads="1"/>
          </p:cNvSpPr>
          <p:nvPr/>
        </p:nvSpPr>
        <p:spPr bwMode="auto">
          <a:xfrm>
            <a:off x="684213" y="981075"/>
            <a:ext cx="79200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a:p>
            <a:pPr eaLnBrk="1" hangingPunct="1"/>
            <a:r>
              <a:rPr lang="en-US" altLang="zh-CN"/>
              <a:t>▪ Member States </a:t>
            </a:r>
            <a:r>
              <a:rPr lang="zh-CN" altLang="en-US"/>
              <a:t>（</a:t>
            </a:r>
            <a:r>
              <a:rPr lang="en-US" altLang="zh-CN"/>
              <a:t>MS</a:t>
            </a:r>
            <a:r>
              <a:rPr lang="zh-CN" altLang="en-US"/>
              <a:t>）</a:t>
            </a:r>
            <a:r>
              <a:rPr lang="en-US" altLang="zh-CN"/>
              <a:t>:193 </a:t>
            </a:r>
            <a:r>
              <a:rPr lang="en-US" altLang="zh-CN" b="1"/>
              <a:t>Member States and Regulatory Bodies </a:t>
            </a:r>
            <a:r>
              <a:rPr lang="zh-CN" altLang="en-US" b="1"/>
              <a:t>（有参与最终决策的投票权）</a:t>
            </a:r>
          </a:p>
          <a:p>
            <a:pPr eaLnBrk="1" hangingPunct="1"/>
            <a:r>
              <a:rPr lang="en-US" altLang="zh-CN"/>
              <a:t>• Sector Members (SM): 536 </a:t>
            </a:r>
            <a:r>
              <a:rPr lang="en-US" altLang="zh-CN" b="1"/>
              <a:t>Companies, Business Associations, NGOs </a:t>
            </a:r>
            <a:r>
              <a:rPr lang="zh-CN" altLang="en-US" b="1"/>
              <a:t>（参与部门工作，可担任各级职务，不能参与最终决策）</a:t>
            </a:r>
          </a:p>
          <a:p>
            <a:pPr eaLnBrk="1" hangingPunct="1"/>
            <a:r>
              <a:rPr lang="en-US" altLang="zh-CN"/>
              <a:t>•  Associate Members: 167 Companies </a:t>
            </a:r>
            <a:r>
              <a:rPr lang="zh-CN" altLang="en-US"/>
              <a:t>（</a:t>
            </a:r>
            <a:r>
              <a:rPr lang="en-US" altLang="zh-CN" b="1"/>
              <a:t>1/3 SM</a:t>
            </a:r>
            <a:r>
              <a:rPr lang="zh-CN" altLang="en-US" b="1"/>
              <a:t>年费，只能参与特定</a:t>
            </a:r>
            <a:r>
              <a:rPr lang="en-US" altLang="zh-CN" b="1"/>
              <a:t>SG</a:t>
            </a:r>
            <a:r>
              <a:rPr lang="zh-CN" altLang="en-US" b="1"/>
              <a:t>， </a:t>
            </a:r>
            <a:endParaRPr lang="en-US" altLang="zh-CN" b="1"/>
          </a:p>
          <a:p>
            <a:pPr eaLnBrk="1" hangingPunct="1"/>
            <a:r>
              <a:rPr lang="en-US" altLang="zh-CN" b="1"/>
              <a:t>  </a:t>
            </a:r>
            <a:r>
              <a:rPr lang="zh-CN" altLang="en-US" b="1"/>
              <a:t>最高可担任报告人，不能参与最终决策）</a:t>
            </a:r>
          </a:p>
          <a:p>
            <a:pPr eaLnBrk="1" hangingPunct="1"/>
            <a:r>
              <a:rPr lang="en-US" altLang="zh-CN"/>
              <a:t>•  Academia: 134 </a:t>
            </a:r>
            <a:r>
              <a:rPr lang="en-US" altLang="zh-CN" b="1"/>
              <a:t>Universities&amp; Research Establishments</a:t>
            </a:r>
            <a:r>
              <a:rPr lang="zh-CN" altLang="en-US" b="1"/>
              <a:t>（最高可担任报</a:t>
            </a:r>
            <a:endParaRPr lang="en-US" altLang="zh-CN" b="1"/>
          </a:p>
          <a:p>
            <a:pPr eaLnBrk="1" hangingPunct="1"/>
            <a:r>
              <a:rPr lang="en-US" altLang="zh-CN" b="1"/>
              <a:t>  </a:t>
            </a:r>
            <a:r>
              <a:rPr lang="zh-CN" altLang="en-US" b="1"/>
              <a:t>告人，不能参与最终决策）</a:t>
            </a:r>
          </a:p>
          <a:p>
            <a:pPr eaLnBrk="1" hangingPunct="1"/>
            <a:endParaRPr lang="en-US" altLang="zh-CN"/>
          </a:p>
          <a:p>
            <a:pPr eaLnBrk="1" hangingPunct="1"/>
            <a:r>
              <a:rPr lang="zh-CN" altLang="en-US"/>
              <a:t>不加限定地提到‘成员’</a:t>
            </a:r>
            <a:r>
              <a:rPr lang="en-US" altLang="zh-CN"/>
              <a:t>= </a:t>
            </a:r>
            <a:r>
              <a:rPr lang="zh-CN" altLang="en-US"/>
              <a:t>以上全部</a:t>
            </a:r>
            <a:endParaRPr lang="en-US" altLang="zh-CN"/>
          </a:p>
          <a:p>
            <a:pPr eaLnBrk="1" hangingPunct="1"/>
            <a:r>
              <a:rPr lang="en-US" altLang="zh-CN"/>
              <a:t>                                                                             </a:t>
            </a:r>
            <a:r>
              <a:rPr lang="zh-CN" altLang="en-US"/>
              <a:t>（来源：国际电信联盟</a:t>
            </a:r>
            <a:r>
              <a:rPr lang="en-US" altLang="zh-CN"/>
              <a:t>TSB</a:t>
            </a:r>
            <a:r>
              <a:rPr lang="zh-CN" altLang="en-US"/>
              <a:t>）</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6"/>
          <p:cNvSpPr>
            <a:spLocks noChangeArrowheads="1"/>
          </p:cNvSpPr>
          <p:nvPr/>
        </p:nvSpPr>
        <p:spPr bwMode="auto">
          <a:xfrm>
            <a:off x="468313" y="2133600"/>
            <a:ext cx="1079500" cy="663575"/>
          </a:xfrm>
          <a:prstGeom prst="rect">
            <a:avLst/>
          </a:prstGeom>
          <a:solidFill>
            <a:srgbClr val="FFFF9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algn="ctr" defTabSz="911225" eaLnBrk="0" hangingPunct="0">
              <a:lnSpc>
                <a:spcPct val="120000"/>
              </a:lnSpc>
              <a:spcBef>
                <a:spcPts val="600"/>
              </a:spcBef>
              <a:buFont typeface="Arial" charset="0"/>
              <a:buNone/>
              <a:defRPr/>
            </a:pPr>
            <a:r>
              <a:rPr lang="en-US" b="1" dirty="0">
                <a:ea typeface="华文细黑" pitchFamily="2" charset="-122"/>
                <a:cs typeface="Arial" pitchFamily="34" charset="0"/>
                <a:sym typeface="Arial" charset="0"/>
              </a:rPr>
              <a:t>ITU</a:t>
            </a:r>
          </a:p>
        </p:txBody>
      </p:sp>
      <p:sp>
        <p:nvSpPr>
          <p:cNvPr id="14339" name="矩形 7"/>
          <p:cNvSpPr>
            <a:spLocks noChangeArrowheads="1"/>
          </p:cNvSpPr>
          <p:nvPr/>
        </p:nvSpPr>
        <p:spPr bwMode="auto">
          <a:xfrm>
            <a:off x="1619250" y="2133600"/>
            <a:ext cx="7200900" cy="663575"/>
          </a:xfrm>
          <a:prstGeom prst="rect">
            <a:avLst/>
          </a:prstGeom>
          <a:solidFill>
            <a:srgbClr val="D9D9D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defTabSz="911225" eaLnBrk="0" hangingPunct="0">
              <a:lnSpc>
                <a:spcPct val="120000"/>
              </a:lnSpc>
              <a:spcBef>
                <a:spcPts val="600"/>
              </a:spcBef>
              <a:buFont typeface="Arial" charset="0"/>
              <a:buNone/>
              <a:defRPr/>
            </a:pPr>
            <a:r>
              <a:rPr lang="en-US" sz="1200" dirty="0">
                <a:ea typeface="华文细黑" pitchFamily="2" charset="-122"/>
                <a:cs typeface="Arial" pitchFamily="34" charset="0"/>
                <a:sym typeface="Arial" charset="0"/>
              </a:rPr>
              <a:t>Allocates global radio-frequency spectrum and satellite orbit resources, formulates technical and service standards, promotes network interconnectivity, shares regulation and successful experience, bridges the digital divide, and boosts sustainable growth and universal service. </a:t>
            </a:r>
          </a:p>
        </p:txBody>
      </p:sp>
      <p:sp>
        <p:nvSpPr>
          <p:cNvPr id="14340" name="矩形 8"/>
          <p:cNvSpPr>
            <a:spLocks noChangeArrowheads="1"/>
          </p:cNvSpPr>
          <p:nvPr/>
        </p:nvSpPr>
        <p:spPr bwMode="auto">
          <a:xfrm>
            <a:off x="468313" y="3114675"/>
            <a:ext cx="2717800" cy="431800"/>
          </a:xfrm>
          <a:prstGeom prst="rect">
            <a:avLst/>
          </a:prstGeom>
          <a:solidFill>
            <a:srgbClr val="FFFF9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algn="ctr" defTabSz="911225" eaLnBrk="0" hangingPunct="0">
              <a:lnSpc>
                <a:spcPct val="120000"/>
              </a:lnSpc>
              <a:spcBef>
                <a:spcPts val="600"/>
              </a:spcBef>
              <a:buFont typeface="Arial" charset="0"/>
              <a:buNone/>
              <a:defRPr/>
            </a:pPr>
            <a:r>
              <a:rPr lang="en-US" b="1" dirty="0">
                <a:ea typeface="华文细黑" pitchFamily="2" charset="-122"/>
                <a:cs typeface="Arial" pitchFamily="34" charset="0"/>
                <a:sym typeface="Arial" charset="0"/>
              </a:rPr>
              <a:t>ITU-R</a:t>
            </a:r>
          </a:p>
        </p:txBody>
      </p:sp>
      <p:sp>
        <p:nvSpPr>
          <p:cNvPr id="14341" name="矩形 9"/>
          <p:cNvSpPr>
            <a:spLocks noChangeArrowheads="1"/>
          </p:cNvSpPr>
          <p:nvPr/>
        </p:nvSpPr>
        <p:spPr bwMode="auto">
          <a:xfrm>
            <a:off x="3405188" y="3114675"/>
            <a:ext cx="2557462" cy="431800"/>
          </a:xfrm>
          <a:prstGeom prst="rect">
            <a:avLst/>
          </a:prstGeom>
          <a:solidFill>
            <a:srgbClr val="FFFF9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algn="ctr" defTabSz="911225" eaLnBrk="0" hangingPunct="0">
              <a:lnSpc>
                <a:spcPct val="120000"/>
              </a:lnSpc>
              <a:spcBef>
                <a:spcPts val="600"/>
              </a:spcBef>
              <a:buFont typeface="Arial" charset="0"/>
              <a:buNone/>
              <a:defRPr/>
            </a:pPr>
            <a:r>
              <a:rPr lang="en-US" b="1" dirty="0">
                <a:ea typeface="华文细黑" pitchFamily="2" charset="-122"/>
                <a:cs typeface="Arial" pitchFamily="34" charset="0"/>
                <a:sym typeface="Arial" charset="0"/>
              </a:rPr>
              <a:t>ITU-T</a:t>
            </a:r>
          </a:p>
        </p:txBody>
      </p:sp>
      <p:sp>
        <p:nvSpPr>
          <p:cNvPr id="14342" name="矩形 10"/>
          <p:cNvSpPr>
            <a:spLocks noChangeArrowheads="1"/>
          </p:cNvSpPr>
          <p:nvPr/>
        </p:nvSpPr>
        <p:spPr bwMode="auto">
          <a:xfrm>
            <a:off x="6181725" y="3113088"/>
            <a:ext cx="2638425" cy="433387"/>
          </a:xfrm>
          <a:prstGeom prst="rect">
            <a:avLst/>
          </a:prstGeom>
          <a:solidFill>
            <a:srgbClr val="FFFF9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algn="ctr" defTabSz="911225" eaLnBrk="0" hangingPunct="0">
              <a:lnSpc>
                <a:spcPct val="120000"/>
              </a:lnSpc>
              <a:spcBef>
                <a:spcPts val="600"/>
              </a:spcBef>
              <a:buFont typeface="Arial" charset="0"/>
              <a:buNone/>
              <a:defRPr/>
            </a:pPr>
            <a:r>
              <a:rPr lang="en-US" b="1" dirty="0">
                <a:ea typeface="华文细黑" pitchFamily="2" charset="-122"/>
                <a:cs typeface="Arial" pitchFamily="34" charset="0"/>
                <a:sym typeface="Arial" charset="0"/>
              </a:rPr>
              <a:t>ITU-D</a:t>
            </a:r>
          </a:p>
        </p:txBody>
      </p:sp>
      <p:sp>
        <p:nvSpPr>
          <p:cNvPr id="14343" name="矩形 11"/>
          <p:cNvSpPr>
            <a:spLocks noChangeArrowheads="1"/>
          </p:cNvSpPr>
          <p:nvPr/>
        </p:nvSpPr>
        <p:spPr bwMode="auto">
          <a:xfrm>
            <a:off x="466725" y="5302250"/>
            <a:ext cx="1368425" cy="935038"/>
          </a:xfrm>
          <a:prstGeom prst="rect">
            <a:avLst/>
          </a:prstGeom>
          <a:solidFill>
            <a:srgbClr val="FFFF9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algn="ctr" defTabSz="911225" eaLnBrk="0" hangingPunct="0">
              <a:lnSpc>
                <a:spcPct val="120000"/>
              </a:lnSpc>
              <a:spcBef>
                <a:spcPts val="600"/>
              </a:spcBef>
              <a:buFont typeface="Arial" charset="0"/>
              <a:buNone/>
              <a:defRPr/>
            </a:pPr>
            <a:r>
              <a:rPr lang="en-US" b="1" dirty="0">
                <a:ea typeface="微软雅黑" pitchFamily="34" charset="-122"/>
                <a:cs typeface="Arial" pitchFamily="34" charset="0"/>
                <a:sym typeface="Arial" charset="0"/>
              </a:rPr>
              <a:t>General Secretariat</a:t>
            </a:r>
          </a:p>
        </p:txBody>
      </p:sp>
      <p:sp>
        <p:nvSpPr>
          <p:cNvPr id="14344" name="矩形 12"/>
          <p:cNvSpPr>
            <a:spLocks noChangeArrowheads="1"/>
          </p:cNvSpPr>
          <p:nvPr/>
        </p:nvSpPr>
        <p:spPr bwMode="auto">
          <a:xfrm>
            <a:off x="482600" y="3559175"/>
            <a:ext cx="2719388" cy="1643063"/>
          </a:xfrm>
          <a:prstGeom prst="rect">
            <a:avLst/>
          </a:prstGeom>
          <a:solidFill>
            <a:srgbClr val="D9D9D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marL="342900" indent="-342900" algn="just" defTabSz="911225" eaLnBrk="0" hangingPunct="0">
              <a:lnSpc>
                <a:spcPct val="120000"/>
              </a:lnSpc>
              <a:buFont typeface="Arial" charset="0"/>
              <a:buNone/>
              <a:defRPr/>
            </a:pPr>
            <a:endParaRPr lang="zh-CN" altLang="en-US" sz="1200">
              <a:ea typeface="微软雅黑" pitchFamily="34" charset="-122"/>
              <a:cs typeface="Arial" pitchFamily="34" charset="0"/>
              <a:sym typeface="Arial" charset="0"/>
            </a:endParaRPr>
          </a:p>
          <a:p>
            <a:pPr marL="342900" indent="-342900" defTabSz="911225" eaLnBrk="0" hangingPunct="0">
              <a:lnSpc>
                <a:spcPct val="120000"/>
              </a:lnSpc>
              <a:buFont typeface="Arial" charset="0"/>
              <a:buNone/>
              <a:defRPr/>
            </a:pPr>
            <a:r>
              <a:rPr lang="en-US" sz="1200">
                <a:ea typeface="微软雅黑" pitchFamily="34" charset="-122"/>
                <a:cs typeface="Arial" pitchFamily="34" charset="0"/>
                <a:sym typeface="Arial" charset="0"/>
              </a:rPr>
              <a:t>        </a:t>
            </a:r>
          </a:p>
        </p:txBody>
      </p:sp>
      <p:sp>
        <p:nvSpPr>
          <p:cNvPr id="14345" name="矩形 14"/>
          <p:cNvSpPr>
            <a:spLocks noChangeArrowheads="1"/>
          </p:cNvSpPr>
          <p:nvPr/>
        </p:nvSpPr>
        <p:spPr bwMode="auto">
          <a:xfrm>
            <a:off x="3405188" y="3559175"/>
            <a:ext cx="2557462" cy="1611313"/>
          </a:xfrm>
          <a:prstGeom prst="rect">
            <a:avLst/>
          </a:prstGeom>
          <a:solidFill>
            <a:srgbClr val="D9D9D9"/>
          </a:solidFill>
          <a:ln w="25400" algn="ctr">
            <a:noFill/>
            <a:miter lim="800000"/>
            <a:headEnd/>
            <a:tailEnd/>
          </a:ln>
          <a:effectLst>
            <a:outerShdw dist="17779" dir="2700000" algn="tl" rotWithShape="0">
              <a:srgbClr val="000000">
                <a:alpha val="39998"/>
              </a:srgbClr>
            </a:outerShdw>
          </a:effectLst>
        </p:spPr>
        <p:txBody>
          <a:bodyPr lIns="91436" tIns="45718" rIns="91436" bIns="45718"/>
          <a:lstStyle/>
          <a:p>
            <a:pPr defTabSz="911225" eaLnBrk="0" hangingPunct="0">
              <a:lnSpc>
                <a:spcPct val="120000"/>
              </a:lnSpc>
              <a:buFont typeface="Arial" charset="0"/>
              <a:buNone/>
              <a:defRPr/>
            </a:pPr>
            <a:r>
              <a:rPr lang="en-US" sz="1050" dirty="0">
                <a:ea typeface="微软雅黑" pitchFamily="34" charset="-122"/>
                <a:cs typeface="Arial" pitchFamily="34" charset="0"/>
                <a:sym typeface="Arial" charset="0"/>
              </a:rPr>
              <a:t>A cooperation and coordination platform about how governments and private sectors worldwide formulate international standards for global ICT networks, infrastructure and business; formulate technical standards; improve interoperability. </a:t>
            </a:r>
          </a:p>
        </p:txBody>
      </p:sp>
      <p:sp>
        <p:nvSpPr>
          <p:cNvPr id="14346" name="矩形 15"/>
          <p:cNvSpPr>
            <a:spLocks noChangeArrowheads="1"/>
          </p:cNvSpPr>
          <p:nvPr/>
        </p:nvSpPr>
        <p:spPr bwMode="auto">
          <a:xfrm>
            <a:off x="6180138" y="3559175"/>
            <a:ext cx="2640012" cy="1611313"/>
          </a:xfrm>
          <a:prstGeom prst="rect">
            <a:avLst/>
          </a:prstGeom>
          <a:solidFill>
            <a:srgbClr val="D9D9D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marL="342900" indent="-342900" defTabSz="911225" eaLnBrk="0" hangingPunct="0">
              <a:lnSpc>
                <a:spcPct val="120000"/>
              </a:lnSpc>
              <a:buFont typeface="Arial" charset="0"/>
              <a:buNone/>
              <a:defRPr/>
            </a:pPr>
            <a:endParaRPr lang="zh-CN" altLang="en-US" sz="1600">
              <a:ea typeface="微软雅黑" pitchFamily="34" charset="-122"/>
              <a:cs typeface="Arial" pitchFamily="34" charset="0"/>
              <a:sym typeface="Arial" charset="0"/>
            </a:endParaRPr>
          </a:p>
        </p:txBody>
      </p:sp>
      <p:sp>
        <p:nvSpPr>
          <p:cNvPr id="14347" name="矩形 16"/>
          <p:cNvSpPr>
            <a:spLocks noChangeArrowheads="1"/>
          </p:cNvSpPr>
          <p:nvPr/>
        </p:nvSpPr>
        <p:spPr bwMode="auto">
          <a:xfrm>
            <a:off x="1835150" y="5302250"/>
            <a:ext cx="6985000" cy="935038"/>
          </a:xfrm>
          <a:prstGeom prst="rect">
            <a:avLst/>
          </a:prstGeom>
          <a:solidFill>
            <a:srgbClr val="D9D9D9"/>
          </a:solidFill>
          <a:ln w="25400" algn="ctr">
            <a:noFill/>
            <a:miter lim="800000"/>
            <a:headEnd/>
            <a:tailEnd/>
          </a:ln>
          <a:effectLst>
            <a:outerShdw dist="17779" dir="2700000" algn="tl" rotWithShape="0">
              <a:srgbClr val="000000">
                <a:alpha val="39998"/>
              </a:srgbClr>
            </a:outerShdw>
          </a:effectLst>
        </p:spPr>
        <p:txBody>
          <a:bodyPr lIns="91436" tIns="45718" rIns="91436" bIns="45718" anchor="ctr"/>
          <a:lstStyle/>
          <a:p>
            <a:pPr marL="342900" indent="-342900" defTabSz="911225" eaLnBrk="0" hangingPunct="0">
              <a:lnSpc>
                <a:spcPct val="120000"/>
              </a:lnSpc>
              <a:defRPr/>
            </a:pPr>
            <a:r>
              <a:rPr lang="en-US" sz="1200" dirty="0">
                <a:ea typeface="微软雅黑" pitchFamily="34" charset="-122"/>
                <a:cs typeface="Arial" pitchFamily="34" charset="0"/>
                <a:sym typeface="Arial" charset="0"/>
              </a:rPr>
              <a:t>1. Provide members with the information about the Union’s activities and financial status; </a:t>
            </a:r>
          </a:p>
          <a:p>
            <a:pPr marL="342900" indent="-342900" defTabSz="911225" eaLnBrk="0" hangingPunct="0">
              <a:lnSpc>
                <a:spcPct val="120000"/>
              </a:lnSpc>
              <a:defRPr/>
            </a:pPr>
            <a:r>
              <a:rPr lang="en-US" sz="1200" dirty="0">
                <a:ea typeface="微软雅黑" pitchFamily="34" charset="-122"/>
                <a:cs typeface="Arial" pitchFamily="34" charset="0"/>
                <a:sym typeface="Arial" charset="0"/>
              </a:rPr>
              <a:t>2. Coordinate all administrative aspects of the Union’s activities; </a:t>
            </a:r>
          </a:p>
          <a:p>
            <a:pPr marL="342900" indent="-342900" defTabSz="911225" eaLnBrk="0" hangingPunct="0">
              <a:lnSpc>
                <a:spcPct val="120000"/>
              </a:lnSpc>
              <a:defRPr/>
            </a:pPr>
            <a:r>
              <a:rPr lang="en-US" sz="1200" dirty="0">
                <a:ea typeface="微软雅黑" pitchFamily="34" charset="-122"/>
                <a:cs typeface="Arial" pitchFamily="34" charset="0"/>
                <a:sym typeface="Arial" charset="0"/>
              </a:rPr>
              <a:t>3. Coordinate the cooperation between the ITU and other international organizations; </a:t>
            </a:r>
          </a:p>
          <a:p>
            <a:pPr marL="342900" indent="-342900" defTabSz="911225" eaLnBrk="0" hangingPunct="0">
              <a:lnSpc>
                <a:spcPct val="120000"/>
              </a:lnSpc>
              <a:defRPr/>
            </a:pPr>
            <a:r>
              <a:rPr lang="en-US" sz="1200" dirty="0">
                <a:ea typeface="微软雅黑" pitchFamily="34" charset="-122"/>
                <a:cs typeface="Arial" pitchFamily="34" charset="0"/>
                <a:sym typeface="Arial" charset="0"/>
              </a:rPr>
              <a:t>4. Develop members; 5. Publicize ITU Telecom World and ITU.  </a:t>
            </a:r>
          </a:p>
        </p:txBody>
      </p:sp>
      <p:sp>
        <p:nvSpPr>
          <p:cNvPr id="10252" name="等腰三角形 17"/>
          <p:cNvSpPr>
            <a:spLocks noChangeArrowheads="1"/>
          </p:cNvSpPr>
          <p:nvPr/>
        </p:nvSpPr>
        <p:spPr bwMode="auto">
          <a:xfrm rot="10800000">
            <a:off x="3205163" y="2924175"/>
            <a:ext cx="2879725" cy="144463"/>
          </a:xfrm>
          <a:prstGeom prst="triangle">
            <a:avLst>
              <a:gd name="adj" fmla="val 50000"/>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600">
              <a:solidFill>
                <a:srgbClr val="FFFFFF"/>
              </a:solidFill>
              <a:cs typeface="Arial" panose="020B0604020202020204" pitchFamily="34" charset="0"/>
              <a:sym typeface="Arial" panose="020B0604020202020204" pitchFamily="34" charset="0"/>
            </a:endParaRPr>
          </a:p>
        </p:txBody>
      </p:sp>
      <p:sp>
        <p:nvSpPr>
          <p:cNvPr id="6157" name="文本框 1"/>
          <p:cNvSpPr txBox="1">
            <a:spLocks noChangeArrowheads="1"/>
          </p:cNvSpPr>
          <p:nvPr/>
        </p:nvSpPr>
        <p:spPr bwMode="auto">
          <a:xfrm>
            <a:off x="482600" y="3573463"/>
            <a:ext cx="2722563" cy="1643062"/>
          </a:xfrm>
          <a:prstGeom prst="rect">
            <a:avLst/>
          </a:prstGeom>
          <a:noFill/>
          <a:ln w="9525">
            <a:noFill/>
            <a:miter lim="800000"/>
            <a:headEnd/>
            <a:tailEnd/>
          </a:ln>
        </p:spPr>
        <p:txBody>
          <a:bodyPr>
            <a:spAutoFit/>
          </a:bodyPr>
          <a:lstStyle/>
          <a:p>
            <a:pPr defTabSz="912813" eaLnBrk="0" hangingPunct="0">
              <a:lnSpc>
                <a:spcPct val="120000"/>
              </a:lnSpc>
              <a:buFont typeface="Arial" charset="0"/>
              <a:buNone/>
              <a:defRPr/>
            </a:pPr>
            <a:r>
              <a:rPr lang="en-US" sz="1050" dirty="0">
                <a:ea typeface="微软雅黑" pitchFamily="34" charset="-122"/>
                <a:cs typeface="Arial" pitchFamily="34" charset="0"/>
              </a:rPr>
              <a:t>Manage international radio spectrum and satellite orbit resources; formulate and implement the Radio Regulations and related regional agreements; make Recommendations to guarantee the operating performance and quality of radio communications systems through the radio-related standardization work. </a:t>
            </a:r>
          </a:p>
        </p:txBody>
      </p:sp>
      <p:sp>
        <p:nvSpPr>
          <p:cNvPr id="6158" name="文本框 2"/>
          <p:cNvSpPr txBox="1">
            <a:spLocks noChangeArrowheads="1"/>
          </p:cNvSpPr>
          <p:nvPr/>
        </p:nvSpPr>
        <p:spPr bwMode="auto">
          <a:xfrm>
            <a:off x="6181725" y="3573463"/>
            <a:ext cx="2638425" cy="1625600"/>
          </a:xfrm>
          <a:prstGeom prst="rect">
            <a:avLst/>
          </a:prstGeom>
          <a:noFill/>
          <a:ln w="9525">
            <a:noFill/>
            <a:miter lim="800000"/>
            <a:headEnd/>
            <a:tailEnd/>
          </a:ln>
        </p:spPr>
        <p:txBody>
          <a:bodyPr>
            <a:spAutoFit/>
          </a:bodyPr>
          <a:lstStyle/>
          <a:p>
            <a:pPr defTabSz="912813" eaLnBrk="0" hangingPunct="0">
              <a:lnSpc>
                <a:spcPct val="120000"/>
              </a:lnSpc>
              <a:buFont typeface="Arial" charset="0"/>
              <a:buNone/>
              <a:defRPr/>
            </a:pPr>
            <a:r>
              <a:rPr lang="en-US" sz="1050" dirty="0">
                <a:ea typeface="微软雅黑" pitchFamily="34" charset="-122"/>
                <a:cs typeface="Arial" pitchFamily="34" charset="0"/>
                <a:sym typeface="Arial" charset="0"/>
              </a:rPr>
              <a:t>Create a good environment for ICT development, promote the development of telecommunication and ICT networks, enhance the capacity building of developing countries, share regulation and successful experience, improve digital inclusiveness, and facilitate sustainable growth and universal service. </a:t>
            </a:r>
          </a:p>
        </p:txBody>
      </p:sp>
      <p:sp>
        <p:nvSpPr>
          <p:cNvPr id="18" name="矩形 17"/>
          <p:cNvSpPr/>
          <p:nvPr/>
        </p:nvSpPr>
        <p:spPr>
          <a:xfrm>
            <a:off x="939800" y="173038"/>
            <a:ext cx="8559800" cy="461962"/>
          </a:xfrm>
          <a:prstGeom prst="rect">
            <a:avLst/>
          </a:prstGeom>
        </p:spPr>
        <p:txBody>
          <a:bodyPr>
            <a:spAutoFit/>
          </a:bodyPr>
          <a:lstStyle/>
          <a:p>
            <a:pPr eaLnBrk="0" hangingPunct="0">
              <a:buFont typeface="Arial" panose="020B0604020202020204" pitchFamily="34" charset="0"/>
              <a:buNone/>
              <a:defRPr/>
            </a:pPr>
            <a:r>
              <a:rPr lang="en-US" sz="2300" b="1" dirty="0">
                <a:solidFill>
                  <a:schemeClr val="tx2"/>
                </a:solidFill>
                <a:ea typeface="+mj-ea"/>
                <a:cs typeface="Arial" pitchFamily="34" charset="0"/>
              </a:rPr>
              <a:t>Organizational Structure, Mission and Function of ITU</a:t>
            </a:r>
          </a:p>
        </p:txBody>
      </p:sp>
      <p:sp>
        <p:nvSpPr>
          <p:cNvPr id="19" name="矩形 4"/>
          <p:cNvSpPr>
            <a:spLocks noChangeArrowheads="1"/>
          </p:cNvSpPr>
          <p:nvPr/>
        </p:nvSpPr>
        <p:spPr bwMode="auto">
          <a:xfrm>
            <a:off x="466725" y="979488"/>
            <a:ext cx="8353425" cy="9366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buFont typeface="Arial" panose="020B0604020202020204" pitchFamily="34" charset="0"/>
              <a:buNone/>
              <a:defRPr/>
            </a:pPr>
            <a:r>
              <a:rPr lang="en-US" sz="1400" dirty="0">
                <a:latin typeface="Arial" pitchFamily="34" charset="0"/>
                <a:cs typeface="Arial" pitchFamily="34" charset="0"/>
                <a:sym typeface="微软雅黑" panose="020B0503020204020204" pitchFamily="34" charset="-122"/>
              </a:rPr>
              <a:t>A specialized agency of the United Nations as well as an intergovernmental international organization that is responsible for international telecommunication and ICT affairs. Founded on May 17, 1865, </a:t>
            </a:r>
            <a:r>
              <a:rPr lang="en-US" sz="1400" b="1" dirty="0">
                <a:latin typeface="Arial" pitchFamily="34" charset="0"/>
                <a:cs typeface="Arial" pitchFamily="34" charset="0"/>
                <a:sym typeface="微软雅黑" panose="020B0503020204020204" pitchFamily="34" charset="-122"/>
              </a:rPr>
              <a:t>its membership includes </a:t>
            </a:r>
            <a:r>
              <a:rPr lang="en-US" sz="1400" b="1" dirty="0">
                <a:solidFill>
                  <a:srgbClr val="FF0000"/>
                </a:solidFill>
                <a:latin typeface="Arial" pitchFamily="34" charset="0"/>
                <a:cs typeface="Arial" pitchFamily="34" charset="0"/>
                <a:sym typeface="微软雅黑" panose="020B0503020204020204" pitchFamily="34" charset="-122"/>
              </a:rPr>
              <a:t>193</a:t>
            </a:r>
            <a:r>
              <a:rPr lang="en-US" sz="1400" b="1" dirty="0">
                <a:latin typeface="Arial" pitchFamily="34" charset="0"/>
                <a:cs typeface="Arial" pitchFamily="34" charset="0"/>
                <a:sym typeface="微软雅黑" panose="020B0503020204020204" pitchFamily="34" charset="-122"/>
              </a:rPr>
              <a:t> Member States, and more than </a:t>
            </a:r>
            <a:r>
              <a:rPr lang="en-US" sz="1400" b="1" dirty="0">
                <a:solidFill>
                  <a:srgbClr val="FF0000"/>
                </a:solidFill>
                <a:latin typeface="Arial" pitchFamily="34" charset="0"/>
                <a:cs typeface="Arial" pitchFamily="34" charset="0"/>
                <a:sym typeface="微软雅黑" panose="020B0503020204020204" pitchFamily="34" charset="-122"/>
              </a:rPr>
              <a:t>700</a:t>
            </a:r>
            <a:r>
              <a:rPr lang="en-US" sz="1400" b="1" dirty="0">
                <a:latin typeface="Arial" pitchFamily="34" charset="0"/>
                <a:cs typeface="Arial" pitchFamily="34" charset="0"/>
                <a:sym typeface="微软雅黑" panose="020B0503020204020204" pitchFamily="34" charset="-122"/>
              </a:rPr>
              <a:t> Sector Members, Associates and Academia. It is headquartered in </a:t>
            </a:r>
            <a:r>
              <a:rPr lang="en-US" sz="1400" b="1" dirty="0">
                <a:solidFill>
                  <a:srgbClr val="FF0000"/>
                </a:solidFill>
                <a:latin typeface="Arial" pitchFamily="34" charset="0"/>
                <a:cs typeface="Arial" pitchFamily="34" charset="0"/>
                <a:sym typeface="微软雅黑" panose="020B0503020204020204" pitchFamily="34" charset="-122"/>
              </a:rPr>
              <a:t>Geneva, Switzerland</a:t>
            </a:r>
            <a:r>
              <a:rPr lang="en-US" sz="1400" b="1" dirty="0">
                <a:latin typeface="Arial" pitchFamily="34" charset="0"/>
                <a:cs typeface="Arial" pitchFamily="34" charset="0"/>
                <a:sym typeface="微软雅黑" panose="020B0503020204020204" pitchFamily="34" charset="-122"/>
              </a:rPr>
              <a:t>. </a:t>
            </a:r>
          </a:p>
        </p:txBody>
      </p:sp>
      <p:sp>
        <p:nvSpPr>
          <p:cNvPr id="10257" name="灯片编号占位符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cs typeface="Arial" panose="020B0604020202020204" pitchFamily="34" charset="0"/>
            </a:endParaRPr>
          </a:p>
          <a:p>
            <a:pPr>
              <a:buFont typeface="Arial" panose="020B0604020202020204" pitchFamily="34" charset="0"/>
              <a:buChar char="•"/>
            </a:pPr>
            <a:endParaRPr lang="zh-CN" altLang="zh-CN">
              <a:solidFill>
                <a:srgbClr val="000066"/>
              </a:solidFill>
              <a:cs typeface="Arial" panose="020B0604020202020204" pitchFamily="34" charset="0"/>
            </a:endParaRPr>
          </a:p>
          <a:p>
            <a:pPr>
              <a:buFont typeface="Arial" panose="020B0604020202020204" pitchFamily="34" charset="0"/>
              <a:buChar char="•"/>
            </a:pPr>
            <a:endParaRPr lang="zh-CN" altLang="zh-CN">
              <a:solidFill>
                <a:srgbClr val="000066"/>
              </a:solidFill>
              <a:cs typeface="Arial" panose="020B0604020202020204" pitchFamily="34" charset="0"/>
            </a:endParaRPr>
          </a:p>
          <a:p>
            <a:pPr>
              <a:buFont typeface="Arial" panose="020B0604020202020204" pitchFamily="34" charset="0"/>
              <a:buChar char="•"/>
            </a:pPr>
            <a:r>
              <a:rPr lang="en-US" altLang="zh-CN">
                <a:solidFill>
                  <a:srgbClr val="000066"/>
                </a:solidFill>
                <a:cs typeface="Arial" panose="020B0604020202020204" pitchFamily="34" charset="0"/>
              </a:rPr>
              <a:t>Page </a:t>
            </a:r>
            <a:fld id="{9500EEA7-DC31-428A-8EB5-8AA0C2DA88A3}" type="slidenum">
              <a:rPr lang="en-US" altLang="zh-CN">
                <a:solidFill>
                  <a:srgbClr val="000066"/>
                </a:solidFill>
                <a:cs typeface="Arial" panose="020B0604020202020204" pitchFamily="34" charset="0"/>
              </a:rPr>
              <a:pPr>
                <a:buFont typeface="Arial" panose="020B0604020202020204" pitchFamily="34" charset="0"/>
                <a:buChar char="•"/>
              </a:pPr>
              <a:t>5</a:t>
            </a:fld>
            <a:r>
              <a:rPr lang="en-US" altLang="zh-CN">
                <a:solidFill>
                  <a:srgbClr val="000066"/>
                </a:solidFill>
                <a:cs typeface="Arial" panose="020B0604020202020204" pitchFamily="34" charset="0"/>
              </a:rPr>
              <a: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6013" y="260350"/>
            <a:ext cx="8027987" cy="604838"/>
          </a:xfrm>
          <a:prstGeom prst="rect">
            <a:avLst/>
          </a:prstGeom>
        </p:spPr>
        <p:txBody>
          <a:bodyPr/>
          <a:lstStyle/>
          <a:p>
            <a:pPr eaLnBrk="0" hangingPunct="0">
              <a:buFont typeface="Arial" panose="020B0604020202020204" pitchFamily="34" charset="0"/>
              <a:buNone/>
              <a:defRPr/>
            </a:pPr>
            <a:r>
              <a:rPr kumimoji="1" lang="en-US" altLang="zh-CN" sz="2800" dirty="0">
                <a:latin typeface="+mj-ea"/>
                <a:ea typeface="+mj-ea"/>
              </a:rPr>
              <a:t>The Management Team of ITU </a:t>
            </a:r>
            <a:endParaRPr kumimoji="1" lang="zh-CN" altLang="en-US" sz="2800" dirty="0">
              <a:latin typeface="+mj-ea"/>
              <a:ea typeface="+mj-ea"/>
              <a:cs typeface="+mj-cs"/>
            </a:endParaRPr>
          </a:p>
        </p:txBody>
      </p:sp>
      <p:sp>
        <p:nvSpPr>
          <p:cNvPr id="11267" name="灯片编号占位符 1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453B1025-9792-4682-87C8-9CD7923603FC}" type="slidenum">
              <a:rPr lang="en-US" altLang="zh-CN">
                <a:solidFill>
                  <a:srgbClr val="000066"/>
                </a:solidFill>
                <a:latin typeface="Times New Roman" panose="02020603050405020304" pitchFamily="18" charset="0"/>
              </a:rPr>
              <a:pPr>
                <a:buFont typeface="Arial" panose="020B0604020202020204" pitchFamily="34" charset="0"/>
                <a:buChar char="•"/>
              </a:pPr>
              <a:t>6</a:t>
            </a:fld>
            <a:r>
              <a:rPr lang="zh-CN" altLang="zh-CN">
                <a:solidFill>
                  <a:srgbClr val="000066"/>
                </a:solidFill>
                <a:latin typeface="Times New Roman" panose="02020603050405020304" pitchFamily="18" charset="0"/>
              </a:rPr>
              <a:t> 页</a:t>
            </a:r>
            <a:endParaRPr lang="zh-CN" altLang="zh-CN" sz="1800" b="0"/>
          </a:p>
        </p:txBody>
      </p:sp>
      <p:pic>
        <p:nvPicPr>
          <p:cNvPr id="11268" name="图片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36613"/>
            <a:ext cx="63357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圆角矩形 20"/>
          <p:cNvSpPr/>
          <p:nvPr/>
        </p:nvSpPr>
        <p:spPr>
          <a:xfrm>
            <a:off x="539750" y="4868863"/>
            <a:ext cx="7920038"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b="1" dirty="0">
                <a:solidFill>
                  <a:srgbClr val="C00000"/>
                </a:solidFill>
              </a:rPr>
              <a:t>General Secretariat </a:t>
            </a:r>
            <a:r>
              <a:rPr lang="en-US" altLang="zh-CN" sz="1600" b="1" dirty="0">
                <a:solidFill>
                  <a:schemeClr val="tx1"/>
                </a:solidFill>
              </a:rPr>
              <a:t>Secretary-General</a:t>
            </a:r>
            <a:r>
              <a:rPr lang="zh-CN" altLang="en-US" sz="1600" b="1" dirty="0">
                <a:solidFill>
                  <a:schemeClr val="tx1"/>
                </a:solidFill>
              </a:rPr>
              <a:t>：</a:t>
            </a:r>
            <a:r>
              <a:rPr lang="en-US" altLang="zh-CN" sz="1600" b="1" dirty="0" err="1">
                <a:solidFill>
                  <a:schemeClr val="tx1"/>
                </a:solidFill>
              </a:rPr>
              <a:t>Houlin</a:t>
            </a:r>
            <a:r>
              <a:rPr lang="en-US" altLang="zh-CN" sz="1600" b="1" dirty="0">
                <a:solidFill>
                  <a:schemeClr val="tx1"/>
                </a:solidFill>
              </a:rPr>
              <a:t> ZHAO </a:t>
            </a:r>
          </a:p>
          <a:p>
            <a:pPr algn="ctr">
              <a:defRPr/>
            </a:pPr>
            <a:r>
              <a:rPr lang="zh-CN" altLang="en-US" sz="1600" b="1" dirty="0">
                <a:solidFill>
                  <a:schemeClr val="tx1"/>
                </a:solidFill>
              </a:rPr>
              <a:t> </a:t>
            </a:r>
            <a:r>
              <a:rPr lang="en-US" altLang="zh-CN" sz="1600" b="1" dirty="0">
                <a:solidFill>
                  <a:schemeClr val="tx1"/>
                </a:solidFill>
              </a:rPr>
              <a:t>Deputy Secretary-General</a:t>
            </a:r>
            <a:r>
              <a:rPr lang="zh-CN" altLang="en-US" sz="1600" b="1" dirty="0">
                <a:solidFill>
                  <a:schemeClr val="tx1"/>
                </a:solidFill>
              </a:rPr>
              <a:t>：</a:t>
            </a:r>
            <a:r>
              <a:rPr lang="en-US" altLang="zh-CN" sz="1600" b="1" dirty="0">
                <a:solidFill>
                  <a:schemeClr val="tx1"/>
                </a:solidFill>
              </a:rPr>
              <a:t>Malcolm JOHNSON</a:t>
            </a:r>
          </a:p>
          <a:p>
            <a:pPr algn="ctr">
              <a:defRPr/>
            </a:pPr>
            <a:r>
              <a:rPr lang="en-US" altLang="zh-CN" sz="1600" b="1" dirty="0" err="1">
                <a:solidFill>
                  <a:srgbClr val="C00000"/>
                </a:solidFill>
              </a:rPr>
              <a:t>Radiocommunication</a:t>
            </a:r>
            <a:r>
              <a:rPr lang="en-US" altLang="zh-CN" sz="1600" b="1" dirty="0">
                <a:solidFill>
                  <a:srgbClr val="C00000"/>
                </a:solidFill>
              </a:rPr>
              <a:t> Bureau</a:t>
            </a:r>
            <a:r>
              <a:rPr lang="zh-CN" altLang="en-US" sz="1600" b="1" dirty="0">
                <a:solidFill>
                  <a:srgbClr val="C00000"/>
                </a:solidFill>
              </a:rPr>
              <a:t>（</a:t>
            </a:r>
            <a:r>
              <a:rPr lang="en-US" altLang="zh-CN" sz="1600" b="1" dirty="0">
                <a:solidFill>
                  <a:srgbClr val="C00000"/>
                </a:solidFill>
              </a:rPr>
              <a:t>BR</a:t>
            </a:r>
            <a:r>
              <a:rPr lang="zh-CN" altLang="en-US" sz="1600" b="1" dirty="0">
                <a:solidFill>
                  <a:srgbClr val="C00000"/>
                </a:solidFill>
              </a:rPr>
              <a:t>）</a:t>
            </a:r>
            <a:r>
              <a:rPr lang="en-US" altLang="zh-CN" sz="1600" b="1" dirty="0">
                <a:solidFill>
                  <a:schemeClr val="tx1"/>
                </a:solidFill>
              </a:rPr>
              <a:t>Director</a:t>
            </a:r>
            <a:r>
              <a:rPr lang="zh-CN" altLang="en-US" sz="1600" b="1" dirty="0">
                <a:solidFill>
                  <a:schemeClr val="tx1"/>
                </a:solidFill>
              </a:rPr>
              <a:t>：</a:t>
            </a:r>
            <a:r>
              <a:rPr lang="en-US" altLang="zh-CN" sz="1600" b="1" dirty="0">
                <a:solidFill>
                  <a:schemeClr val="tx1"/>
                </a:solidFill>
              </a:rPr>
              <a:t>Mario MANIEWICZ </a:t>
            </a:r>
          </a:p>
          <a:p>
            <a:pPr algn="ctr">
              <a:defRPr/>
            </a:pPr>
            <a:r>
              <a:rPr lang="en-US" altLang="zh-CN" sz="1600" b="1" dirty="0">
                <a:solidFill>
                  <a:srgbClr val="C00000"/>
                </a:solidFill>
              </a:rPr>
              <a:t>Telecommunication Standardization Bureau</a:t>
            </a:r>
            <a:r>
              <a:rPr lang="zh-CN" altLang="en-US" sz="1600" b="1" dirty="0">
                <a:solidFill>
                  <a:srgbClr val="C00000"/>
                </a:solidFill>
              </a:rPr>
              <a:t>（</a:t>
            </a:r>
            <a:r>
              <a:rPr lang="en-US" altLang="zh-CN" sz="1600" b="1" dirty="0">
                <a:solidFill>
                  <a:srgbClr val="C00000"/>
                </a:solidFill>
              </a:rPr>
              <a:t>TSB</a:t>
            </a:r>
            <a:r>
              <a:rPr lang="zh-CN" altLang="en-US" sz="1600" b="1" dirty="0">
                <a:solidFill>
                  <a:srgbClr val="C00000"/>
                </a:solidFill>
              </a:rPr>
              <a:t>）</a:t>
            </a:r>
            <a:r>
              <a:rPr lang="en-US" altLang="zh-CN" sz="1600" b="1" dirty="0">
                <a:solidFill>
                  <a:schemeClr val="tx1"/>
                </a:solidFill>
              </a:rPr>
              <a:t>Director </a:t>
            </a:r>
            <a:r>
              <a:rPr lang="zh-CN" altLang="en-US" sz="1600" b="1" dirty="0">
                <a:solidFill>
                  <a:schemeClr val="tx1"/>
                </a:solidFill>
              </a:rPr>
              <a:t>：</a:t>
            </a:r>
            <a:r>
              <a:rPr lang="en-US" altLang="zh-CN" sz="1600" b="1" dirty="0" err="1">
                <a:solidFill>
                  <a:schemeClr val="tx1"/>
                </a:solidFill>
              </a:rPr>
              <a:t>Chaesub</a:t>
            </a:r>
            <a:r>
              <a:rPr lang="en-US" altLang="zh-CN" sz="1600" b="1" dirty="0">
                <a:solidFill>
                  <a:schemeClr val="tx1"/>
                </a:solidFill>
              </a:rPr>
              <a:t> LEE </a:t>
            </a:r>
          </a:p>
          <a:p>
            <a:pPr algn="ctr">
              <a:defRPr/>
            </a:pPr>
            <a:r>
              <a:rPr lang="en-US" altLang="zh-CN" sz="1600" b="1" dirty="0">
                <a:solidFill>
                  <a:srgbClr val="C00000"/>
                </a:solidFill>
              </a:rPr>
              <a:t>Development Bureau</a:t>
            </a:r>
            <a:r>
              <a:rPr lang="zh-CN" altLang="en-US" sz="1600" b="1" dirty="0">
                <a:solidFill>
                  <a:srgbClr val="C00000"/>
                </a:solidFill>
              </a:rPr>
              <a:t>（</a:t>
            </a:r>
            <a:r>
              <a:rPr lang="en-US" altLang="zh-CN" sz="1600" b="1" dirty="0">
                <a:solidFill>
                  <a:srgbClr val="C00000"/>
                </a:solidFill>
              </a:rPr>
              <a:t>BDT</a:t>
            </a:r>
            <a:r>
              <a:rPr lang="zh-CN" altLang="en-US" sz="1600" b="1" dirty="0">
                <a:solidFill>
                  <a:srgbClr val="C00000"/>
                </a:solidFill>
              </a:rPr>
              <a:t>）</a:t>
            </a:r>
            <a:r>
              <a:rPr lang="en-US" altLang="zh-CN" sz="1600" b="1" dirty="0">
                <a:solidFill>
                  <a:schemeClr val="tx1"/>
                </a:solidFill>
              </a:rPr>
              <a:t>Director</a:t>
            </a:r>
            <a:r>
              <a:rPr lang="zh-CN" altLang="en-US" sz="1600" b="1" dirty="0">
                <a:solidFill>
                  <a:schemeClr val="tx1"/>
                </a:solidFill>
              </a:rPr>
              <a:t>：</a:t>
            </a:r>
            <a:r>
              <a:rPr lang="en-US" altLang="zh-CN" sz="1600" b="1" dirty="0">
                <a:solidFill>
                  <a:schemeClr val="tx1"/>
                </a:solidFill>
              </a:rPr>
              <a:t>MS Doreen BOGDAN-MARTIN</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971550" y="476250"/>
            <a:ext cx="7697788" cy="623888"/>
          </a:xfrm>
          <a:prstGeom prst="rect">
            <a:avLst/>
          </a:prstGeom>
        </p:spPr>
        <p:txBody>
          <a:bodyPr/>
          <a:lstStyle/>
          <a:p>
            <a:pPr eaLnBrk="0" hangingPunct="0">
              <a:defRPr/>
            </a:pPr>
            <a:r>
              <a:rPr lang="en-US" altLang="zh-CN" sz="3200" dirty="0">
                <a:solidFill>
                  <a:schemeClr val="tx2"/>
                </a:solidFill>
                <a:latin typeface="+mj-ea"/>
                <a:ea typeface="+mj-ea"/>
                <a:cs typeface="+mj-cs"/>
              </a:rPr>
              <a:t> ITU</a:t>
            </a:r>
            <a:r>
              <a:rPr lang="zh-CN" altLang="en-US" sz="3200" dirty="0">
                <a:solidFill>
                  <a:schemeClr val="tx2"/>
                </a:solidFill>
                <a:latin typeface="+mj-ea"/>
                <a:ea typeface="+mj-ea"/>
                <a:cs typeface="+mj-cs"/>
              </a:rPr>
              <a:t> </a:t>
            </a:r>
            <a:r>
              <a:rPr lang="en-US" altLang="zh-CN" sz="3200" dirty="0">
                <a:solidFill>
                  <a:schemeClr val="tx2"/>
                </a:solidFill>
                <a:latin typeface="+mj-ea"/>
                <a:ea typeface="+mj-ea"/>
                <a:cs typeface="+mj-cs"/>
              </a:rPr>
              <a:t>Structure and Major Events</a:t>
            </a:r>
            <a:endParaRPr lang="zh-CN" altLang="en-US" sz="3200" dirty="0">
              <a:solidFill>
                <a:schemeClr val="tx2"/>
              </a:solidFill>
              <a:latin typeface="+mj-ea"/>
              <a:ea typeface="+mj-ea"/>
              <a:cs typeface="+mj-cs"/>
            </a:endParaRPr>
          </a:p>
        </p:txBody>
      </p:sp>
      <p:grpSp>
        <p:nvGrpSpPr>
          <p:cNvPr id="12291" name="组合 34"/>
          <p:cNvGrpSpPr>
            <a:grpSpLocks/>
          </p:cNvGrpSpPr>
          <p:nvPr/>
        </p:nvGrpSpPr>
        <p:grpSpPr bwMode="auto">
          <a:xfrm>
            <a:off x="539750" y="1385888"/>
            <a:ext cx="8135938" cy="5059362"/>
            <a:chOff x="791915" y="1340769"/>
            <a:chExt cx="7565687" cy="4464495"/>
          </a:xfrm>
        </p:grpSpPr>
        <p:sp>
          <p:nvSpPr>
            <p:cNvPr id="36" name="矩形 35"/>
            <p:cNvSpPr/>
            <p:nvPr/>
          </p:nvSpPr>
          <p:spPr>
            <a:xfrm>
              <a:off x="821440" y="1340769"/>
              <a:ext cx="7536162" cy="36001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b="1" dirty="0">
                  <a:solidFill>
                    <a:srgbClr val="FFFF00"/>
                  </a:solidFill>
                  <a:ea typeface="黑体" panose="02010609060101010101" pitchFamily="49" charset="-122"/>
                  <a:cs typeface="Arial" panose="020B0604020202020204" pitchFamily="34" charset="0"/>
                </a:rPr>
                <a:t>Plenipotentiary Conference </a:t>
              </a:r>
              <a:r>
                <a:rPr lang="zh-CN" altLang="en-US" b="1" dirty="0">
                  <a:solidFill>
                    <a:srgbClr val="FFFF00"/>
                  </a:solidFill>
                  <a:ea typeface="黑体" panose="02010609060101010101" pitchFamily="49" charset="-122"/>
                  <a:cs typeface="Arial" panose="020B0604020202020204" pitchFamily="34" charset="0"/>
                </a:rPr>
                <a:t>（</a:t>
              </a:r>
              <a:r>
                <a:rPr lang="en-US" altLang="zh-CN" b="1" dirty="0">
                  <a:solidFill>
                    <a:srgbClr val="FFFF00"/>
                  </a:solidFill>
                  <a:ea typeface="黑体" panose="02010609060101010101" pitchFamily="49" charset="-122"/>
                  <a:cs typeface="Arial" panose="020B0604020202020204" pitchFamily="34" charset="0"/>
                </a:rPr>
                <a:t>PP</a:t>
              </a:r>
              <a:r>
                <a:rPr lang="zh-CN" altLang="en-US" b="1" dirty="0">
                  <a:solidFill>
                    <a:srgbClr val="FFFF00"/>
                  </a:solidFill>
                  <a:ea typeface="黑体" panose="02010609060101010101" pitchFamily="49" charset="-122"/>
                  <a:cs typeface="Arial" panose="020B0604020202020204" pitchFamily="34" charset="0"/>
                </a:rPr>
                <a:t>）（</a:t>
              </a:r>
              <a:r>
                <a:rPr lang="en-US" altLang="zh-CN" b="1" dirty="0">
                  <a:solidFill>
                    <a:srgbClr val="FFFF00"/>
                  </a:solidFill>
                  <a:ea typeface="黑体" panose="02010609060101010101" pitchFamily="49" charset="-122"/>
                  <a:cs typeface="Arial" panose="020B0604020202020204" pitchFamily="34" charset="0"/>
                </a:rPr>
                <a:t>every four years</a:t>
              </a:r>
              <a:r>
                <a:rPr lang="zh-CN" altLang="en-US" b="1" dirty="0">
                  <a:solidFill>
                    <a:srgbClr val="FFFF00"/>
                  </a:solidFill>
                  <a:ea typeface="黑体" panose="02010609060101010101" pitchFamily="49" charset="-122"/>
                  <a:cs typeface="Arial" panose="020B0604020202020204" pitchFamily="34" charset="0"/>
                </a:rPr>
                <a:t>，</a:t>
              </a:r>
              <a:r>
                <a:rPr lang="en-US" altLang="zh-CN" b="1" dirty="0">
                  <a:solidFill>
                    <a:srgbClr val="FFFF00"/>
                  </a:solidFill>
                  <a:ea typeface="黑体" panose="02010609060101010101" pitchFamily="49" charset="-122"/>
                  <a:cs typeface="Arial" panose="020B0604020202020204" pitchFamily="34" charset="0"/>
                </a:rPr>
                <a:t>PP-18</a:t>
              </a:r>
              <a:r>
                <a:rPr lang="zh-CN" altLang="en-US" b="1" dirty="0">
                  <a:solidFill>
                    <a:srgbClr val="FFFF00"/>
                  </a:solidFill>
                  <a:ea typeface="黑体" panose="02010609060101010101" pitchFamily="49" charset="-122"/>
                  <a:cs typeface="Arial" panose="020B0604020202020204" pitchFamily="34" charset="0"/>
                </a:rPr>
                <a:t>）</a:t>
              </a:r>
            </a:p>
          </p:txBody>
        </p:sp>
        <p:sp>
          <p:nvSpPr>
            <p:cNvPr id="37" name="矩形 36"/>
            <p:cNvSpPr/>
            <p:nvPr/>
          </p:nvSpPr>
          <p:spPr>
            <a:xfrm>
              <a:off x="2133810" y="1843672"/>
              <a:ext cx="4472982" cy="36141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b="1" dirty="0">
                  <a:solidFill>
                    <a:srgbClr val="FFFF00"/>
                  </a:solidFill>
                  <a:ea typeface="黑体" panose="02010609060101010101" pitchFamily="49" charset="-122"/>
                  <a:cs typeface="Arial" panose="020B0604020202020204" pitchFamily="34" charset="0"/>
                </a:rPr>
                <a:t>Council</a:t>
              </a:r>
              <a:r>
                <a:rPr lang="zh-CN" altLang="en-US" b="1" dirty="0">
                  <a:solidFill>
                    <a:srgbClr val="FFFF00"/>
                  </a:solidFill>
                  <a:ea typeface="黑体" panose="02010609060101010101" pitchFamily="49" charset="-122"/>
                  <a:cs typeface="Arial" panose="020B0604020202020204" pitchFamily="34" charset="0"/>
                </a:rPr>
                <a:t>（</a:t>
              </a:r>
              <a:r>
                <a:rPr lang="en-US" altLang="zh-CN" b="1" dirty="0">
                  <a:solidFill>
                    <a:srgbClr val="FFFF00"/>
                  </a:solidFill>
                  <a:ea typeface="黑体" panose="02010609060101010101" pitchFamily="49" charset="-122"/>
                  <a:cs typeface="Arial" panose="020B0604020202020204" pitchFamily="34" charset="0"/>
                </a:rPr>
                <a:t>every year</a:t>
              </a:r>
              <a:r>
                <a:rPr lang="zh-CN" altLang="en-US" b="1" dirty="0">
                  <a:solidFill>
                    <a:srgbClr val="FFFF00"/>
                  </a:solidFill>
                  <a:ea typeface="黑体" panose="02010609060101010101" pitchFamily="49" charset="-122"/>
                  <a:cs typeface="Arial" panose="020B0604020202020204" pitchFamily="34" charset="0"/>
                </a:rPr>
                <a:t>）</a:t>
              </a:r>
            </a:p>
          </p:txBody>
        </p:sp>
        <p:grpSp>
          <p:nvGrpSpPr>
            <p:cNvPr id="12296" name="组合 1"/>
            <p:cNvGrpSpPr>
              <a:grpSpLocks/>
            </p:cNvGrpSpPr>
            <p:nvPr/>
          </p:nvGrpSpPr>
          <p:grpSpPr bwMode="auto">
            <a:xfrm>
              <a:off x="791915" y="2953041"/>
              <a:ext cx="2410306" cy="2841017"/>
              <a:chOff x="791419" y="2094969"/>
              <a:chExt cx="2410306" cy="3624899"/>
            </a:xfrm>
          </p:grpSpPr>
          <p:sp>
            <p:nvSpPr>
              <p:cNvPr id="59" name="矩形 58"/>
              <p:cNvSpPr/>
              <p:nvPr/>
            </p:nvSpPr>
            <p:spPr>
              <a:xfrm>
                <a:off x="826849" y="2095097"/>
                <a:ext cx="2305873" cy="3624770"/>
              </a:xfrm>
              <a:prstGeom prst="rect">
                <a:avLst/>
              </a:prstGeom>
              <a:blipFill>
                <a:blip r:embed="rId3" cstate="print"/>
                <a:tile tx="0" ty="0" sx="100000" sy="100000" flip="none" algn="tl"/>
              </a:blip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algn="ctr" fontAlgn="auto">
                  <a:lnSpc>
                    <a:spcPct val="150000"/>
                  </a:lnSpc>
                  <a:spcBef>
                    <a:spcPts val="0"/>
                  </a:spcBef>
                  <a:spcAft>
                    <a:spcPts val="0"/>
                  </a:spcAft>
                  <a:defRPr/>
                </a:pPr>
                <a:endParaRPr lang="en-US" altLang="zh-CN" sz="1600" b="1" dirty="0">
                  <a:solidFill>
                    <a:srgbClr val="0070C0"/>
                  </a:solidFill>
                  <a:ea typeface="黑体" panose="02010609060101010101" pitchFamily="49" charset="-122"/>
                  <a:cs typeface="Arial" panose="020B0604020202020204" pitchFamily="34" charset="0"/>
                </a:endParaRPr>
              </a:p>
            </p:txBody>
          </p:sp>
          <p:sp>
            <p:nvSpPr>
              <p:cNvPr id="60" name="矩形 59"/>
              <p:cNvSpPr/>
              <p:nvPr/>
            </p:nvSpPr>
            <p:spPr>
              <a:xfrm>
                <a:off x="791419" y="2095097"/>
                <a:ext cx="2344255" cy="8918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世界无线电通信大会（</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WRC</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）（四年一次，</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WRC-19</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p:txBody>
          </p:sp>
          <p:cxnSp>
            <p:nvCxnSpPr>
              <p:cNvPr id="61" name="直接连接符 60"/>
              <p:cNvCxnSpPr/>
              <p:nvPr/>
            </p:nvCxnSpPr>
            <p:spPr>
              <a:xfrm>
                <a:off x="826849" y="3020951"/>
                <a:ext cx="23058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899184" y="3070997"/>
                <a:ext cx="2159726" cy="1101015"/>
              </a:xfrm>
              <a:prstGeom prst="rect">
                <a:avLst/>
              </a:prstGeom>
              <a:blipFill>
                <a:blip r:embed="rId3" cstate="print"/>
                <a:tile tx="0" ty="0" sx="100000" sy="100000" flip="none" algn="tl"/>
              </a:blipFill>
              <a:ln w="12700">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无线电通信全会（</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RA</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区域无线电通信大会 </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(RRC) </a:t>
                </a:r>
              </a:p>
            </p:txBody>
          </p:sp>
          <p:cxnSp>
            <p:nvCxnSpPr>
              <p:cNvPr id="63" name="直接连接符 62"/>
              <p:cNvCxnSpPr/>
              <p:nvPr/>
            </p:nvCxnSpPr>
            <p:spPr>
              <a:xfrm>
                <a:off x="826849" y="4125540"/>
                <a:ext cx="23058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02137" y="4180949"/>
                <a:ext cx="2186298" cy="459351"/>
              </a:xfrm>
              <a:prstGeom prst="rect">
                <a:avLst/>
              </a:prstGeom>
              <a:blipFill>
                <a:blip r:embed="rId4" cstate="print"/>
                <a:tile tx="0" ty="0" sx="100000" sy="100000" flip="none" algn="tl"/>
              </a:bli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无线电规则委员会（</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RRB</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p:txBody>
          </p:sp>
          <p:sp>
            <p:nvSpPr>
              <p:cNvPr id="65" name="矩形 64"/>
              <p:cNvSpPr/>
              <p:nvPr/>
            </p:nvSpPr>
            <p:spPr>
              <a:xfrm>
                <a:off x="826849" y="4718944"/>
                <a:ext cx="1080601" cy="1000923"/>
              </a:xfrm>
              <a:prstGeom prst="rect">
                <a:avLst/>
              </a:prstGeom>
              <a:blipFill>
                <a:blip r:embed="rId4" cstate="print"/>
                <a:tile tx="0" ty="0" sx="100000" sy="100000" flip="none" algn="tl"/>
              </a:bli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lnSpc>
                    <a:spcPct val="150000"/>
                  </a:lnSpc>
                  <a:defRPr/>
                </a:pPr>
                <a:endParaRPr lang="en-US" altLang="zh-CN" sz="1600" b="1" dirty="0">
                  <a:solidFill>
                    <a:schemeClr val="tx1"/>
                  </a:solidFill>
                  <a:ea typeface="黑体" panose="02010609060101010101" pitchFamily="49" charset="-122"/>
                  <a:cs typeface="Arial" panose="020B0604020202020204" pitchFamily="34" charset="0"/>
                </a:endParaRPr>
              </a:p>
            </p:txBody>
          </p:sp>
          <p:sp>
            <p:nvSpPr>
              <p:cNvPr id="66" name="矩形 65"/>
              <p:cNvSpPr/>
              <p:nvPr/>
            </p:nvSpPr>
            <p:spPr>
              <a:xfrm>
                <a:off x="1997501" y="4718944"/>
                <a:ext cx="1204605" cy="1000923"/>
              </a:xfrm>
              <a:prstGeom prst="rect">
                <a:avLst/>
              </a:prstGeom>
              <a:blipFill>
                <a:blip r:embed="rId4" cstate="print"/>
                <a:tile tx="0" ty="0" sx="100000" sy="100000" flip="none" algn="tl"/>
              </a:bli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a:latin typeface="宋体" panose="02010600030101010101" pitchFamily="2" charset="-122"/>
                  </a:rPr>
                  <a:t>无线电通信研究组（</a:t>
                </a:r>
                <a:r>
                  <a:rPr lang="en-US" altLang="zh-CN" sz="1600" b="1">
                    <a:latin typeface="宋体" panose="02010600030101010101" pitchFamily="2" charset="-122"/>
                  </a:rPr>
                  <a:t>SG</a:t>
                </a:r>
                <a:r>
                  <a:rPr lang="zh-CN" altLang="en-US" sz="1600" b="1">
                    <a:latin typeface="宋体" panose="02010600030101010101" pitchFamily="2" charset="-122"/>
                  </a:rPr>
                  <a:t>和</a:t>
                </a:r>
                <a:r>
                  <a:rPr lang="en-US" altLang="zh-CN" sz="1600" b="1">
                    <a:latin typeface="宋体" panose="02010600030101010101" pitchFamily="2" charset="-122"/>
                  </a:rPr>
                  <a:t>CCV</a:t>
                </a:r>
                <a:r>
                  <a:rPr lang="zh-CN" altLang="en-US" sz="1600" b="1">
                    <a:latin typeface="宋体" panose="02010600030101010101" pitchFamily="2" charset="-122"/>
                  </a:rPr>
                  <a:t>）</a:t>
                </a:r>
                <a:endParaRPr lang="en-US" altLang="zh-CN" sz="1600" b="1">
                  <a:latin typeface="宋体" panose="02010600030101010101" pitchFamily="2" charset="-122"/>
                </a:endParaRPr>
              </a:p>
            </p:txBody>
          </p:sp>
        </p:grpSp>
        <p:sp>
          <p:nvSpPr>
            <p:cNvPr id="39" name="矩形 38"/>
            <p:cNvSpPr/>
            <p:nvPr/>
          </p:nvSpPr>
          <p:spPr>
            <a:xfrm>
              <a:off x="827345" y="2446036"/>
              <a:ext cx="2305874" cy="518313"/>
            </a:xfrm>
            <a:prstGeom prst="rect">
              <a:avLst/>
            </a:prstGeom>
            <a:blipFill>
              <a:blip r:embed="rId3" cstate="print"/>
              <a:tile tx="0" ty="0" sx="100000" sy="100000" flip="none" algn="tl"/>
            </a:blip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无线电通信部门</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r>
                <a:rPr lang="en-US" altLang="zh-CN" sz="1600" b="1">
                  <a:solidFill>
                    <a:schemeClr val="tx2"/>
                  </a:solidFill>
                  <a:latin typeface="微软雅黑" panose="020B0503020204020204" pitchFamily="34" charset="-122"/>
                  <a:ea typeface="黑体" pitchFamily="49" charset="-122"/>
                  <a:cs typeface="Arial" panose="020B0604020202020204" pitchFamily="34" charset="0"/>
                </a:rPr>
                <a:t>ITU-R</a:t>
              </a:r>
            </a:p>
          </p:txBody>
        </p:sp>
        <p:grpSp>
          <p:nvGrpSpPr>
            <p:cNvPr id="12298" name="组合 39"/>
            <p:cNvGrpSpPr>
              <a:grpSpLocks/>
            </p:cNvGrpSpPr>
            <p:nvPr/>
          </p:nvGrpSpPr>
          <p:grpSpPr bwMode="auto">
            <a:xfrm>
              <a:off x="3337009" y="2974470"/>
              <a:ext cx="2475498" cy="2808566"/>
              <a:chOff x="3336994" y="2132024"/>
              <a:chExt cx="2475924" cy="3601733"/>
            </a:xfrm>
          </p:grpSpPr>
          <p:sp>
            <p:nvSpPr>
              <p:cNvPr id="54" name="矩形 53"/>
              <p:cNvSpPr/>
              <p:nvPr/>
            </p:nvSpPr>
            <p:spPr>
              <a:xfrm>
                <a:off x="3419606" y="2131620"/>
                <a:ext cx="2306270" cy="3601899"/>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600" b="1" dirty="0">
                  <a:solidFill>
                    <a:schemeClr val="tx1"/>
                  </a:solidFill>
                  <a:ea typeface="黑体" panose="02010609060101010101" pitchFamily="49" charset="-122"/>
                  <a:cs typeface="Arial" panose="020B0604020202020204" pitchFamily="34" charset="0"/>
                </a:endParaRPr>
              </a:p>
            </p:txBody>
          </p:sp>
          <p:sp>
            <p:nvSpPr>
              <p:cNvPr id="55" name="矩形 54"/>
              <p:cNvSpPr/>
              <p:nvPr/>
            </p:nvSpPr>
            <p:spPr>
              <a:xfrm>
                <a:off x="3335447" y="2172938"/>
                <a:ext cx="2479018" cy="93236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黑体" pitchFamily="49" charset="-122"/>
                    <a:cs typeface="Arial" panose="020B0604020202020204" pitchFamily="34" charset="0"/>
                  </a:rPr>
                  <a:t>世界电信标准化全会（</a:t>
                </a:r>
                <a:r>
                  <a:rPr lang="en-US" altLang="zh-CN" sz="1600" b="1">
                    <a:latin typeface="微软雅黑" panose="020B0503020204020204" pitchFamily="34" charset="-122"/>
                    <a:ea typeface="黑体" pitchFamily="49" charset="-122"/>
                    <a:cs typeface="Arial" panose="020B0604020202020204" pitchFamily="34" charset="0"/>
                  </a:rPr>
                  <a:t>WTSA)</a:t>
                </a:r>
              </a:p>
              <a:p>
                <a:pPr algn="ctr" eaLnBrk="1" hangingPunct="1">
                  <a:lnSpc>
                    <a:spcPct val="150000"/>
                  </a:lnSpc>
                </a:pPr>
                <a:r>
                  <a:rPr lang="zh-CN" altLang="en-US" sz="1600" b="1">
                    <a:latin typeface="微软雅黑" panose="020B0503020204020204" pitchFamily="34" charset="-122"/>
                    <a:ea typeface="黑体" pitchFamily="49" charset="-122"/>
                    <a:cs typeface="Arial" panose="020B0604020202020204" pitchFamily="34" charset="0"/>
                  </a:rPr>
                  <a:t>（四年一次，</a:t>
                </a:r>
                <a:r>
                  <a:rPr lang="en-US" altLang="zh-CN" sz="1600" b="1">
                    <a:latin typeface="微软雅黑" panose="020B0503020204020204" pitchFamily="34" charset="-122"/>
                    <a:ea typeface="黑体" pitchFamily="49" charset="-122"/>
                    <a:cs typeface="Arial" panose="020B0604020202020204" pitchFamily="34" charset="0"/>
                  </a:rPr>
                  <a:t>WTSA-20</a:t>
                </a:r>
                <a:r>
                  <a:rPr lang="zh-CN" altLang="en-US" sz="1600" b="1">
                    <a:latin typeface="微软雅黑" panose="020B0503020204020204" pitchFamily="34" charset="-122"/>
                    <a:ea typeface="黑体" pitchFamily="49" charset="-122"/>
                    <a:cs typeface="Arial" panose="020B0604020202020204" pitchFamily="34" charset="0"/>
                  </a:rPr>
                  <a:t>）</a:t>
                </a:r>
                <a:endParaRPr lang="en-US" altLang="zh-CN" sz="1600" b="1">
                  <a:latin typeface="微软雅黑" panose="020B0503020204020204" pitchFamily="34" charset="-122"/>
                  <a:ea typeface="黑体" pitchFamily="49" charset="-122"/>
                  <a:cs typeface="Arial" panose="020B0604020202020204" pitchFamily="34" charset="0"/>
                </a:endParaRPr>
              </a:p>
            </p:txBody>
          </p:sp>
          <p:cxnSp>
            <p:nvCxnSpPr>
              <p:cNvPr id="56" name="直接连接符 55"/>
              <p:cNvCxnSpPr/>
              <p:nvPr/>
            </p:nvCxnSpPr>
            <p:spPr>
              <a:xfrm>
                <a:off x="3419606" y="4334079"/>
                <a:ext cx="23062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419606" y="4493963"/>
                <a:ext cx="1082264" cy="1225185"/>
              </a:xfrm>
              <a:prstGeom prst="rect">
                <a:avLst/>
              </a:prstGeom>
              <a:solidFill>
                <a:srgbClr val="00B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黑体" pitchFamily="49" charset="-122"/>
                    <a:cs typeface="Arial" panose="020B0604020202020204" pitchFamily="34" charset="0"/>
                  </a:rPr>
                  <a:t>电信标准顾问组</a:t>
                </a:r>
                <a:endParaRPr lang="en-US" altLang="zh-CN" sz="1600" b="1">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latin typeface="微软雅黑" panose="020B0503020204020204" pitchFamily="34" charset="-122"/>
                    <a:ea typeface="黑体" pitchFamily="49" charset="-122"/>
                    <a:cs typeface="Arial" panose="020B0604020202020204" pitchFamily="34" charset="0"/>
                  </a:rPr>
                  <a:t>（</a:t>
                </a:r>
                <a:r>
                  <a:rPr lang="en-US" altLang="zh-CN" sz="1600" b="1">
                    <a:latin typeface="微软雅黑" panose="020B0503020204020204" pitchFamily="34" charset="-122"/>
                    <a:ea typeface="黑体" pitchFamily="49" charset="-122"/>
                    <a:cs typeface="Arial" panose="020B0604020202020204" pitchFamily="34" charset="0"/>
                  </a:rPr>
                  <a:t>TSAG</a:t>
                </a:r>
                <a:r>
                  <a:rPr lang="zh-CN" altLang="en-US" sz="1600" b="1">
                    <a:latin typeface="微软雅黑" panose="020B0503020204020204" pitchFamily="34" charset="-122"/>
                    <a:ea typeface="黑体" pitchFamily="49" charset="-122"/>
                    <a:cs typeface="Arial" panose="020B0604020202020204" pitchFamily="34" charset="0"/>
                  </a:rPr>
                  <a:t>）</a:t>
                </a:r>
                <a:endParaRPr lang="en-US" altLang="zh-CN" sz="1600" b="1">
                  <a:latin typeface="微软雅黑" panose="020B0503020204020204" pitchFamily="34" charset="-122"/>
                  <a:ea typeface="黑体" pitchFamily="49" charset="-122"/>
                  <a:cs typeface="Arial" panose="020B0604020202020204" pitchFamily="34" charset="0"/>
                </a:endParaRPr>
              </a:p>
            </p:txBody>
          </p:sp>
          <p:sp>
            <p:nvSpPr>
              <p:cNvPr id="58" name="矩形 57"/>
              <p:cNvSpPr/>
              <p:nvPr/>
            </p:nvSpPr>
            <p:spPr>
              <a:xfrm>
                <a:off x="4645089" y="4493963"/>
                <a:ext cx="1080787" cy="1225185"/>
              </a:xfrm>
              <a:prstGeom prst="rect">
                <a:avLst/>
              </a:prstGeom>
              <a:solidFill>
                <a:srgbClr val="00B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黑体" pitchFamily="49" charset="-122"/>
                    <a:cs typeface="Arial" panose="020B0604020202020204" pitchFamily="34" charset="0"/>
                  </a:rPr>
                  <a:t>电信标准</a:t>
                </a:r>
                <a:endParaRPr lang="en-US" altLang="zh-CN" sz="1600" b="1">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latin typeface="微软雅黑" panose="020B0503020204020204" pitchFamily="34" charset="-122"/>
                    <a:ea typeface="黑体" pitchFamily="49" charset="-122"/>
                    <a:cs typeface="Arial" panose="020B0604020202020204" pitchFamily="34" charset="0"/>
                  </a:rPr>
                  <a:t>研究组</a:t>
                </a:r>
                <a:endParaRPr lang="en-US" altLang="zh-CN" sz="1600" b="1">
                  <a:latin typeface="微软雅黑" panose="020B0503020204020204" pitchFamily="34" charset="-122"/>
                  <a:ea typeface="黑体" pitchFamily="49" charset="-122"/>
                  <a:cs typeface="Arial" panose="020B0604020202020204" pitchFamily="34" charset="0"/>
                </a:endParaRPr>
              </a:p>
              <a:p>
                <a:pPr algn="ctr" eaLnBrk="1" hangingPunct="1"/>
                <a:r>
                  <a:rPr lang="en-US" altLang="zh-CN" sz="1600" b="1">
                    <a:latin typeface="微软雅黑" panose="020B0503020204020204" pitchFamily="34" charset="-122"/>
                    <a:ea typeface="黑体" pitchFamily="49" charset="-122"/>
                    <a:cs typeface="Arial" panose="020B0604020202020204" pitchFamily="34" charset="0"/>
                  </a:rPr>
                  <a:t>(SG</a:t>
                </a:r>
                <a:r>
                  <a:rPr lang="zh-CN" altLang="en-US" sz="1600" b="1">
                    <a:latin typeface="微软雅黑" panose="020B0503020204020204" pitchFamily="34" charset="-122"/>
                    <a:ea typeface="黑体" pitchFamily="49" charset="-122"/>
                    <a:cs typeface="Arial" panose="020B0604020202020204" pitchFamily="34" charset="0"/>
                  </a:rPr>
                  <a:t>和</a:t>
                </a:r>
                <a:r>
                  <a:rPr lang="en-US" altLang="zh-CN" sz="1600" b="1">
                    <a:latin typeface="微软雅黑" panose="020B0503020204020204" pitchFamily="34" charset="-122"/>
                    <a:ea typeface="黑体" pitchFamily="49" charset="-122"/>
                    <a:cs typeface="Arial" panose="020B0604020202020204" pitchFamily="34" charset="0"/>
                  </a:rPr>
                  <a:t>SCV)</a:t>
                </a:r>
              </a:p>
            </p:txBody>
          </p:sp>
        </p:grpSp>
        <p:grpSp>
          <p:nvGrpSpPr>
            <p:cNvPr id="12299" name="组合 2"/>
            <p:cNvGrpSpPr>
              <a:grpSpLocks/>
            </p:cNvGrpSpPr>
            <p:nvPr/>
          </p:nvGrpSpPr>
          <p:grpSpPr bwMode="auto">
            <a:xfrm>
              <a:off x="6002279" y="2996696"/>
              <a:ext cx="2314931" cy="2808568"/>
              <a:chOff x="6002279" y="2118986"/>
              <a:chExt cx="2314931" cy="3600777"/>
            </a:xfrm>
          </p:grpSpPr>
          <p:sp>
            <p:nvSpPr>
              <p:cNvPr id="49" name="矩形 48"/>
              <p:cNvSpPr/>
              <p:nvPr/>
            </p:nvSpPr>
            <p:spPr>
              <a:xfrm>
                <a:off x="6011870" y="2118823"/>
                <a:ext cx="2305874" cy="3600940"/>
              </a:xfrm>
              <a:prstGeom prst="rect">
                <a:avLst/>
              </a:prstGeom>
              <a:blipFill>
                <a:blip r:embed="rId3" cstate="print"/>
                <a:tile tx="0" ty="0" sx="100000" sy="100000" flip="none" algn="tl"/>
              </a:blip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600" b="1" dirty="0">
                  <a:solidFill>
                    <a:schemeClr val="tx1"/>
                  </a:solidFill>
                  <a:ea typeface="黑体" panose="02010609060101010101" pitchFamily="49" charset="-122"/>
                  <a:cs typeface="Arial" panose="020B0604020202020204" pitchFamily="34" charset="0"/>
                </a:endParaRPr>
              </a:p>
            </p:txBody>
          </p:sp>
          <p:sp>
            <p:nvSpPr>
              <p:cNvPr id="50" name="矩形 49"/>
              <p:cNvSpPr/>
              <p:nvPr/>
            </p:nvSpPr>
            <p:spPr>
              <a:xfrm>
                <a:off x="6085682" y="2163722"/>
                <a:ext cx="2158251" cy="147988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世界 </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 </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区域性</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lnSpc>
                    <a:spcPct val="150000"/>
                  </a:lnSpc>
                </a:pP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电信发展大会（</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WTDC</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（四年一次，</a:t>
                </a:r>
                <a:r>
                  <a:rPr lang="en-US" altLang="zh-CN" sz="1600" b="1">
                    <a:solidFill>
                      <a:schemeClr val="tx2"/>
                    </a:solidFill>
                    <a:latin typeface="微软雅黑" panose="020B0503020204020204" pitchFamily="34" charset="-122"/>
                    <a:ea typeface="黑体" pitchFamily="49" charset="-122"/>
                    <a:cs typeface="Arial" panose="020B0604020202020204" pitchFamily="34" charset="0"/>
                  </a:rPr>
                  <a:t>WTDC-17</a:t>
                </a:r>
                <a:r>
                  <a:rPr lang="zh-CN" altLang="en-US" sz="1600" b="1">
                    <a:solidFill>
                      <a:schemeClr val="tx2"/>
                    </a:solidFill>
                    <a:latin typeface="微软雅黑" panose="020B0503020204020204" pitchFamily="34" charset="-122"/>
                    <a:ea typeface="黑体" pitchFamily="49" charset="-122"/>
                    <a:cs typeface="Arial" panose="020B0604020202020204" pitchFamily="34" charset="0"/>
                  </a:rPr>
                  <a:t>）</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p:txBody>
          </p:sp>
          <p:cxnSp>
            <p:nvCxnSpPr>
              <p:cNvPr id="51" name="直接连接符 50"/>
              <p:cNvCxnSpPr/>
              <p:nvPr/>
            </p:nvCxnSpPr>
            <p:spPr>
              <a:xfrm>
                <a:off x="6003013" y="3648998"/>
                <a:ext cx="23043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011870" y="4469761"/>
                <a:ext cx="1080601" cy="1250002"/>
              </a:xfrm>
              <a:prstGeom prst="rect">
                <a:avLst/>
              </a:prstGeom>
              <a:blipFill>
                <a:blip r:embed="rId4" cstate="print"/>
                <a:tile tx="0" ty="0" sx="100000" sy="100000" flip="none" algn="tl"/>
              </a:bli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黑体" pitchFamily="49" charset="-122"/>
                    <a:cs typeface="Arial" panose="020B0604020202020204" pitchFamily="34" charset="0"/>
                  </a:rPr>
                  <a:t>电信发展顾问组（</a:t>
                </a:r>
                <a:r>
                  <a:rPr lang="en-US" altLang="zh-CN" sz="1600" b="1">
                    <a:latin typeface="微软雅黑" panose="020B0503020204020204" pitchFamily="34" charset="-122"/>
                    <a:ea typeface="黑体" pitchFamily="49" charset="-122"/>
                    <a:cs typeface="Arial" panose="020B0604020202020204" pitchFamily="34" charset="0"/>
                  </a:rPr>
                  <a:t>TDAG</a:t>
                </a:r>
                <a:r>
                  <a:rPr lang="zh-CN" altLang="en-US" sz="1600" b="1">
                    <a:latin typeface="微软雅黑" panose="020B0503020204020204" pitchFamily="34" charset="-122"/>
                    <a:ea typeface="黑体" pitchFamily="49" charset="-122"/>
                    <a:cs typeface="Arial" panose="020B0604020202020204" pitchFamily="34" charset="0"/>
                  </a:rPr>
                  <a:t>）</a:t>
                </a:r>
                <a:endParaRPr lang="en-US" altLang="zh-CN" sz="1600" b="1">
                  <a:latin typeface="微软雅黑" panose="020B0503020204020204" pitchFamily="34" charset="-122"/>
                  <a:ea typeface="黑体" pitchFamily="49" charset="-122"/>
                  <a:cs typeface="Arial" panose="020B0604020202020204" pitchFamily="34" charset="0"/>
                </a:endParaRPr>
              </a:p>
            </p:txBody>
          </p:sp>
          <p:sp>
            <p:nvSpPr>
              <p:cNvPr id="53" name="矩形 52"/>
              <p:cNvSpPr/>
              <p:nvPr/>
            </p:nvSpPr>
            <p:spPr>
              <a:xfrm>
                <a:off x="7235667" y="4482333"/>
                <a:ext cx="1082077" cy="1237430"/>
              </a:xfrm>
              <a:prstGeom prst="rect">
                <a:avLst/>
              </a:prstGeom>
              <a:blipFill>
                <a:blip r:embed="rId4" cstate="print"/>
                <a:tile tx="0" ty="0" sx="100000" sy="100000" flip="none" algn="tl"/>
              </a:bli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latin typeface="微软雅黑" panose="020B0503020204020204" pitchFamily="34" charset="-122"/>
                    <a:ea typeface="黑体" pitchFamily="49" charset="-122"/>
                    <a:cs typeface="Arial" panose="020B0604020202020204" pitchFamily="34" charset="0"/>
                  </a:rPr>
                  <a:t>电信发展</a:t>
                </a:r>
                <a:endParaRPr lang="en-US" altLang="zh-CN" sz="1600" b="1">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latin typeface="微软雅黑" panose="020B0503020204020204" pitchFamily="34" charset="-122"/>
                    <a:ea typeface="黑体" pitchFamily="49" charset="-122"/>
                    <a:cs typeface="Arial" panose="020B0604020202020204" pitchFamily="34" charset="0"/>
                  </a:rPr>
                  <a:t>研究组</a:t>
                </a:r>
                <a:endParaRPr lang="en-US" altLang="zh-CN" sz="1600" b="1">
                  <a:latin typeface="微软雅黑" panose="020B0503020204020204" pitchFamily="34" charset="-122"/>
                  <a:ea typeface="黑体" pitchFamily="49" charset="-122"/>
                  <a:cs typeface="Arial" panose="020B0604020202020204" pitchFamily="34" charset="0"/>
                </a:endParaRPr>
              </a:p>
              <a:p>
                <a:pPr algn="ctr" eaLnBrk="1" hangingPunct="1"/>
                <a:r>
                  <a:rPr lang="zh-CN" altLang="en-US" sz="1600" b="1">
                    <a:latin typeface="微软雅黑" panose="020B0503020204020204" pitchFamily="34" charset="-122"/>
                    <a:ea typeface="黑体" pitchFamily="49" charset="-122"/>
                    <a:cs typeface="Arial" panose="020B0604020202020204" pitchFamily="34" charset="0"/>
                  </a:rPr>
                  <a:t>（</a:t>
                </a:r>
                <a:r>
                  <a:rPr lang="en-US" altLang="zh-CN" sz="1600" b="1">
                    <a:latin typeface="微软雅黑" panose="020B0503020204020204" pitchFamily="34" charset="-122"/>
                    <a:ea typeface="黑体" pitchFamily="49" charset="-122"/>
                    <a:cs typeface="Arial" panose="020B0604020202020204" pitchFamily="34" charset="0"/>
                  </a:rPr>
                  <a:t>SG</a:t>
                </a:r>
                <a:r>
                  <a:rPr lang="zh-CN" altLang="en-US" sz="1600" b="1">
                    <a:latin typeface="微软雅黑" panose="020B0503020204020204" pitchFamily="34" charset="-122"/>
                    <a:ea typeface="黑体" pitchFamily="49" charset="-122"/>
                    <a:cs typeface="Arial" panose="020B0604020202020204" pitchFamily="34" charset="0"/>
                  </a:rPr>
                  <a:t>）</a:t>
                </a:r>
                <a:endParaRPr lang="en-US" altLang="zh-CN" sz="1600" b="1">
                  <a:latin typeface="微软雅黑" panose="020B0503020204020204" pitchFamily="34" charset="-122"/>
                  <a:ea typeface="黑体" pitchFamily="49" charset="-122"/>
                  <a:cs typeface="Arial" panose="020B0604020202020204" pitchFamily="34" charset="0"/>
                </a:endParaRPr>
              </a:p>
            </p:txBody>
          </p:sp>
        </p:grpSp>
        <p:sp>
          <p:nvSpPr>
            <p:cNvPr id="42" name="矩形 41"/>
            <p:cNvSpPr/>
            <p:nvPr/>
          </p:nvSpPr>
          <p:spPr>
            <a:xfrm>
              <a:off x="3419607" y="2455842"/>
              <a:ext cx="2305874" cy="518313"/>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电信标准部门</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r>
                <a:rPr lang="en-US" altLang="zh-CN" sz="1600" b="1">
                  <a:solidFill>
                    <a:schemeClr val="tx2"/>
                  </a:solidFill>
                  <a:latin typeface="微软雅黑" panose="020B0503020204020204" pitchFamily="34" charset="-122"/>
                  <a:ea typeface="黑体" pitchFamily="49" charset="-122"/>
                  <a:cs typeface="Arial" panose="020B0604020202020204" pitchFamily="34" charset="0"/>
                </a:rPr>
                <a:t>ITU-T</a:t>
              </a:r>
            </a:p>
          </p:txBody>
        </p:sp>
        <p:sp>
          <p:nvSpPr>
            <p:cNvPr id="43" name="矩形 42"/>
            <p:cNvSpPr/>
            <p:nvPr/>
          </p:nvSpPr>
          <p:spPr>
            <a:xfrm>
              <a:off x="6013346" y="2493665"/>
              <a:ext cx="2302921" cy="518313"/>
            </a:xfrm>
            <a:prstGeom prst="rect">
              <a:avLst/>
            </a:prstGeom>
            <a:blipFill>
              <a:blip r:embed="rId3" cstate="print"/>
              <a:tile tx="0" ty="0" sx="100000" sy="100000" flip="none" algn="tl"/>
            </a:blip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chemeClr val="tx2"/>
                  </a:solidFill>
                  <a:latin typeface="微软雅黑" panose="020B0503020204020204" pitchFamily="34" charset="-122"/>
                  <a:ea typeface="黑体" pitchFamily="49" charset="-122"/>
                  <a:cs typeface="Arial" panose="020B0604020202020204" pitchFamily="34" charset="0"/>
                </a:rPr>
                <a:t>电信发展部门</a:t>
              </a:r>
              <a:endParaRPr lang="en-US" altLang="zh-CN" sz="1600" b="1">
                <a:solidFill>
                  <a:schemeClr val="tx2"/>
                </a:solidFill>
                <a:latin typeface="微软雅黑" panose="020B0503020204020204" pitchFamily="34" charset="-122"/>
                <a:ea typeface="黑体" pitchFamily="49" charset="-122"/>
                <a:cs typeface="Arial" panose="020B0604020202020204" pitchFamily="34" charset="0"/>
              </a:endParaRPr>
            </a:p>
            <a:p>
              <a:pPr algn="ctr" eaLnBrk="1" hangingPunct="1"/>
              <a:r>
                <a:rPr lang="en-US" altLang="zh-CN" sz="1600" b="1">
                  <a:solidFill>
                    <a:schemeClr val="tx2"/>
                  </a:solidFill>
                  <a:latin typeface="微软雅黑" panose="020B0503020204020204" pitchFamily="34" charset="-122"/>
                  <a:ea typeface="黑体" pitchFamily="49" charset="-122"/>
                  <a:cs typeface="Arial" panose="020B0604020202020204" pitchFamily="34" charset="0"/>
                </a:rPr>
                <a:t>ITU-D</a:t>
              </a:r>
            </a:p>
          </p:txBody>
        </p:sp>
        <p:sp>
          <p:nvSpPr>
            <p:cNvPr id="44" name="Rectangle 20"/>
            <p:cNvSpPr/>
            <p:nvPr/>
          </p:nvSpPr>
          <p:spPr>
            <a:xfrm>
              <a:off x="4249249" y="3750224"/>
              <a:ext cx="434012" cy="935765"/>
            </a:xfrm>
            <a:prstGeom prst="rect">
              <a:avLst/>
            </a:prstGeom>
            <a:solidFill>
              <a:schemeClr val="bg1">
                <a:lumMod val="95000"/>
              </a:schemeClr>
            </a:solidFill>
            <a:ln>
              <a:noFill/>
            </a:ln>
            <a:effectLst>
              <a:outerShdw blurRad="50800" dist="1778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solidFill>
                    <a:srgbClr val="C00000"/>
                  </a:solidFill>
                  <a:latin typeface="微软雅黑" panose="020B0503020204020204" pitchFamily="34" charset="-122"/>
                  <a:ea typeface="微软雅黑" panose="020B0503020204020204" pitchFamily="34" charset="-122"/>
                </a:rPr>
                <a:t>工作方法</a:t>
              </a:r>
              <a:endParaRPr lang="en-US" altLang="zh-CN" sz="1000" b="1">
                <a:solidFill>
                  <a:srgbClr val="C00000"/>
                </a:solidFill>
                <a:latin typeface="微软雅黑" panose="020B0503020204020204" pitchFamily="34" charset="-122"/>
                <a:ea typeface="微软雅黑" panose="020B0503020204020204" pitchFamily="34" charset="-122"/>
              </a:endParaRPr>
            </a:p>
            <a:p>
              <a:pPr algn="ctr" eaLnBrk="1" hangingPunct="1"/>
              <a:r>
                <a:rPr lang="zh-CN" altLang="en-US" sz="1000" b="1">
                  <a:solidFill>
                    <a:srgbClr val="C00000"/>
                  </a:solidFill>
                  <a:latin typeface="微软雅黑" panose="020B0503020204020204" pitchFamily="34" charset="-122"/>
                  <a:ea typeface="微软雅黑" panose="020B0503020204020204" pitchFamily="34" charset="-122"/>
                </a:rPr>
                <a:t>委员会</a:t>
              </a:r>
            </a:p>
          </p:txBody>
        </p:sp>
        <p:sp>
          <p:nvSpPr>
            <p:cNvPr id="45" name="Rectangle 20"/>
            <p:cNvSpPr/>
            <p:nvPr/>
          </p:nvSpPr>
          <p:spPr>
            <a:xfrm>
              <a:off x="4715738" y="3755827"/>
              <a:ext cx="432536" cy="937165"/>
            </a:xfrm>
            <a:prstGeom prst="rect">
              <a:avLst/>
            </a:prstGeom>
            <a:solidFill>
              <a:schemeClr val="bg1">
                <a:lumMod val="95000"/>
              </a:schemeClr>
            </a:solidFill>
            <a:ln>
              <a:noFill/>
            </a:ln>
            <a:effectLst>
              <a:outerShdw blurRad="50800" dist="1778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solidFill>
                    <a:srgbClr val="C00000"/>
                  </a:solidFill>
                  <a:latin typeface="微软雅黑" panose="020B0503020204020204" pitchFamily="34" charset="-122"/>
                  <a:ea typeface="微软雅黑" panose="020B0503020204020204" pitchFamily="34" charset="-122"/>
                </a:rPr>
                <a:t>工作项目与组织委员会</a:t>
              </a:r>
            </a:p>
          </p:txBody>
        </p:sp>
        <p:sp>
          <p:nvSpPr>
            <p:cNvPr id="46" name="Rectangle 20"/>
            <p:cNvSpPr/>
            <p:nvPr/>
          </p:nvSpPr>
          <p:spPr>
            <a:xfrm>
              <a:off x="3459466" y="3744620"/>
              <a:ext cx="360200" cy="937165"/>
            </a:xfrm>
            <a:prstGeom prst="rect">
              <a:avLst/>
            </a:prstGeom>
            <a:solidFill>
              <a:schemeClr val="bg1">
                <a:lumMod val="95000"/>
              </a:schemeClr>
            </a:solidFill>
            <a:ln>
              <a:noFill/>
            </a:ln>
            <a:effectLst>
              <a:outerShdw blurRad="50800" dist="1778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微软雅黑" panose="020B0503020204020204" pitchFamily="34" charset="-122"/>
                  <a:ea typeface="微软雅黑" panose="020B0503020204020204" pitchFamily="34" charset="-122"/>
                </a:rPr>
                <a:t>指导委员会</a:t>
              </a:r>
            </a:p>
          </p:txBody>
        </p:sp>
        <p:sp>
          <p:nvSpPr>
            <p:cNvPr id="47" name="Rectangle 20"/>
            <p:cNvSpPr/>
            <p:nvPr/>
          </p:nvSpPr>
          <p:spPr>
            <a:xfrm>
              <a:off x="3852143" y="3740417"/>
              <a:ext cx="360200" cy="937166"/>
            </a:xfrm>
            <a:prstGeom prst="rect">
              <a:avLst/>
            </a:prstGeom>
            <a:solidFill>
              <a:schemeClr val="bg1">
                <a:lumMod val="95000"/>
              </a:schemeClr>
            </a:solidFill>
            <a:ln>
              <a:noFill/>
            </a:ln>
            <a:effectLst>
              <a:outerShdw blurRad="50800" dist="1778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微软雅黑" panose="020B0503020204020204" pitchFamily="34" charset="-122"/>
                  <a:ea typeface="微软雅黑" panose="020B0503020204020204" pitchFamily="34" charset="-122"/>
                </a:rPr>
                <a:t>预算委员会</a:t>
              </a:r>
            </a:p>
          </p:txBody>
        </p:sp>
        <p:sp>
          <p:nvSpPr>
            <p:cNvPr id="48" name="Rectangle 20"/>
            <p:cNvSpPr/>
            <p:nvPr/>
          </p:nvSpPr>
          <p:spPr>
            <a:xfrm>
              <a:off x="5220610" y="3750224"/>
              <a:ext cx="431060" cy="935765"/>
            </a:xfrm>
            <a:prstGeom prst="rect">
              <a:avLst/>
            </a:prstGeom>
            <a:solidFill>
              <a:schemeClr val="bg1">
                <a:lumMod val="95000"/>
              </a:schemeClr>
            </a:solidFill>
            <a:ln>
              <a:noFill/>
            </a:ln>
            <a:effectLst>
              <a:outerShdw blurRad="50800" dist="1778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1">
                  <a:latin typeface="微软雅黑" panose="020B0503020204020204" pitchFamily="34" charset="-122"/>
                  <a:ea typeface="微软雅黑" panose="020B0503020204020204" pitchFamily="34" charset="-122"/>
                </a:rPr>
                <a:t>编辑</a:t>
              </a:r>
              <a:endParaRPr lang="en-US" altLang="zh-CN" sz="1000" b="1">
                <a:latin typeface="微软雅黑" panose="020B0503020204020204" pitchFamily="34" charset="-122"/>
                <a:ea typeface="微软雅黑" panose="020B0503020204020204" pitchFamily="34" charset="-122"/>
              </a:endParaRPr>
            </a:p>
            <a:p>
              <a:pPr algn="ctr" eaLnBrk="1" hangingPunct="1"/>
              <a:r>
                <a:rPr lang="zh-CN" altLang="en-US" sz="1000" b="1">
                  <a:latin typeface="微软雅黑" panose="020B0503020204020204" pitchFamily="34" charset="-122"/>
                  <a:ea typeface="微软雅黑" panose="020B0503020204020204" pitchFamily="34" charset="-122"/>
                </a:rPr>
                <a:t>委员会</a:t>
              </a:r>
            </a:p>
          </p:txBody>
        </p:sp>
      </p:grpSp>
      <p:sp>
        <p:nvSpPr>
          <p:cNvPr id="12292" name="矩形 69"/>
          <p:cNvSpPr>
            <a:spLocks noChangeArrowheads="1"/>
          </p:cNvSpPr>
          <p:nvPr/>
        </p:nvSpPr>
        <p:spPr bwMode="auto">
          <a:xfrm>
            <a:off x="611188" y="5589588"/>
            <a:ext cx="1077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a:t>无线电通信顾问组 </a:t>
            </a:r>
            <a:r>
              <a:rPr lang="en-US" altLang="zh-CN" sz="1600" b="1"/>
              <a:t>(RAG)</a:t>
            </a:r>
            <a:endParaRPr lang="zh-CN" altLang="en-US" sz="1600" b="1"/>
          </a:p>
        </p:txBody>
      </p:sp>
      <p:sp>
        <p:nvSpPr>
          <p:cNvPr id="12293" name="矩形 71"/>
          <p:cNvSpPr>
            <a:spLocks noChangeArrowheads="1"/>
          </p:cNvSpPr>
          <p:nvPr/>
        </p:nvSpPr>
        <p:spPr bwMode="auto">
          <a:xfrm>
            <a:off x="6156325" y="46894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b="1"/>
              <a:t>全球监管机构专题研讨会 </a:t>
            </a:r>
            <a:r>
              <a:rPr lang="en-US" altLang="zh-CN" sz="1200" b="1"/>
              <a:t>(GSR)</a:t>
            </a:r>
          </a:p>
          <a:p>
            <a:pPr algn="ctr"/>
            <a:r>
              <a:rPr lang="zh-CN" altLang="en-US" sz="1200" b="1"/>
              <a:t>世界电信</a:t>
            </a:r>
            <a:r>
              <a:rPr lang="en-US" altLang="zh-CN" sz="1200" b="1"/>
              <a:t>/ICT</a:t>
            </a:r>
            <a:r>
              <a:rPr lang="zh-CN" altLang="en-US" sz="1200" b="1"/>
              <a:t>指标专题研讨会 </a:t>
            </a:r>
            <a:r>
              <a:rPr lang="en-US" altLang="zh-CN" sz="1200" b="1"/>
              <a:t>(WTIS)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endParaRPr lang="zh-CN" altLang="zh-CN">
              <a:solidFill>
                <a:srgbClr val="000066"/>
              </a:solidFill>
              <a:latin typeface="Times New Roman" panose="02020603050405020304" pitchFamily="18" charset="0"/>
            </a:endParaRPr>
          </a:p>
          <a:p>
            <a:pPr>
              <a:buFont typeface="Arial" panose="020B0604020202020204" pitchFamily="34" charset="0"/>
              <a:buChar char="•"/>
            </a:pPr>
            <a:r>
              <a:rPr lang="zh-CN" altLang="zh-CN">
                <a:solidFill>
                  <a:srgbClr val="000066"/>
                </a:solidFill>
                <a:latin typeface="Times New Roman" panose="02020603050405020304" pitchFamily="18" charset="0"/>
              </a:rPr>
              <a:t>第 </a:t>
            </a:r>
            <a:fld id="{C8CA160C-4B35-4F35-A6A9-6F855286A41B}" type="slidenum">
              <a:rPr lang="en-US" altLang="zh-CN">
                <a:solidFill>
                  <a:srgbClr val="000066"/>
                </a:solidFill>
                <a:latin typeface="Times New Roman" panose="02020603050405020304" pitchFamily="18" charset="0"/>
              </a:rPr>
              <a:pPr>
                <a:buFont typeface="Arial" panose="020B0604020202020204" pitchFamily="34" charset="0"/>
                <a:buChar char="•"/>
              </a:pPr>
              <a:t>8</a:t>
            </a:fld>
            <a:r>
              <a:rPr lang="zh-CN" altLang="zh-CN">
                <a:solidFill>
                  <a:srgbClr val="000066"/>
                </a:solidFill>
                <a:latin typeface="Times New Roman" panose="02020603050405020304" pitchFamily="18" charset="0"/>
              </a:rPr>
              <a:t> 页</a:t>
            </a:r>
            <a:endParaRPr lang="zh-CN" altLang="zh-CN" sz="1800" b="0"/>
          </a:p>
        </p:txBody>
      </p:sp>
      <p:sp>
        <p:nvSpPr>
          <p:cNvPr id="3" name="矩形 2"/>
          <p:cNvSpPr/>
          <p:nvPr/>
        </p:nvSpPr>
        <p:spPr>
          <a:xfrm>
            <a:off x="1116013" y="153988"/>
            <a:ext cx="7200900" cy="523875"/>
          </a:xfrm>
          <a:prstGeom prst="rect">
            <a:avLst/>
          </a:prstGeom>
        </p:spPr>
        <p:txBody>
          <a:bodyPr>
            <a:spAutoFit/>
          </a:bodyPr>
          <a:lstStyle/>
          <a:p>
            <a:pPr eaLnBrk="0" hangingPunct="0">
              <a:buFont typeface="Arial" panose="020B0604020202020204" pitchFamily="34" charset="0"/>
              <a:buNone/>
              <a:defRPr/>
            </a:pPr>
            <a:r>
              <a:rPr lang="en-US" altLang="zh-CN" sz="2800" dirty="0">
                <a:latin typeface="+mj-ea"/>
                <a:ea typeface="+mj-ea"/>
              </a:rPr>
              <a:t>Main parts of ITU-T</a:t>
            </a:r>
            <a:endParaRPr lang="zh-CN" altLang="en-US" sz="2800" dirty="0">
              <a:latin typeface="+mj-ea"/>
              <a:ea typeface="+mj-ea"/>
            </a:endParaRPr>
          </a:p>
        </p:txBody>
      </p:sp>
      <p:sp>
        <p:nvSpPr>
          <p:cNvPr id="5" name="圆角矩形 4"/>
          <p:cNvSpPr/>
          <p:nvPr/>
        </p:nvSpPr>
        <p:spPr>
          <a:xfrm>
            <a:off x="1619250" y="1052513"/>
            <a:ext cx="7345363" cy="984250"/>
          </a:xfrm>
          <a:prstGeom prst="roundRect">
            <a:avLst>
              <a:gd name="adj" fmla="val 597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为</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设定总体研究方向和组织结构。确定</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的总体政策、建立研究组、批准未来四年工作计划，并任命顾问组和研究组的主席及副主席。                                                  </a:t>
            </a:r>
            <a:r>
              <a:rPr lang="en-US" altLang="zh-CN" sz="1400">
                <a:latin typeface="微软雅黑" panose="020B0503020204020204" pitchFamily="34" charset="-122"/>
                <a:ea typeface="微软雅黑" panose="020B0503020204020204" pitchFamily="34" charset="-122"/>
              </a:rPr>
              <a:t>Define ITU-T structure (SGs and its Questions) and working methods, identify priority issues, approve Recs, appoint Chairmen and vice-chairmen</a:t>
            </a:r>
            <a:endParaRPr lang="zh-CN" altLang="en-US" sz="140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179388" y="1052513"/>
            <a:ext cx="1368425" cy="984250"/>
          </a:xfrm>
          <a:prstGeom prst="rect">
            <a:avLst/>
          </a:prstGeom>
          <a:solidFill>
            <a:srgbClr val="FFFFCC"/>
          </a:solidFill>
          <a:ln w="25400" algn="ctr">
            <a:noFill/>
            <a:miter lim="800000"/>
          </a:ln>
          <a:effectLst>
            <a:outerShdw dist="17779" dir="2700000" algn="tl" rotWithShape="0">
              <a:srgbClr val="000000">
                <a:alpha val="39999"/>
              </a:srgbClr>
            </a:outerShdw>
          </a:effectLst>
        </p:spPr>
        <p:txBody>
          <a:bodyPr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世界电信标准化全会 </a:t>
            </a:r>
            <a:endParaRPr lang="en-US" altLang="zh-CN" sz="1600">
              <a:latin typeface="微软雅黑" panose="020B0503020204020204" pitchFamily="34" charset="-122"/>
              <a:ea typeface="微软雅黑" panose="020B0503020204020204" pitchFamily="34" charset="-122"/>
            </a:endParaRPr>
          </a:p>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WTSA</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7" name="圆角矩形 6"/>
          <p:cNvSpPr/>
          <p:nvPr/>
        </p:nvSpPr>
        <p:spPr>
          <a:xfrm>
            <a:off x="1619250" y="2133600"/>
            <a:ext cx="7345363" cy="982663"/>
          </a:xfrm>
          <a:prstGeom prst="roundRect">
            <a:avLst>
              <a:gd name="adj" fmla="val 597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在</a:t>
            </a:r>
            <a:r>
              <a:rPr lang="en-US" altLang="zh-CN" sz="1400">
                <a:latin typeface="微软雅黑" panose="020B0503020204020204" pitchFamily="34" charset="-122"/>
                <a:ea typeface="微软雅黑" panose="020B0503020204020204" pitchFamily="34" charset="-122"/>
              </a:rPr>
              <a:t>WTSA</a:t>
            </a:r>
            <a:r>
              <a:rPr lang="zh-CN" altLang="en-US" sz="1400">
                <a:latin typeface="微软雅黑" panose="020B0503020204020204" pitchFamily="34" charset="-122"/>
                <a:ea typeface="微软雅黑" panose="020B0503020204020204" pitchFamily="34" charset="-122"/>
              </a:rPr>
              <a:t>休会期间行使部分职责，负责对</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的工作重点、计划、运作、财务等进行审议。向</a:t>
            </a:r>
            <a:r>
              <a:rPr lang="en-US" altLang="zh-CN" sz="1400">
                <a:latin typeface="微软雅黑" panose="020B0503020204020204" pitchFamily="34" charset="-122"/>
                <a:ea typeface="微软雅黑" panose="020B0503020204020204" pitchFamily="34" charset="-122"/>
              </a:rPr>
              <a:t>TSB</a:t>
            </a:r>
            <a:r>
              <a:rPr lang="zh-CN" altLang="en-US" sz="1400">
                <a:latin typeface="微软雅黑" panose="020B0503020204020204" pitchFamily="34" charset="-122"/>
                <a:ea typeface="微软雅黑" panose="020B0503020204020204" pitchFamily="34" charset="-122"/>
              </a:rPr>
              <a:t>主任提供建议，制定</a:t>
            </a:r>
            <a:r>
              <a:rPr lang="en-US" altLang="zh-CN" sz="1400">
                <a:latin typeface="微软雅黑" panose="020B0503020204020204" pitchFamily="34" charset="-122"/>
                <a:ea typeface="微软雅黑" panose="020B0503020204020204" pitchFamily="34" charset="-122"/>
              </a:rPr>
              <a:t>A</a:t>
            </a:r>
            <a:r>
              <a:rPr lang="zh-CN" altLang="en-US" sz="1400">
                <a:latin typeface="微软雅黑" panose="020B0503020204020204" pitchFamily="34" charset="-122"/>
                <a:ea typeface="微软雅黑" panose="020B0503020204020204" pitchFamily="34" charset="-122"/>
              </a:rPr>
              <a:t>系列建议书（工作方法），协调跨研究组的课题。           </a:t>
            </a:r>
            <a:r>
              <a:rPr lang="en-US" altLang="zh-CN" sz="1400">
                <a:latin typeface="微软雅黑" panose="020B0503020204020204" pitchFamily="34" charset="-122"/>
                <a:ea typeface="微软雅黑" panose="020B0503020204020204" pitchFamily="34" charset="-122"/>
              </a:rPr>
              <a:t>Review priorities, programmes, operations, progress, financial matters and strategies. Provide guidelines and foster coordination and cooperation</a:t>
            </a:r>
            <a:r>
              <a:rPr lang="zh-CN" altLang="en-US" sz="1400">
                <a:latin typeface="微软雅黑" panose="020B0503020204020204" pitchFamily="34" charset="-122"/>
                <a:ea typeface="微软雅黑" panose="020B0503020204020204" pitchFamily="34" charset="-122"/>
              </a:rPr>
              <a:t> </a:t>
            </a:r>
          </a:p>
        </p:txBody>
      </p:sp>
      <p:sp>
        <p:nvSpPr>
          <p:cNvPr id="8" name="矩形 7"/>
          <p:cNvSpPr>
            <a:spLocks noChangeArrowheads="1"/>
          </p:cNvSpPr>
          <p:nvPr/>
        </p:nvSpPr>
        <p:spPr bwMode="auto">
          <a:xfrm>
            <a:off x="179388" y="2133600"/>
            <a:ext cx="1368425" cy="982663"/>
          </a:xfrm>
          <a:prstGeom prst="rect">
            <a:avLst/>
          </a:prstGeom>
          <a:solidFill>
            <a:srgbClr val="FFFFCC"/>
          </a:solidFill>
          <a:ln w="25400" algn="ctr">
            <a:noFill/>
            <a:miter lim="800000"/>
          </a:ln>
          <a:effectLst>
            <a:outerShdw dist="17779" dir="2700000" algn="tl" rotWithShape="0">
              <a:srgbClr val="000000">
                <a:alpha val="39999"/>
              </a:srgbClr>
            </a:outerShdw>
          </a:effectLst>
        </p:spPr>
        <p:txBody>
          <a:bodyPr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电信标准化顾问组 </a:t>
            </a:r>
            <a:endParaRPr lang="en-US" altLang="zh-CN" sz="1600">
              <a:latin typeface="微软雅黑" panose="020B0503020204020204" pitchFamily="34" charset="-122"/>
              <a:ea typeface="微软雅黑" panose="020B0503020204020204" pitchFamily="34" charset="-122"/>
            </a:endParaRPr>
          </a:p>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TSAG</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9" name="圆角矩形 8"/>
          <p:cNvSpPr/>
          <p:nvPr/>
        </p:nvSpPr>
        <p:spPr>
          <a:xfrm>
            <a:off x="1619250" y="3213100"/>
            <a:ext cx="7345363" cy="982663"/>
          </a:xfrm>
          <a:prstGeom prst="roundRect">
            <a:avLst>
              <a:gd name="adj" fmla="val 597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设立课题和工作项目，讨论和制定技术标准（建议书、技术报告），是</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工作的重中之重</a:t>
            </a:r>
            <a:r>
              <a:rPr lang="en-US" altLang="zh-CN" sz="1400">
                <a:latin typeface="微软雅黑" panose="020B0503020204020204" pitchFamily="34" charset="-122"/>
                <a:ea typeface="微软雅黑" panose="020B0503020204020204" pitchFamily="34" charset="-122"/>
              </a:rPr>
              <a:t>Set up Questions and workitems, formulate technical standards (Recs, technical reports). SGs conduct the core business of ITU-T</a:t>
            </a:r>
            <a:endParaRPr lang="zh-CN" altLang="en-US" sz="1400">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179388" y="3213100"/>
            <a:ext cx="1368425" cy="982663"/>
          </a:xfrm>
          <a:prstGeom prst="rect">
            <a:avLst/>
          </a:prstGeom>
          <a:solidFill>
            <a:srgbClr val="FFFFCC"/>
          </a:solidFill>
          <a:ln w="25400" algn="ctr">
            <a:noFill/>
            <a:miter lim="800000"/>
          </a:ln>
          <a:effectLst>
            <a:outerShdw dist="17779" dir="2700000" algn="tl" rotWithShape="0">
              <a:srgbClr val="000000">
                <a:alpha val="39999"/>
              </a:srgbClr>
            </a:outerShdw>
          </a:effectLst>
        </p:spPr>
        <p:txBody>
          <a:bodyPr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研究组</a:t>
            </a:r>
            <a:endParaRPr lang="en-US" altLang="zh-CN" sz="1600">
              <a:latin typeface="微软雅黑" panose="020B0503020204020204" pitchFamily="34" charset="-122"/>
              <a:ea typeface="微软雅黑" panose="020B0503020204020204" pitchFamily="34" charset="-122"/>
            </a:endParaRPr>
          </a:p>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SG</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11" name="圆角矩形 10"/>
          <p:cNvSpPr/>
          <p:nvPr/>
        </p:nvSpPr>
        <p:spPr>
          <a:xfrm>
            <a:off x="1619250" y="4221163"/>
            <a:ext cx="7345363" cy="1152525"/>
          </a:xfrm>
          <a:prstGeom prst="roundRect">
            <a:avLst>
              <a:gd name="adj" fmla="val 597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围绕新领域展开研究，帮助推进</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研究组的工作，并吸引组织和个人加入</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。其由</a:t>
            </a:r>
            <a:r>
              <a:rPr lang="en-US" altLang="zh-CN" sz="1400">
                <a:latin typeface="微软雅黑" panose="020B0503020204020204" pitchFamily="34" charset="-122"/>
                <a:ea typeface="微软雅黑" panose="020B0503020204020204" pitchFamily="34" charset="-122"/>
              </a:rPr>
              <a:t>TSAG</a:t>
            </a:r>
            <a:r>
              <a:rPr lang="zh-CN" altLang="en-US" sz="1400">
                <a:latin typeface="微软雅黑" panose="020B0503020204020204" pitchFamily="34" charset="-122"/>
                <a:ea typeface="微软雅黑" panose="020B0503020204020204" pitchFamily="34" charset="-122"/>
              </a:rPr>
              <a:t>或某个研究组管理，实际成果需主管组进一步审议，不制定标准（不输出建议书），存在周期较短（一般不超过</a:t>
            </a:r>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年）。</a:t>
            </a:r>
          </a:p>
        </p:txBody>
      </p:sp>
      <p:sp>
        <p:nvSpPr>
          <p:cNvPr id="12" name="矩形 11"/>
          <p:cNvSpPr>
            <a:spLocks noChangeArrowheads="1"/>
          </p:cNvSpPr>
          <p:nvPr/>
        </p:nvSpPr>
        <p:spPr bwMode="auto">
          <a:xfrm>
            <a:off x="179388" y="4292600"/>
            <a:ext cx="1368425" cy="984250"/>
          </a:xfrm>
          <a:prstGeom prst="rect">
            <a:avLst/>
          </a:prstGeom>
          <a:solidFill>
            <a:srgbClr val="FFFFCC"/>
          </a:solidFill>
          <a:ln w="25400" algn="ctr">
            <a:noFill/>
            <a:miter lim="800000"/>
          </a:ln>
          <a:effectLst>
            <a:outerShdw dist="17779" dir="2700000" algn="tl" rotWithShape="0">
              <a:srgbClr val="000000">
                <a:alpha val="39999"/>
              </a:srgbClr>
            </a:outerShdw>
          </a:effectLst>
        </p:spPr>
        <p:txBody>
          <a:bodyPr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焦点组</a:t>
            </a:r>
            <a:endParaRPr lang="en-US" altLang="zh-CN" sz="1600">
              <a:latin typeface="微软雅黑" panose="020B0503020204020204" pitchFamily="34" charset="-122"/>
              <a:ea typeface="微软雅黑" panose="020B0503020204020204" pitchFamily="34" charset="-122"/>
            </a:endParaRPr>
          </a:p>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FG</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13" name="圆角矩形 12"/>
          <p:cNvSpPr/>
          <p:nvPr/>
        </p:nvSpPr>
        <p:spPr>
          <a:xfrm>
            <a:off x="1619250" y="5373688"/>
            <a:ext cx="7345363" cy="982662"/>
          </a:xfrm>
          <a:prstGeom prst="roundRect">
            <a:avLst>
              <a:gd name="adj" fmla="val 597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承担</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秘书处职能。组织、协调和支撑</a:t>
            </a:r>
            <a:r>
              <a:rPr lang="en-US" altLang="zh-CN" sz="1400">
                <a:latin typeface="微软雅黑" panose="020B0503020204020204" pitchFamily="34" charset="-122"/>
                <a:ea typeface="微软雅黑" panose="020B0503020204020204" pitchFamily="34" charset="-122"/>
              </a:rPr>
              <a:t>ITU-T</a:t>
            </a:r>
            <a:r>
              <a:rPr lang="zh-CN" altLang="en-US" sz="1400">
                <a:latin typeface="微软雅黑" panose="020B0503020204020204" pitchFamily="34" charset="-122"/>
                <a:ea typeface="微软雅黑" panose="020B0503020204020204" pitchFamily="34" charset="-122"/>
              </a:rPr>
              <a:t>的工作                                             </a:t>
            </a:r>
            <a:r>
              <a:rPr lang="en-US" altLang="zh-CN" sz="1400">
                <a:latin typeface="微软雅黑" panose="020B0503020204020204" pitchFamily="34" charset="-122"/>
                <a:ea typeface="微软雅黑" panose="020B0503020204020204" pitchFamily="34" charset="-122"/>
              </a:rPr>
              <a:t>Provide operational support in organization of meetings, secretary service and coordination of work.</a:t>
            </a:r>
            <a:endParaRPr lang="zh-CN" altLang="en-US" sz="1400">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179388" y="5373688"/>
            <a:ext cx="1368425" cy="982662"/>
          </a:xfrm>
          <a:prstGeom prst="rect">
            <a:avLst/>
          </a:prstGeom>
          <a:solidFill>
            <a:srgbClr val="FFFFCC"/>
          </a:solidFill>
          <a:ln w="25400" algn="ctr">
            <a:noFill/>
            <a:miter lim="800000"/>
          </a:ln>
          <a:effectLst>
            <a:outerShdw dist="17779" dir="2700000" algn="tl" rotWithShape="0">
              <a:srgbClr val="000000">
                <a:alpha val="39999"/>
              </a:srgbClr>
            </a:outerShdw>
          </a:effectLst>
        </p:spPr>
        <p:txBody>
          <a:bodyPr lIns="91436" tIns="45718" rIns="91436" bIns="45718" anchor="ctr"/>
          <a:lstStyle>
            <a:lvl1pPr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标准局</a:t>
            </a:r>
            <a:endParaRPr lang="en-US" altLang="zh-CN" sz="1600">
              <a:latin typeface="微软雅黑" panose="020B0503020204020204" pitchFamily="34" charset="-122"/>
              <a:ea typeface="微软雅黑" panose="020B0503020204020204" pitchFamily="34" charset="-122"/>
            </a:endParaRPr>
          </a:p>
          <a:p>
            <a:pPr algn="ctr">
              <a:lnSpc>
                <a:spcPct val="120000"/>
              </a:lnSpc>
              <a:spcBef>
                <a:spcPts val="60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TSB</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944563" y="139700"/>
            <a:ext cx="8101012" cy="693738"/>
          </a:xfrm>
        </p:spPr>
        <p:txBody>
          <a:bodyPr/>
          <a:lstStyle/>
          <a:p>
            <a:r>
              <a:rPr lang="en-US" altLang="zh-CN" sz="4000" b="1" smtClean="0"/>
              <a:t>Content</a:t>
            </a:r>
            <a:endParaRPr lang="zh-CN" altLang="en-US" sz="4000" b="1" smtClean="0"/>
          </a:p>
        </p:txBody>
      </p:sp>
      <p:graphicFrame>
        <p:nvGraphicFramePr>
          <p:cNvPr id="4" name="图示 3"/>
          <p:cNvGraphicFramePr/>
          <p:nvPr/>
        </p:nvGraphicFramePr>
        <p:xfrm>
          <a:off x="507999" y="1372870"/>
          <a:ext cx="8168286" cy="476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信息产业部电信研究院PPT模板_TMD_1">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信息产业部电信研究院PPT模板_TMD_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信息产业部电信研究院PPT模板_TMD_1">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信息产业部电信研究院PPT模板_TMD_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0AEABB-5514-449E-A305-9D5C5978847D}"/>
</file>

<file path=customXml/itemProps2.xml><?xml version="1.0" encoding="utf-8"?>
<ds:datastoreItem xmlns:ds="http://schemas.openxmlformats.org/officeDocument/2006/customXml" ds:itemID="{982652DE-4AB3-493F-B664-AAF7486EA516}"/>
</file>

<file path=customXml/itemProps3.xml><?xml version="1.0" encoding="utf-8"?>
<ds:datastoreItem xmlns:ds="http://schemas.openxmlformats.org/officeDocument/2006/customXml" ds:itemID="{B91E87E7-4C10-4FF3-8644-89C6BD42363A}"/>
</file>

<file path=docProps/app.xml><?xml version="1.0" encoding="utf-8"?>
<Properties xmlns="http://schemas.openxmlformats.org/officeDocument/2006/extended-properties" xmlns:vt="http://schemas.openxmlformats.org/officeDocument/2006/docPropsVTypes">
  <TotalTime>4580</TotalTime>
  <Words>2522</Words>
  <Application>Microsoft Office PowerPoint</Application>
  <PresentationFormat>On-screen Show (4:3)</PresentationFormat>
  <Paragraphs>326</Paragraphs>
  <Slides>22</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宋体</vt:lpstr>
      <vt:lpstr>微软雅黑</vt:lpstr>
      <vt:lpstr>Wingdings</vt:lpstr>
      <vt:lpstr>Times New Roman</vt:lpstr>
      <vt:lpstr>Arial Unicode MS</vt:lpstr>
      <vt:lpstr>华文细黑</vt:lpstr>
      <vt:lpstr>黑体</vt:lpstr>
      <vt:lpstr>信息产业部电信研究院PPT模板_TMD_1</vt:lpstr>
      <vt:lpstr>1_信息产业部电信研究院PPT模板_TMD_1</vt:lpstr>
      <vt:lpstr>Join ITU-T Standardization Activity</vt:lpstr>
      <vt:lpstr>Content</vt:lpstr>
      <vt:lpstr>Introduction to ITU</vt:lpstr>
      <vt:lpstr>Types of members</vt:lpstr>
      <vt:lpstr>PowerPoint Presentation</vt:lpstr>
      <vt:lpstr>PowerPoint Presentation</vt:lpstr>
      <vt:lpstr>PowerPoint Presentation</vt:lpstr>
      <vt:lpstr>PowerPoint Presentation</vt:lpstr>
      <vt:lpstr>Content</vt:lpstr>
      <vt:lpstr>ITU-T as an example</vt:lpstr>
      <vt:lpstr>PowerPoint Presentation</vt:lpstr>
      <vt:lpstr>PowerPoint Presentation</vt:lpstr>
      <vt:lpstr>PowerPoint Presentation</vt:lpstr>
      <vt:lpstr>Recommendation ITU-T A.7 Focus groups:  Establishment and working procedures</vt:lpstr>
      <vt:lpstr>CASE Focus Group Digital Financial Services (FG DFS) </vt:lpstr>
      <vt:lpstr>Content</vt:lpstr>
      <vt:lpstr>Major Difficulties of New Members</vt:lpstr>
      <vt:lpstr> The national office (The ITU Secretariat of MIIT )</vt:lpstr>
      <vt:lpstr>The members from China to ITU-T</vt:lpstr>
      <vt:lpstr>Why Is ITU the First Choice</vt:lpstr>
      <vt:lpstr>Why Is ITU the First Choice</vt:lpstr>
      <vt:lpstr> Thank you！    </vt:lpstr>
    </vt:vector>
  </TitlesOfParts>
  <Company>catr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ITU-T Standardization Activity</dc:title>
  <dc:creator>LuanHX</dc:creator>
  <cp:lastModifiedBy>Bastiaan Quast</cp:lastModifiedBy>
  <cp:revision>1246</cp:revision>
  <cp:lastPrinted>2017-07-25T03:49:00Z</cp:lastPrinted>
  <dcterms:created xsi:type="dcterms:W3CDTF">2005-01-24T07:48:00Z</dcterms:created>
  <dcterms:modified xsi:type="dcterms:W3CDTF">2019-04-04T00:38:29Z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y fmtid="{D5CDD505-2E9C-101B-9397-08002B2CF9AE}" pid="3" name="ContentTypeId">
    <vt:lpwstr>0x0101002D863A2280E3F84C93CB7D95B3AE289B</vt:lpwstr>
  </property>
</Properties>
</file>