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7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3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4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8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1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1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4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7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5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3114-E0CE-42F6-A27B-B838D368DEA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5E0D-97E5-4036-A603-599C8159F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4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sbfgai4h@itu.in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E7102E-8810-4731-8C10-D121CD891F11}"/>
              </a:ext>
            </a:extLst>
          </p:cNvPr>
          <p:cNvSpPr/>
          <p:nvPr/>
        </p:nvSpPr>
        <p:spPr>
          <a:xfrm>
            <a:off x="8444327" y="343252"/>
            <a:ext cx="1521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FGAI4H-B-002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700D74-3DFD-4C57-A0A3-89E0DC45B51D}"/>
              </a:ext>
            </a:extLst>
          </p:cNvPr>
          <p:cNvSpPr/>
          <p:nvPr/>
        </p:nvSpPr>
        <p:spPr>
          <a:xfrm>
            <a:off x="6901469" y="796127"/>
            <a:ext cx="3279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New York, 15-16 November </a:t>
            </a:r>
            <a:r>
              <a:rPr lang="en-GB" dirty="0"/>
              <a:t>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BDBB1F-004A-4F94-A77C-E3445A6D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51393"/>
              </p:ext>
            </p:extLst>
          </p:nvPr>
        </p:nvGraphicFramePr>
        <p:xfrm>
          <a:off x="2369914" y="1754557"/>
          <a:ext cx="7540741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slides – 2nd ITU-WHO Workshop on Artificial intelligence for health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9682C7-A4A6-4D99-B87A-B9E05305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84482"/>
              </p:ext>
            </p:extLst>
          </p:nvPr>
        </p:nvGraphicFramePr>
        <p:xfrm>
          <a:off x="2348326" y="3220719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US" dirty="0">
                          <a:hlinkClick r:id="rId2"/>
                        </a:rPr>
                        <a:t>tsbfgai4h@itu.int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9BEE60-22F0-4664-A9EA-1D6FB7FC8874}"/>
              </a:ext>
            </a:extLst>
          </p:cNvPr>
          <p:cNvCxnSpPr/>
          <p:nvPr/>
        </p:nvCxnSpPr>
        <p:spPr>
          <a:xfrm>
            <a:off x="2438400" y="3169917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2"/>
            <a:ext cx="10515600" cy="4834482"/>
          </a:xfrm>
        </p:spPr>
        <p:txBody>
          <a:bodyPr>
            <a:normAutofit/>
          </a:bodyPr>
          <a:lstStyle/>
          <a:p>
            <a:r>
              <a:rPr lang="en-US" dirty="0"/>
              <a:t>Health affects almost all of the UN SDGs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Standards should be as important in the health field as they are in communications, technology, etc.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Please submit</a:t>
            </a:r>
          </a:p>
          <a:p>
            <a:pPr lvl="1"/>
            <a:r>
              <a:rPr lang="en-US" dirty="0"/>
              <a:t>Your data</a:t>
            </a:r>
          </a:p>
          <a:p>
            <a:pPr lvl="1"/>
            <a:r>
              <a:rPr lang="en-US" dirty="0"/>
              <a:t>Your algorithms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proposed model/process is open and inclusive and adds clarity to the field </a:t>
            </a:r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Session 1: Focus Group on AI for Health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4876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714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Physicians create an ecosystem around their patients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GB" dirty="0"/>
              <a:t>Think expansively how AI can help radiology and medicine beyond diagnostics, but also for instance in administration…not just “AI can detect XYZ __% better than a physician”</a:t>
            </a:r>
            <a:br>
              <a:rPr lang="en-GB" dirty="0"/>
            </a:br>
            <a:endParaRPr lang="en-GB" dirty="0"/>
          </a:p>
          <a:p>
            <a:pPr>
              <a:lnSpc>
                <a:spcPct val="100000"/>
              </a:lnSpc>
            </a:pPr>
            <a:r>
              <a:rPr lang="en-US" dirty="0"/>
              <a:t>AI can help with physician and expert shortages 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Some fields have yet to really embrace technology (e.g. psychiatry) 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Understand your data sets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“Our data are biased...our patients only go to the doctor when they’re sick”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We need to incentivize progress</a:t>
            </a:r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20014" y="11917"/>
            <a:ext cx="121050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Session 2: Applications and Use Cases for AI in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57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040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Beware of publication bias, p-value hacking, etc.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Worldwide, the confidentiality of health data is in jeopardy 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Advanced privacy-enhancing technologies can be effective enablers</a:t>
            </a:r>
          </a:p>
          <a:p>
            <a:endParaRPr lang="en-US" dirty="0"/>
          </a:p>
          <a:p>
            <a:r>
              <a:rPr lang="en-US" dirty="0"/>
              <a:t>Beware of hype: adoption of unassessed technology causes patient harm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need a framework for assessing efficacy and cost effectiveness</a:t>
            </a:r>
            <a:br>
              <a:rPr lang="en-US" dirty="0"/>
            </a:br>
            <a:endParaRPr lang="en-US" b="0" dirty="0">
              <a:effectLst/>
            </a:endParaRPr>
          </a:p>
          <a:p>
            <a:r>
              <a:rPr lang="en-US" dirty="0"/>
              <a:t>Standardization and regulation of AI in health can only be achieved if people trust the whole process to be safe, secure and fair </a:t>
            </a:r>
            <a:br>
              <a:rPr lang="en-US" dirty="0"/>
            </a:br>
            <a:endParaRPr lang="en-US" b="0" dirty="0">
              <a:effectLst/>
            </a:endParaRPr>
          </a:p>
          <a:p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97007" y="0"/>
            <a:ext cx="121050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Session 3: Data Availability and Benchmarking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8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04026"/>
          </a:xfrm>
        </p:spPr>
        <p:txBody>
          <a:bodyPr>
            <a:normAutofit fontScale="92500"/>
          </a:bodyPr>
          <a:lstStyle/>
          <a:p>
            <a:r>
              <a:rPr lang="en-US" dirty="0"/>
              <a:t>We need to understand the functions and tasks that lend themselves to AI adoption and those that don’t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need a convergence of multidisciplinary expertise to address the evolution of AI</a:t>
            </a:r>
          </a:p>
          <a:p>
            <a:pPr lvl="1" fontAlgn="base"/>
            <a:r>
              <a:rPr lang="en-US" dirty="0"/>
              <a:t>Computer science alone will not produce breakthrough AI systems for health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need to understand country context, especially in low and middle-income countries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Data bias concerns are significant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Where do the medical and legal risks lie when machines make decisions? </a:t>
            </a:r>
            <a:endParaRPr lang="en-US" b="0" dirty="0">
              <a:effectLst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1834" y="0"/>
            <a:ext cx="121050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Session 4: Country Priorities for Use of AI for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57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78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need to be solutions for after AI diagnoses disease</a:t>
            </a:r>
          </a:p>
          <a:p>
            <a:endParaRPr lang="en-US" dirty="0"/>
          </a:p>
          <a:p>
            <a:r>
              <a:rPr lang="en-US" dirty="0"/>
              <a:t>We need AI-assisted clinical decision support</a:t>
            </a:r>
          </a:p>
          <a:p>
            <a:endParaRPr lang="en-US" dirty="0"/>
          </a:p>
          <a:p>
            <a:r>
              <a:rPr lang="en-US" dirty="0"/>
              <a:t>Main problem is the lack of resources in medicine</a:t>
            </a:r>
          </a:p>
          <a:p>
            <a:endParaRPr lang="en-US" dirty="0"/>
          </a:p>
          <a:p>
            <a:r>
              <a:rPr lang="en-US" dirty="0"/>
              <a:t>Industry cooperation is important</a:t>
            </a:r>
          </a:p>
          <a:p>
            <a:endParaRPr lang="en-US" dirty="0"/>
          </a:p>
          <a:p>
            <a:r>
              <a:rPr lang="en-US" dirty="0"/>
              <a:t>The digital AI </a:t>
            </a:r>
            <a:r>
              <a:rPr lang="en-US"/>
              <a:t>future is here</a:t>
            </a:r>
            <a:endParaRPr lang="en-GB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1834" y="0"/>
            <a:ext cx="121050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Session 5: Funding of AI for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7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35F85-5777-41A8-AC4F-592B827AA68C}"/>
</file>

<file path=customXml/itemProps2.xml><?xml version="1.0" encoding="utf-8"?>
<ds:datastoreItem xmlns:ds="http://schemas.openxmlformats.org/officeDocument/2006/customXml" ds:itemID="{5C842FFF-95AC-4D7E-BC5F-49CCCE6C5057}"/>
</file>

<file path=customXml/itemProps3.xml><?xml version="1.0" encoding="utf-8"?>
<ds:datastoreItem xmlns:ds="http://schemas.openxmlformats.org/officeDocument/2006/customXml" ds:itemID="{44B4120A-778B-48EF-9AC8-50CF12B7085D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– 2nd ITU-WHO Workshop on Artificial intelligence for health</dc:title>
  <dc:creator>Dabiri, Ayda</dc:creator>
  <cp:lastModifiedBy>Auto</cp:lastModifiedBy>
  <cp:revision>9</cp:revision>
  <dcterms:created xsi:type="dcterms:W3CDTF">2018-11-14T20:34:44Z</dcterms:created>
  <dcterms:modified xsi:type="dcterms:W3CDTF">2018-11-15T16:05:36Z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