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26.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4.xml" ContentType="application/vnd.openxmlformats-officedocument.presentationml.slide+xml"/>
  <Override PartName="/ppt/slides/slide11.xml" ContentType="application/vnd.openxmlformats-officedocument.presentationml.slide+xml"/>
  <Override PartName="/ppt/slides/slide16.xml" ContentType="application/vnd.openxmlformats-officedocument.presentationml.slide+xml"/>
  <Override PartName="/ppt/slides/slide27.xml" ContentType="application/vnd.openxmlformats-officedocument.presentationml.slide+xml"/>
  <Override PartName="/ppt/slides/slide23.xml" ContentType="application/vnd.openxmlformats-officedocument.presentationml.slide+xml"/>
  <Override PartName="/ppt/slides/slide15.xml" ContentType="application/vnd.openxmlformats-officedocument.presentationml.slide+xml"/>
  <Override PartName="/ppt/slides/slide25.xml" ContentType="application/vnd.openxmlformats-officedocument.presentationml.slide+xml"/>
  <Override PartName="/ppt/slides/slide28.xml" ContentType="application/vnd.openxmlformats-officedocument.presentationml.slide+xml"/>
  <Override PartName="/ppt/slides/slide24.xml" ContentType="application/vnd.openxmlformats-officedocument.presentationml.slide+xml"/>
  <Override PartName="/ppt/slides/slide21.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2.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30.xml" ContentType="application/vnd.openxmlformats-officedocument.presentationml.slideLayout+xml"/>
  <Override PartName="/ppt/slideLayouts/slideLayout29.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31.xml" ContentType="application/vnd.openxmlformats-officedocument.presentationml.slideLayout+xml"/>
  <Override PartName="/ppt/slideLayouts/slideLayout28.xml" ContentType="application/vnd.openxmlformats-officedocument.presentationml.slideLayout+xml"/>
  <Override PartName="/ppt/slideLayouts/slideLayout33.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2.xml" ContentType="application/vnd.openxmlformats-officedocument.presentationml.notesSlide+xml"/>
  <Override PartName="/ppt/slideLayouts/slideLayout32.xml" ContentType="application/vnd.openxmlformats-officedocument.presentationml.slideLayout+xml"/>
  <Override PartName="/ppt/notesSlides/notesSlide1.xml" ContentType="application/vnd.openxmlformats-officedocument.presentationml.notesSlide+xml"/>
  <Override PartName="/ppt/theme/theme3.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heme/theme4.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8" r:id="rId1"/>
    <p:sldMasterId id="2147483660" r:id="rId2"/>
    <p:sldMasterId id="2147483706" r:id="rId3"/>
  </p:sldMasterIdLst>
  <p:notesMasterIdLst>
    <p:notesMasterId r:id="rId32"/>
  </p:notesMasterIdLst>
  <p:sldIdLst>
    <p:sldId id="256" r:id="rId4"/>
    <p:sldId id="296" r:id="rId5"/>
    <p:sldId id="267" r:id="rId6"/>
    <p:sldId id="268" r:id="rId7"/>
    <p:sldId id="270" r:id="rId8"/>
    <p:sldId id="297" r:id="rId9"/>
    <p:sldId id="298" r:id="rId10"/>
    <p:sldId id="299" r:id="rId11"/>
    <p:sldId id="269" r:id="rId12"/>
    <p:sldId id="300" r:id="rId13"/>
    <p:sldId id="303" r:id="rId14"/>
    <p:sldId id="301" r:id="rId15"/>
    <p:sldId id="273" r:id="rId16"/>
    <p:sldId id="302" r:id="rId17"/>
    <p:sldId id="272" r:id="rId18"/>
    <p:sldId id="276" r:id="rId19"/>
    <p:sldId id="275" r:id="rId20"/>
    <p:sldId id="291" r:id="rId21"/>
    <p:sldId id="277" r:id="rId22"/>
    <p:sldId id="278" r:id="rId23"/>
    <p:sldId id="292" r:id="rId24"/>
    <p:sldId id="279" r:id="rId25"/>
    <p:sldId id="280" r:id="rId26"/>
    <p:sldId id="293" r:id="rId27"/>
    <p:sldId id="281" r:id="rId28"/>
    <p:sldId id="282" r:id="rId29"/>
    <p:sldId id="294" r:id="rId30"/>
    <p:sldId id="271" r:id="rId31"/>
  </p:sldIdLst>
  <p:sldSz cx="8640763" cy="6480175"/>
  <p:notesSz cx="6735763" cy="9866313"/>
  <p:defaultTextStyle>
    <a:defPPr>
      <a:defRPr lang="en-US"/>
    </a:defPPr>
    <a:lvl1pPr algn="l" rtl="0" eaLnBrk="0" fontAlgn="base" hangingPunct="0">
      <a:spcBef>
        <a:spcPct val="0"/>
      </a:spcBef>
      <a:spcAft>
        <a:spcPct val="0"/>
      </a:spcAft>
      <a:defRPr kern="1200">
        <a:solidFill>
          <a:schemeClr val="tx1"/>
        </a:solidFill>
        <a:latin typeface="ＭＳ Ｐゴシック" panose="020B0600070205080204" pitchFamily="50" charset="-128"/>
        <a:ea typeface="SimSun"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ＭＳ Ｐゴシック" panose="020B0600070205080204" pitchFamily="50" charset="-128"/>
        <a:ea typeface="SimSun"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ＭＳ Ｐゴシック" panose="020B0600070205080204" pitchFamily="50" charset="-128"/>
        <a:ea typeface="SimSun"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ＭＳ Ｐゴシック" panose="020B0600070205080204" pitchFamily="50" charset="-128"/>
        <a:ea typeface="SimSun"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ＭＳ Ｐゴシック" panose="020B0600070205080204" pitchFamily="50" charset="-128"/>
        <a:ea typeface="SimSun" panose="02010600030101010101" pitchFamily="2" charset="-122"/>
        <a:cs typeface="+mn-cs"/>
      </a:defRPr>
    </a:lvl5pPr>
    <a:lvl6pPr marL="2286000" algn="l" defTabSz="914400" rtl="0" eaLnBrk="1" latinLnBrk="0" hangingPunct="1">
      <a:defRPr kern="1200">
        <a:solidFill>
          <a:schemeClr val="tx1"/>
        </a:solidFill>
        <a:latin typeface="ＭＳ Ｐゴシック" panose="020B0600070205080204" pitchFamily="50" charset="-128"/>
        <a:ea typeface="SimSun" panose="02010600030101010101" pitchFamily="2" charset="-122"/>
        <a:cs typeface="+mn-cs"/>
      </a:defRPr>
    </a:lvl6pPr>
    <a:lvl7pPr marL="2743200" algn="l" defTabSz="914400" rtl="0" eaLnBrk="1" latinLnBrk="0" hangingPunct="1">
      <a:defRPr kern="1200">
        <a:solidFill>
          <a:schemeClr val="tx1"/>
        </a:solidFill>
        <a:latin typeface="ＭＳ Ｐゴシック" panose="020B0600070205080204" pitchFamily="50" charset="-128"/>
        <a:ea typeface="SimSun" panose="02010600030101010101" pitchFamily="2" charset="-122"/>
        <a:cs typeface="+mn-cs"/>
      </a:defRPr>
    </a:lvl7pPr>
    <a:lvl8pPr marL="3200400" algn="l" defTabSz="914400" rtl="0" eaLnBrk="1" latinLnBrk="0" hangingPunct="1">
      <a:defRPr kern="1200">
        <a:solidFill>
          <a:schemeClr val="tx1"/>
        </a:solidFill>
        <a:latin typeface="ＭＳ Ｐゴシック" panose="020B0600070205080204" pitchFamily="50" charset="-128"/>
        <a:ea typeface="SimSun" panose="02010600030101010101" pitchFamily="2" charset="-122"/>
        <a:cs typeface="+mn-cs"/>
      </a:defRPr>
    </a:lvl8pPr>
    <a:lvl9pPr marL="3657600" algn="l" defTabSz="914400" rtl="0" eaLnBrk="1" latinLnBrk="0" hangingPunct="1">
      <a:defRPr kern="1200">
        <a:solidFill>
          <a:schemeClr val="tx1"/>
        </a:solidFill>
        <a:latin typeface="ＭＳ Ｐゴシック" panose="020B0600070205080204" pitchFamily="50" charset="-128"/>
        <a:ea typeface="SimSun" panose="02010600030101010101" pitchFamily="2" charset="-122"/>
        <a:cs typeface="+mn-cs"/>
      </a:defRPr>
    </a:lvl9pPr>
  </p:defaultTextStyle>
  <p:extLst>
    <p:ext uri="{EFAFB233-063F-42B5-8137-9DF3F51BA10A}">
      <p15:sldGuideLst xmlns:p15="http://schemas.microsoft.com/office/powerpoint/2012/main">
        <p15:guide id="1" orient="horz" pos="2047">
          <p15:clr>
            <a:srgbClr val="A4A3A4"/>
          </p15:clr>
        </p15:guide>
        <p15:guide id="2" pos="272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95" autoAdjust="0"/>
    <p:restoredTop sz="94660"/>
  </p:normalViewPr>
  <p:slideViewPr>
    <p:cSldViewPr>
      <p:cViewPr>
        <p:scale>
          <a:sx n="98" d="100"/>
          <a:sy n="98" d="100"/>
        </p:scale>
        <p:origin x="2232" y="-504"/>
      </p:cViewPr>
      <p:guideLst>
        <p:guide orient="horz" pos="2047"/>
        <p:guide pos="272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customXml" Target="../customXml/item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38" Type="http://schemas.openxmlformats.org/officeDocument/2006/relationships/customXml" Target="../customXml/item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notesMaster" Target="notesMasters/notesMaster1.xml"/><Relationship Id="rId37" Type="http://schemas.openxmlformats.org/officeDocument/2006/relationships/customXml" Target="../customXml/item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 Id="rId8" Type="http://schemas.openxmlformats.org/officeDocument/2006/relationships/slide" Target="slides/slide5.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91" cy="495147"/>
          </a:xfrm>
          <a:prstGeom prst="rect">
            <a:avLst/>
          </a:prstGeom>
        </p:spPr>
        <p:txBody>
          <a:bodyPr vert="horz" lIns="83174" tIns="41587" rIns="83174" bIns="41587" rtlCol="0"/>
          <a:lstStyle>
            <a:lvl1pPr algn="l" eaLnBrk="1" hangingPunct="1">
              <a:defRPr kumimoji="1" sz="1100" smtClean="0">
                <a:cs typeface="Arial" panose="020B0604020202020204" pitchFamily="34" charset="0"/>
              </a:defRPr>
            </a:lvl1pPr>
          </a:lstStyle>
          <a:p>
            <a:pPr>
              <a:defRPr/>
            </a:pPr>
            <a:endParaRPr lang="ja-JP" altLang="en-US"/>
          </a:p>
        </p:txBody>
      </p:sp>
      <p:sp>
        <p:nvSpPr>
          <p:cNvPr id="3" name="日付プレースホルダー 2"/>
          <p:cNvSpPr>
            <a:spLocks noGrp="1"/>
          </p:cNvSpPr>
          <p:nvPr>
            <p:ph type="dt" idx="1"/>
          </p:nvPr>
        </p:nvSpPr>
        <p:spPr>
          <a:xfrm>
            <a:off x="3814858" y="0"/>
            <a:ext cx="2919491" cy="495147"/>
          </a:xfrm>
          <a:prstGeom prst="rect">
            <a:avLst/>
          </a:prstGeom>
        </p:spPr>
        <p:txBody>
          <a:bodyPr vert="horz" lIns="83174" tIns="41587" rIns="83174" bIns="41587" rtlCol="0"/>
          <a:lstStyle>
            <a:lvl1pPr algn="r" eaLnBrk="1" hangingPunct="1">
              <a:defRPr kumimoji="1" sz="1100" smtClean="0">
                <a:cs typeface="Arial" panose="020B0604020202020204" pitchFamily="34" charset="0"/>
              </a:defRPr>
            </a:lvl1pPr>
          </a:lstStyle>
          <a:p>
            <a:pPr>
              <a:defRPr/>
            </a:pPr>
            <a:fld id="{D178602C-75AB-44B8-AEF7-E9A0FAABCCCF}" type="datetimeFigureOut">
              <a:rPr lang="ja-JP" altLang="en-US"/>
              <a:pPr>
                <a:defRPr/>
              </a:pPr>
              <a:t>2016/6/27</a:t>
            </a:fld>
            <a:endParaRPr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83174" tIns="41587" rIns="83174" bIns="41587" rtlCol="0" anchor="ctr"/>
          <a:lstStyle/>
          <a:p>
            <a:pPr lvl="0"/>
            <a:endParaRPr lang="ja-JP" altLang="en-US" noProof="0" smtClean="0"/>
          </a:p>
        </p:txBody>
      </p:sp>
      <p:sp>
        <p:nvSpPr>
          <p:cNvPr id="5" name="ノート プレースホルダー 4"/>
          <p:cNvSpPr>
            <a:spLocks noGrp="1"/>
          </p:cNvSpPr>
          <p:nvPr>
            <p:ph type="body" sz="quarter" idx="3"/>
          </p:nvPr>
        </p:nvSpPr>
        <p:spPr>
          <a:xfrm>
            <a:off x="673294" y="4747843"/>
            <a:ext cx="5389176" cy="3884998"/>
          </a:xfrm>
          <a:prstGeom prst="rect">
            <a:avLst/>
          </a:prstGeom>
        </p:spPr>
        <p:txBody>
          <a:bodyPr vert="horz" lIns="83174" tIns="41587" rIns="83174" bIns="41587"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ー 5"/>
          <p:cNvSpPr>
            <a:spLocks noGrp="1"/>
          </p:cNvSpPr>
          <p:nvPr>
            <p:ph type="ftr" sz="quarter" idx="4"/>
          </p:nvPr>
        </p:nvSpPr>
        <p:spPr>
          <a:xfrm>
            <a:off x="0" y="9371167"/>
            <a:ext cx="2919491" cy="495147"/>
          </a:xfrm>
          <a:prstGeom prst="rect">
            <a:avLst/>
          </a:prstGeom>
        </p:spPr>
        <p:txBody>
          <a:bodyPr vert="horz" lIns="83174" tIns="41587" rIns="83174" bIns="41587" rtlCol="0" anchor="b"/>
          <a:lstStyle>
            <a:lvl1pPr algn="l" eaLnBrk="1" hangingPunct="1">
              <a:defRPr kumimoji="1" sz="1100" smtClean="0">
                <a:cs typeface="Arial" panose="020B0604020202020204" pitchFamily="34" charset="0"/>
              </a:defRPr>
            </a:lvl1pPr>
          </a:lstStyle>
          <a:p>
            <a:pPr>
              <a:defRPr/>
            </a:pPr>
            <a:endParaRPr lang="ja-JP" altLang="en-US"/>
          </a:p>
        </p:txBody>
      </p:sp>
      <p:sp>
        <p:nvSpPr>
          <p:cNvPr id="7" name="スライド番号プレースホルダー 6"/>
          <p:cNvSpPr>
            <a:spLocks noGrp="1"/>
          </p:cNvSpPr>
          <p:nvPr>
            <p:ph type="sldNum" sz="quarter" idx="5"/>
          </p:nvPr>
        </p:nvSpPr>
        <p:spPr>
          <a:xfrm>
            <a:off x="3814858" y="9371167"/>
            <a:ext cx="2919491" cy="495147"/>
          </a:xfrm>
          <a:prstGeom prst="rect">
            <a:avLst/>
          </a:prstGeom>
        </p:spPr>
        <p:txBody>
          <a:bodyPr vert="horz" lIns="83174" tIns="41587" rIns="83174" bIns="41587" rtlCol="0" anchor="b"/>
          <a:lstStyle>
            <a:lvl1pPr algn="r" eaLnBrk="1" hangingPunct="1">
              <a:defRPr kumimoji="1" sz="1100" smtClean="0">
                <a:cs typeface="Arial" panose="020B0604020202020204" pitchFamily="34" charset="0"/>
              </a:defRPr>
            </a:lvl1pPr>
          </a:lstStyle>
          <a:p>
            <a:pPr>
              <a:defRPr/>
            </a:pPr>
            <a:fld id="{264916E8-DD86-4FA7-A36E-8412D14CA47D}" type="slidenum">
              <a:rPr lang="ja-JP" altLang="en-US"/>
              <a:pPr>
                <a:defRPr/>
              </a:pPr>
              <a:t>‹#›</a:t>
            </a:fld>
            <a:endParaRPr lang="ja-JP" altLang="en-US"/>
          </a:p>
        </p:txBody>
      </p:sp>
    </p:spTree>
    <p:extLst>
      <p:ext uri="{BB962C8B-B14F-4D97-AF65-F5344CB8AC3E}">
        <p14:creationId xmlns:p14="http://schemas.microsoft.com/office/powerpoint/2010/main" val="355855193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spcBef>
                <a:spcPct val="0"/>
              </a:spcBef>
            </a:pPr>
            <a:r>
              <a:rPr lang="en-US" dirty="0" err="1" smtClean="0">
                <a:solidFill>
                  <a:srgbClr val="000000"/>
                </a:solidFill>
                <a:latin typeface="Meiryo UI" pitchFamily="34" charset="-128"/>
                <a:ea typeface="Meiryo UI" pitchFamily="34" charset="-128"/>
                <a:cs typeface="Meiryo UI" pitchFamily="34" charset="-128"/>
                <a:sym typeface="Tw Cen MT" pitchFamily="34" charset="0"/>
              </a:rPr>
              <a:t>コース概要</a:t>
            </a:r>
            <a:endParaRPr lang="en-US" dirty="0" smtClean="0">
              <a:solidFill>
                <a:srgbClr val="000000"/>
              </a:solidFill>
              <a:latin typeface="Meiryo UI" pitchFamily="34" charset="-128"/>
              <a:ea typeface="Meiryo UI" pitchFamily="34" charset="-128"/>
              <a:cs typeface="Meiryo UI" pitchFamily="34" charset="-128"/>
              <a:sym typeface="Tw Cen MT" pitchFamily="34" charset="0"/>
            </a:endParaRP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w Cen MT" pitchFamily="34" charset="0"/>
                <a:cs typeface="Arial" charset="0"/>
              </a:defRPr>
            </a:lvl1pPr>
            <a:lvl2pPr marL="742950" indent="-285750" eaLnBrk="0" hangingPunct="0">
              <a:defRPr>
                <a:solidFill>
                  <a:schemeClr val="tx1"/>
                </a:solidFill>
                <a:latin typeface="Tw Cen MT" pitchFamily="34" charset="0"/>
                <a:cs typeface="Arial" charset="0"/>
              </a:defRPr>
            </a:lvl2pPr>
            <a:lvl3pPr marL="1143000" indent="-228600" eaLnBrk="0" hangingPunct="0">
              <a:defRPr>
                <a:solidFill>
                  <a:schemeClr val="tx1"/>
                </a:solidFill>
                <a:latin typeface="Tw Cen MT" pitchFamily="34" charset="0"/>
                <a:cs typeface="Arial" charset="0"/>
              </a:defRPr>
            </a:lvl3pPr>
            <a:lvl4pPr marL="1600200" indent="-228600" eaLnBrk="0" hangingPunct="0">
              <a:defRPr>
                <a:solidFill>
                  <a:schemeClr val="tx1"/>
                </a:solidFill>
                <a:latin typeface="Tw Cen MT" pitchFamily="34" charset="0"/>
                <a:cs typeface="Arial" charset="0"/>
              </a:defRPr>
            </a:lvl4pPr>
            <a:lvl5pPr marL="2057400" indent="-228600" eaLnBrk="0" hangingPunct="0">
              <a:defRPr>
                <a:solidFill>
                  <a:schemeClr val="tx1"/>
                </a:solidFill>
                <a:latin typeface="Tw Cen MT" pitchFamily="34" charset="0"/>
                <a:cs typeface="Arial" charset="0"/>
              </a:defRPr>
            </a:lvl5pPr>
            <a:lvl6pPr marL="2514600" indent="-228600" eaLnBrk="0" fontAlgn="base" hangingPunct="0">
              <a:spcBef>
                <a:spcPct val="0"/>
              </a:spcBef>
              <a:spcAft>
                <a:spcPct val="0"/>
              </a:spcAft>
              <a:defRPr>
                <a:solidFill>
                  <a:schemeClr val="tx1"/>
                </a:solidFill>
                <a:latin typeface="Tw Cen MT" pitchFamily="34" charset="0"/>
                <a:cs typeface="Arial" charset="0"/>
              </a:defRPr>
            </a:lvl6pPr>
            <a:lvl7pPr marL="2971800" indent="-228600" eaLnBrk="0" fontAlgn="base" hangingPunct="0">
              <a:spcBef>
                <a:spcPct val="0"/>
              </a:spcBef>
              <a:spcAft>
                <a:spcPct val="0"/>
              </a:spcAft>
              <a:defRPr>
                <a:solidFill>
                  <a:schemeClr val="tx1"/>
                </a:solidFill>
                <a:latin typeface="Tw Cen MT" pitchFamily="34" charset="0"/>
                <a:cs typeface="Arial" charset="0"/>
              </a:defRPr>
            </a:lvl7pPr>
            <a:lvl8pPr marL="3429000" indent="-228600" eaLnBrk="0" fontAlgn="base" hangingPunct="0">
              <a:spcBef>
                <a:spcPct val="0"/>
              </a:spcBef>
              <a:spcAft>
                <a:spcPct val="0"/>
              </a:spcAft>
              <a:defRPr>
                <a:solidFill>
                  <a:schemeClr val="tx1"/>
                </a:solidFill>
                <a:latin typeface="Tw Cen MT" pitchFamily="34" charset="0"/>
                <a:cs typeface="Arial" charset="0"/>
              </a:defRPr>
            </a:lvl8pPr>
            <a:lvl9pPr marL="3886200" indent="-228600" eaLnBrk="0" fontAlgn="base" hangingPunct="0">
              <a:spcBef>
                <a:spcPct val="0"/>
              </a:spcBef>
              <a:spcAft>
                <a:spcPct val="0"/>
              </a:spcAft>
              <a:defRPr>
                <a:solidFill>
                  <a:schemeClr val="tx1"/>
                </a:solidFill>
                <a:latin typeface="Tw Cen MT" pitchFamily="34" charset="0"/>
                <a:cs typeface="Arial" charset="0"/>
              </a:defRPr>
            </a:lvl9pPr>
          </a:lstStyle>
          <a:p>
            <a:pPr>
              <a:buSzPct val="100000"/>
            </a:pPr>
            <a:fld id="{4EF41716-05FB-4D87-BB6F-14EA55A20B39}" type="slidenum">
              <a:rPr lang="en-US" smtClean="0">
                <a:solidFill>
                  <a:srgbClr val="000000"/>
                </a:solidFill>
                <a:latin typeface="Calibri" pitchFamily="34" charset="0"/>
                <a:sym typeface="Tw Cen MT" pitchFamily="34" charset="0"/>
              </a:rPr>
              <a:pPr>
                <a:buSzPct val="100000"/>
              </a:pPr>
              <a:t>5</a:t>
            </a:fld>
            <a:endParaRPr lang="en-US" smtClean="0">
              <a:solidFill>
                <a:srgbClr val="000000"/>
              </a:solidFill>
              <a:latin typeface="Calibri" pitchFamily="34" charset="0"/>
              <a:sym typeface="Tw Cen MT" pitchFamily="34" charset="0"/>
            </a:endParaRPr>
          </a:p>
        </p:txBody>
      </p:sp>
    </p:spTree>
    <p:extLst>
      <p:ext uri="{BB962C8B-B14F-4D97-AF65-F5344CB8AC3E}">
        <p14:creationId xmlns:p14="http://schemas.microsoft.com/office/powerpoint/2010/main" val="968460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spcBef>
                <a:spcPct val="0"/>
              </a:spcBef>
            </a:pPr>
            <a:r>
              <a:rPr lang="en-US" smtClean="0">
                <a:solidFill>
                  <a:srgbClr val="000000"/>
                </a:solidFill>
                <a:latin typeface="Meiryo UI" pitchFamily="34" charset="-128"/>
                <a:ea typeface="Meiryo UI" pitchFamily="34" charset="-128"/>
                <a:cs typeface="Meiryo UI" pitchFamily="34" charset="-128"/>
                <a:sym typeface="Tw Cen MT" pitchFamily="34" charset="0"/>
              </a:rPr>
              <a:t>コース概要</a:t>
            </a: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w Cen MT" pitchFamily="34" charset="0"/>
                <a:cs typeface="Arial" charset="0"/>
              </a:defRPr>
            </a:lvl1pPr>
            <a:lvl2pPr marL="742950" indent="-285750" eaLnBrk="0" hangingPunct="0">
              <a:defRPr>
                <a:solidFill>
                  <a:schemeClr val="tx1"/>
                </a:solidFill>
                <a:latin typeface="Tw Cen MT" pitchFamily="34" charset="0"/>
                <a:cs typeface="Arial" charset="0"/>
              </a:defRPr>
            </a:lvl2pPr>
            <a:lvl3pPr marL="1143000" indent="-228600" eaLnBrk="0" hangingPunct="0">
              <a:defRPr>
                <a:solidFill>
                  <a:schemeClr val="tx1"/>
                </a:solidFill>
                <a:latin typeface="Tw Cen MT" pitchFamily="34" charset="0"/>
                <a:cs typeface="Arial" charset="0"/>
              </a:defRPr>
            </a:lvl3pPr>
            <a:lvl4pPr marL="1600200" indent="-228600" eaLnBrk="0" hangingPunct="0">
              <a:defRPr>
                <a:solidFill>
                  <a:schemeClr val="tx1"/>
                </a:solidFill>
                <a:latin typeface="Tw Cen MT" pitchFamily="34" charset="0"/>
                <a:cs typeface="Arial" charset="0"/>
              </a:defRPr>
            </a:lvl4pPr>
            <a:lvl5pPr marL="2057400" indent="-228600" eaLnBrk="0" hangingPunct="0">
              <a:defRPr>
                <a:solidFill>
                  <a:schemeClr val="tx1"/>
                </a:solidFill>
                <a:latin typeface="Tw Cen MT" pitchFamily="34" charset="0"/>
                <a:cs typeface="Arial" charset="0"/>
              </a:defRPr>
            </a:lvl5pPr>
            <a:lvl6pPr marL="2514600" indent="-228600" eaLnBrk="0" fontAlgn="base" hangingPunct="0">
              <a:spcBef>
                <a:spcPct val="0"/>
              </a:spcBef>
              <a:spcAft>
                <a:spcPct val="0"/>
              </a:spcAft>
              <a:defRPr>
                <a:solidFill>
                  <a:schemeClr val="tx1"/>
                </a:solidFill>
                <a:latin typeface="Tw Cen MT" pitchFamily="34" charset="0"/>
                <a:cs typeface="Arial" charset="0"/>
              </a:defRPr>
            </a:lvl6pPr>
            <a:lvl7pPr marL="2971800" indent="-228600" eaLnBrk="0" fontAlgn="base" hangingPunct="0">
              <a:spcBef>
                <a:spcPct val="0"/>
              </a:spcBef>
              <a:spcAft>
                <a:spcPct val="0"/>
              </a:spcAft>
              <a:defRPr>
                <a:solidFill>
                  <a:schemeClr val="tx1"/>
                </a:solidFill>
                <a:latin typeface="Tw Cen MT" pitchFamily="34" charset="0"/>
                <a:cs typeface="Arial" charset="0"/>
              </a:defRPr>
            </a:lvl7pPr>
            <a:lvl8pPr marL="3429000" indent="-228600" eaLnBrk="0" fontAlgn="base" hangingPunct="0">
              <a:spcBef>
                <a:spcPct val="0"/>
              </a:spcBef>
              <a:spcAft>
                <a:spcPct val="0"/>
              </a:spcAft>
              <a:defRPr>
                <a:solidFill>
                  <a:schemeClr val="tx1"/>
                </a:solidFill>
                <a:latin typeface="Tw Cen MT" pitchFamily="34" charset="0"/>
                <a:cs typeface="Arial" charset="0"/>
              </a:defRPr>
            </a:lvl8pPr>
            <a:lvl9pPr marL="3886200" indent="-228600" eaLnBrk="0" fontAlgn="base" hangingPunct="0">
              <a:spcBef>
                <a:spcPct val="0"/>
              </a:spcBef>
              <a:spcAft>
                <a:spcPct val="0"/>
              </a:spcAft>
              <a:defRPr>
                <a:solidFill>
                  <a:schemeClr val="tx1"/>
                </a:solidFill>
                <a:latin typeface="Tw Cen MT" pitchFamily="34" charset="0"/>
                <a:cs typeface="Arial" charset="0"/>
              </a:defRPr>
            </a:lvl9pPr>
          </a:lstStyle>
          <a:p>
            <a:pPr>
              <a:buSzPct val="100000"/>
            </a:pPr>
            <a:fld id="{4EF41716-05FB-4D87-BB6F-14EA55A20B39}" type="slidenum">
              <a:rPr lang="en-US" smtClean="0">
                <a:solidFill>
                  <a:srgbClr val="000000"/>
                </a:solidFill>
                <a:latin typeface="Calibri" pitchFamily="34" charset="0"/>
                <a:sym typeface="Tw Cen MT" pitchFamily="34" charset="0"/>
              </a:rPr>
              <a:pPr>
                <a:buSzPct val="100000"/>
              </a:pPr>
              <a:t>6</a:t>
            </a:fld>
            <a:endParaRPr lang="en-US" smtClean="0">
              <a:solidFill>
                <a:srgbClr val="000000"/>
              </a:solidFill>
              <a:latin typeface="Calibri" pitchFamily="34" charset="0"/>
              <a:sym typeface="Tw Cen MT" pitchFamily="34" charset="0"/>
            </a:endParaRPr>
          </a:p>
        </p:txBody>
      </p:sp>
    </p:spTree>
    <p:extLst>
      <p:ext uri="{BB962C8B-B14F-4D97-AF65-F5344CB8AC3E}">
        <p14:creationId xmlns:p14="http://schemas.microsoft.com/office/powerpoint/2010/main" val="1156788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spcBef>
                <a:spcPct val="0"/>
              </a:spcBef>
            </a:pPr>
            <a:r>
              <a:rPr lang="en-US" smtClean="0">
                <a:solidFill>
                  <a:srgbClr val="000000"/>
                </a:solidFill>
                <a:latin typeface="Meiryo UI" pitchFamily="34" charset="-128"/>
                <a:ea typeface="Meiryo UI" pitchFamily="34" charset="-128"/>
                <a:cs typeface="Meiryo UI" pitchFamily="34" charset="-128"/>
                <a:sym typeface="Tw Cen MT" pitchFamily="34" charset="0"/>
              </a:rPr>
              <a:t>コース概要</a:t>
            </a: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w Cen MT" pitchFamily="34" charset="0"/>
                <a:cs typeface="Arial" charset="0"/>
              </a:defRPr>
            </a:lvl1pPr>
            <a:lvl2pPr marL="742950" indent="-285750" eaLnBrk="0" hangingPunct="0">
              <a:defRPr>
                <a:solidFill>
                  <a:schemeClr val="tx1"/>
                </a:solidFill>
                <a:latin typeface="Tw Cen MT" pitchFamily="34" charset="0"/>
                <a:cs typeface="Arial" charset="0"/>
              </a:defRPr>
            </a:lvl2pPr>
            <a:lvl3pPr marL="1143000" indent="-228600" eaLnBrk="0" hangingPunct="0">
              <a:defRPr>
                <a:solidFill>
                  <a:schemeClr val="tx1"/>
                </a:solidFill>
                <a:latin typeface="Tw Cen MT" pitchFamily="34" charset="0"/>
                <a:cs typeface="Arial" charset="0"/>
              </a:defRPr>
            </a:lvl3pPr>
            <a:lvl4pPr marL="1600200" indent="-228600" eaLnBrk="0" hangingPunct="0">
              <a:defRPr>
                <a:solidFill>
                  <a:schemeClr val="tx1"/>
                </a:solidFill>
                <a:latin typeface="Tw Cen MT" pitchFamily="34" charset="0"/>
                <a:cs typeface="Arial" charset="0"/>
              </a:defRPr>
            </a:lvl4pPr>
            <a:lvl5pPr marL="2057400" indent="-228600" eaLnBrk="0" hangingPunct="0">
              <a:defRPr>
                <a:solidFill>
                  <a:schemeClr val="tx1"/>
                </a:solidFill>
                <a:latin typeface="Tw Cen MT" pitchFamily="34" charset="0"/>
                <a:cs typeface="Arial" charset="0"/>
              </a:defRPr>
            </a:lvl5pPr>
            <a:lvl6pPr marL="2514600" indent="-228600" eaLnBrk="0" fontAlgn="base" hangingPunct="0">
              <a:spcBef>
                <a:spcPct val="0"/>
              </a:spcBef>
              <a:spcAft>
                <a:spcPct val="0"/>
              </a:spcAft>
              <a:defRPr>
                <a:solidFill>
                  <a:schemeClr val="tx1"/>
                </a:solidFill>
                <a:latin typeface="Tw Cen MT" pitchFamily="34" charset="0"/>
                <a:cs typeface="Arial" charset="0"/>
              </a:defRPr>
            </a:lvl6pPr>
            <a:lvl7pPr marL="2971800" indent="-228600" eaLnBrk="0" fontAlgn="base" hangingPunct="0">
              <a:spcBef>
                <a:spcPct val="0"/>
              </a:spcBef>
              <a:spcAft>
                <a:spcPct val="0"/>
              </a:spcAft>
              <a:defRPr>
                <a:solidFill>
                  <a:schemeClr val="tx1"/>
                </a:solidFill>
                <a:latin typeface="Tw Cen MT" pitchFamily="34" charset="0"/>
                <a:cs typeface="Arial" charset="0"/>
              </a:defRPr>
            </a:lvl7pPr>
            <a:lvl8pPr marL="3429000" indent="-228600" eaLnBrk="0" fontAlgn="base" hangingPunct="0">
              <a:spcBef>
                <a:spcPct val="0"/>
              </a:spcBef>
              <a:spcAft>
                <a:spcPct val="0"/>
              </a:spcAft>
              <a:defRPr>
                <a:solidFill>
                  <a:schemeClr val="tx1"/>
                </a:solidFill>
                <a:latin typeface="Tw Cen MT" pitchFamily="34" charset="0"/>
                <a:cs typeface="Arial" charset="0"/>
              </a:defRPr>
            </a:lvl8pPr>
            <a:lvl9pPr marL="3886200" indent="-228600" eaLnBrk="0" fontAlgn="base" hangingPunct="0">
              <a:spcBef>
                <a:spcPct val="0"/>
              </a:spcBef>
              <a:spcAft>
                <a:spcPct val="0"/>
              </a:spcAft>
              <a:defRPr>
                <a:solidFill>
                  <a:schemeClr val="tx1"/>
                </a:solidFill>
                <a:latin typeface="Tw Cen MT" pitchFamily="34" charset="0"/>
                <a:cs typeface="Arial" charset="0"/>
              </a:defRPr>
            </a:lvl9pPr>
          </a:lstStyle>
          <a:p>
            <a:pPr>
              <a:buSzPct val="100000"/>
            </a:pPr>
            <a:fld id="{4EF41716-05FB-4D87-BB6F-14EA55A20B39}" type="slidenum">
              <a:rPr lang="en-US" smtClean="0">
                <a:solidFill>
                  <a:srgbClr val="000000"/>
                </a:solidFill>
                <a:latin typeface="Calibri" pitchFamily="34" charset="0"/>
                <a:sym typeface="Tw Cen MT" pitchFamily="34" charset="0"/>
              </a:rPr>
              <a:pPr>
                <a:buSzPct val="100000"/>
              </a:pPr>
              <a:t>7</a:t>
            </a:fld>
            <a:endParaRPr lang="en-US" smtClean="0">
              <a:solidFill>
                <a:srgbClr val="000000"/>
              </a:solidFill>
              <a:latin typeface="Calibri" pitchFamily="34" charset="0"/>
              <a:sym typeface="Tw Cen MT" pitchFamily="34" charset="0"/>
            </a:endParaRPr>
          </a:p>
        </p:txBody>
      </p:sp>
    </p:spTree>
    <p:extLst>
      <p:ext uri="{BB962C8B-B14F-4D97-AF65-F5344CB8AC3E}">
        <p14:creationId xmlns:p14="http://schemas.microsoft.com/office/powerpoint/2010/main" val="34567287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264916E8-DD86-4FA7-A36E-8412D14CA47D}" type="slidenum">
              <a:rPr lang="ja-JP" altLang="en-US" smtClean="0"/>
              <a:pPr>
                <a:defRPr/>
              </a:pPr>
              <a:t>8</a:t>
            </a:fld>
            <a:endParaRPr lang="ja-JP" altLang="en-US"/>
          </a:p>
        </p:txBody>
      </p:sp>
    </p:spTree>
    <p:extLst>
      <p:ext uri="{BB962C8B-B14F-4D97-AF65-F5344CB8AC3E}">
        <p14:creationId xmlns:p14="http://schemas.microsoft.com/office/powerpoint/2010/main" val="9919675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dirty="0" smtClean="0"/>
          </a:p>
        </p:txBody>
      </p:sp>
      <p:sp>
        <p:nvSpPr>
          <p:cNvPr id="3584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ＭＳ Ｐゴシック" panose="020B0600070205080204" pitchFamily="50" charset="-128"/>
                <a:ea typeface="SimSun" panose="02010600030101010101" pitchFamily="2" charset="-122"/>
              </a:defRPr>
            </a:lvl1pPr>
            <a:lvl2pPr marL="675787" indent="-259918">
              <a:defRPr>
                <a:solidFill>
                  <a:schemeClr val="tx1"/>
                </a:solidFill>
                <a:latin typeface="ＭＳ Ｐゴシック" panose="020B0600070205080204" pitchFamily="50" charset="-128"/>
                <a:ea typeface="SimSun" panose="02010600030101010101" pitchFamily="2" charset="-122"/>
              </a:defRPr>
            </a:lvl2pPr>
            <a:lvl3pPr marL="1039673" indent="-207935">
              <a:defRPr>
                <a:solidFill>
                  <a:schemeClr val="tx1"/>
                </a:solidFill>
                <a:latin typeface="ＭＳ Ｐゴシック" panose="020B0600070205080204" pitchFamily="50" charset="-128"/>
                <a:ea typeface="SimSun" panose="02010600030101010101" pitchFamily="2" charset="-122"/>
              </a:defRPr>
            </a:lvl3pPr>
            <a:lvl4pPr marL="1455542" indent="-207935">
              <a:defRPr>
                <a:solidFill>
                  <a:schemeClr val="tx1"/>
                </a:solidFill>
                <a:latin typeface="ＭＳ Ｐゴシック" panose="020B0600070205080204" pitchFamily="50" charset="-128"/>
                <a:ea typeface="SimSun" panose="02010600030101010101" pitchFamily="2" charset="-122"/>
              </a:defRPr>
            </a:lvl4pPr>
            <a:lvl5pPr marL="1871411" indent="-207935">
              <a:defRPr>
                <a:solidFill>
                  <a:schemeClr val="tx1"/>
                </a:solidFill>
                <a:latin typeface="ＭＳ Ｐゴシック" panose="020B0600070205080204" pitchFamily="50" charset="-128"/>
                <a:ea typeface="SimSun" panose="02010600030101010101" pitchFamily="2" charset="-122"/>
              </a:defRPr>
            </a:lvl5pPr>
            <a:lvl6pPr marL="2287280" indent="-207935"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6pPr>
            <a:lvl7pPr marL="2703149" indent="-207935"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7pPr>
            <a:lvl8pPr marL="3119018" indent="-207935"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8pPr>
            <a:lvl9pPr marL="3534888" indent="-207935"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9pPr>
          </a:lstStyle>
          <a:p>
            <a:fld id="{D5B002F8-321B-4367-B3A4-DBB507733684}" type="slidenum">
              <a:rPr kumimoji="0" lang="ja-JP" altLang="en-US">
                <a:solidFill>
                  <a:srgbClr val="000000"/>
                </a:solidFill>
              </a:rPr>
              <a:pPr/>
              <a:t>13</a:t>
            </a:fld>
            <a:endParaRPr kumimoji="0" lang="ja-JP" altLang="en-US">
              <a:solidFill>
                <a:srgbClr val="000000"/>
              </a:solidFill>
            </a:endParaRPr>
          </a:p>
        </p:txBody>
      </p:sp>
    </p:spTree>
    <p:extLst>
      <p:ext uri="{BB962C8B-B14F-4D97-AF65-F5344CB8AC3E}">
        <p14:creationId xmlns:p14="http://schemas.microsoft.com/office/powerpoint/2010/main" val="25178917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dirty="0" smtClean="0"/>
          </a:p>
        </p:txBody>
      </p:sp>
      <p:sp>
        <p:nvSpPr>
          <p:cNvPr id="3584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ＭＳ Ｐゴシック" panose="020B0600070205080204" pitchFamily="50" charset="-128"/>
                <a:ea typeface="SimSun" panose="02010600030101010101" pitchFamily="2" charset="-122"/>
              </a:defRPr>
            </a:lvl1pPr>
            <a:lvl2pPr marL="675787" indent="-259918">
              <a:defRPr>
                <a:solidFill>
                  <a:schemeClr val="tx1"/>
                </a:solidFill>
                <a:latin typeface="ＭＳ Ｐゴシック" panose="020B0600070205080204" pitchFamily="50" charset="-128"/>
                <a:ea typeface="SimSun" panose="02010600030101010101" pitchFamily="2" charset="-122"/>
              </a:defRPr>
            </a:lvl2pPr>
            <a:lvl3pPr marL="1039673" indent="-207935">
              <a:defRPr>
                <a:solidFill>
                  <a:schemeClr val="tx1"/>
                </a:solidFill>
                <a:latin typeface="ＭＳ Ｐゴシック" panose="020B0600070205080204" pitchFamily="50" charset="-128"/>
                <a:ea typeface="SimSun" panose="02010600030101010101" pitchFamily="2" charset="-122"/>
              </a:defRPr>
            </a:lvl3pPr>
            <a:lvl4pPr marL="1455542" indent="-207935">
              <a:defRPr>
                <a:solidFill>
                  <a:schemeClr val="tx1"/>
                </a:solidFill>
                <a:latin typeface="ＭＳ Ｐゴシック" panose="020B0600070205080204" pitchFamily="50" charset="-128"/>
                <a:ea typeface="SimSun" panose="02010600030101010101" pitchFamily="2" charset="-122"/>
              </a:defRPr>
            </a:lvl4pPr>
            <a:lvl5pPr marL="1871411" indent="-207935">
              <a:defRPr>
                <a:solidFill>
                  <a:schemeClr val="tx1"/>
                </a:solidFill>
                <a:latin typeface="ＭＳ Ｐゴシック" panose="020B0600070205080204" pitchFamily="50" charset="-128"/>
                <a:ea typeface="SimSun" panose="02010600030101010101" pitchFamily="2" charset="-122"/>
              </a:defRPr>
            </a:lvl5pPr>
            <a:lvl6pPr marL="2287280" indent="-207935"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6pPr>
            <a:lvl7pPr marL="2703149" indent="-207935"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7pPr>
            <a:lvl8pPr marL="3119018" indent="-207935"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8pPr>
            <a:lvl9pPr marL="3534888" indent="-207935"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9pPr>
          </a:lstStyle>
          <a:p>
            <a:fld id="{D5B002F8-321B-4367-B3A4-DBB507733684}" type="slidenum">
              <a:rPr kumimoji="0" lang="ja-JP" altLang="en-US">
                <a:solidFill>
                  <a:srgbClr val="000000"/>
                </a:solidFill>
              </a:rPr>
              <a:pPr/>
              <a:t>17</a:t>
            </a:fld>
            <a:endParaRPr kumimoji="0" lang="ja-JP" altLang="en-US">
              <a:solidFill>
                <a:srgbClr val="000000"/>
              </a:solidFill>
            </a:endParaRPr>
          </a:p>
        </p:txBody>
      </p:sp>
    </p:spTree>
    <p:extLst>
      <p:ext uri="{BB962C8B-B14F-4D97-AF65-F5344CB8AC3E}">
        <p14:creationId xmlns:p14="http://schemas.microsoft.com/office/powerpoint/2010/main" val="36287538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dirty="0" smtClean="0"/>
          </a:p>
        </p:txBody>
      </p:sp>
      <p:sp>
        <p:nvSpPr>
          <p:cNvPr id="3584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ＭＳ Ｐゴシック" panose="020B0600070205080204" pitchFamily="50" charset="-128"/>
                <a:ea typeface="SimSun" panose="02010600030101010101" pitchFamily="2" charset="-122"/>
              </a:defRPr>
            </a:lvl1pPr>
            <a:lvl2pPr marL="675787" indent="-259918">
              <a:defRPr>
                <a:solidFill>
                  <a:schemeClr val="tx1"/>
                </a:solidFill>
                <a:latin typeface="ＭＳ Ｐゴシック" panose="020B0600070205080204" pitchFamily="50" charset="-128"/>
                <a:ea typeface="SimSun" panose="02010600030101010101" pitchFamily="2" charset="-122"/>
              </a:defRPr>
            </a:lvl2pPr>
            <a:lvl3pPr marL="1039673" indent="-207935">
              <a:defRPr>
                <a:solidFill>
                  <a:schemeClr val="tx1"/>
                </a:solidFill>
                <a:latin typeface="ＭＳ Ｐゴシック" panose="020B0600070205080204" pitchFamily="50" charset="-128"/>
                <a:ea typeface="SimSun" panose="02010600030101010101" pitchFamily="2" charset="-122"/>
              </a:defRPr>
            </a:lvl3pPr>
            <a:lvl4pPr marL="1455542" indent="-207935">
              <a:defRPr>
                <a:solidFill>
                  <a:schemeClr val="tx1"/>
                </a:solidFill>
                <a:latin typeface="ＭＳ Ｐゴシック" panose="020B0600070205080204" pitchFamily="50" charset="-128"/>
                <a:ea typeface="SimSun" panose="02010600030101010101" pitchFamily="2" charset="-122"/>
              </a:defRPr>
            </a:lvl4pPr>
            <a:lvl5pPr marL="1871411" indent="-207935">
              <a:defRPr>
                <a:solidFill>
                  <a:schemeClr val="tx1"/>
                </a:solidFill>
                <a:latin typeface="ＭＳ Ｐゴシック" panose="020B0600070205080204" pitchFamily="50" charset="-128"/>
                <a:ea typeface="SimSun" panose="02010600030101010101" pitchFamily="2" charset="-122"/>
              </a:defRPr>
            </a:lvl5pPr>
            <a:lvl6pPr marL="2287280" indent="-207935"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6pPr>
            <a:lvl7pPr marL="2703149" indent="-207935"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7pPr>
            <a:lvl8pPr marL="3119018" indent="-207935"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8pPr>
            <a:lvl9pPr marL="3534888" indent="-207935"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9pPr>
          </a:lstStyle>
          <a:p>
            <a:fld id="{D5B002F8-321B-4367-B3A4-DBB507733684}" type="slidenum">
              <a:rPr kumimoji="0" lang="ja-JP" altLang="en-US">
                <a:solidFill>
                  <a:srgbClr val="000000"/>
                </a:solidFill>
              </a:rPr>
              <a:pPr/>
              <a:t>20</a:t>
            </a:fld>
            <a:endParaRPr kumimoji="0" lang="ja-JP" altLang="en-US">
              <a:solidFill>
                <a:srgbClr val="000000"/>
              </a:solidFill>
            </a:endParaRPr>
          </a:p>
        </p:txBody>
      </p:sp>
    </p:spTree>
    <p:extLst>
      <p:ext uri="{BB962C8B-B14F-4D97-AF65-F5344CB8AC3E}">
        <p14:creationId xmlns:p14="http://schemas.microsoft.com/office/powerpoint/2010/main" val="3506183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dirty="0" smtClean="0"/>
          </a:p>
        </p:txBody>
      </p:sp>
      <p:sp>
        <p:nvSpPr>
          <p:cNvPr id="3584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ＭＳ Ｐゴシック" panose="020B0600070205080204" pitchFamily="50" charset="-128"/>
                <a:ea typeface="SimSun" panose="02010600030101010101" pitchFamily="2" charset="-122"/>
              </a:defRPr>
            </a:lvl1pPr>
            <a:lvl2pPr marL="675787" indent="-259918">
              <a:defRPr>
                <a:solidFill>
                  <a:schemeClr val="tx1"/>
                </a:solidFill>
                <a:latin typeface="ＭＳ Ｐゴシック" panose="020B0600070205080204" pitchFamily="50" charset="-128"/>
                <a:ea typeface="SimSun" panose="02010600030101010101" pitchFamily="2" charset="-122"/>
              </a:defRPr>
            </a:lvl2pPr>
            <a:lvl3pPr marL="1039673" indent="-207935">
              <a:defRPr>
                <a:solidFill>
                  <a:schemeClr val="tx1"/>
                </a:solidFill>
                <a:latin typeface="ＭＳ Ｐゴシック" panose="020B0600070205080204" pitchFamily="50" charset="-128"/>
                <a:ea typeface="SimSun" panose="02010600030101010101" pitchFamily="2" charset="-122"/>
              </a:defRPr>
            </a:lvl3pPr>
            <a:lvl4pPr marL="1455542" indent="-207935">
              <a:defRPr>
                <a:solidFill>
                  <a:schemeClr val="tx1"/>
                </a:solidFill>
                <a:latin typeface="ＭＳ Ｐゴシック" panose="020B0600070205080204" pitchFamily="50" charset="-128"/>
                <a:ea typeface="SimSun" panose="02010600030101010101" pitchFamily="2" charset="-122"/>
              </a:defRPr>
            </a:lvl4pPr>
            <a:lvl5pPr marL="1871411" indent="-207935">
              <a:defRPr>
                <a:solidFill>
                  <a:schemeClr val="tx1"/>
                </a:solidFill>
                <a:latin typeface="ＭＳ Ｐゴシック" panose="020B0600070205080204" pitchFamily="50" charset="-128"/>
                <a:ea typeface="SimSun" panose="02010600030101010101" pitchFamily="2" charset="-122"/>
              </a:defRPr>
            </a:lvl5pPr>
            <a:lvl6pPr marL="2287280" indent="-207935"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6pPr>
            <a:lvl7pPr marL="2703149" indent="-207935"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7pPr>
            <a:lvl8pPr marL="3119018" indent="-207935"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8pPr>
            <a:lvl9pPr marL="3534888" indent="-207935"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9pPr>
          </a:lstStyle>
          <a:p>
            <a:fld id="{D5B002F8-321B-4367-B3A4-DBB507733684}" type="slidenum">
              <a:rPr kumimoji="0" lang="ja-JP" altLang="en-US">
                <a:solidFill>
                  <a:srgbClr val="000000"/>
                </a:solidFill>
              </a:rPr>
              <a:pPr/>
              <a:t>23</a:t>
            </a:fld>
            <a:endParaRPr kumimoji="0" lang="ja-JP" altLang="en-US">
              <a:solidFill>
                <a:srgbClr val="000000"/>
              </a:solidFill>
            </a:endParaRPr>
          </a:p>
        </p:txBody>
      </p:sp>
    </p:spTree>
    <p:extLst>
      <p:ext uri="{BB962C8B-B14F-4D97-AF65-F5344CB8AC3E}">
        <p14:creationId xmlns:p14="http://schemas.microsoft.com/office/powerpoint/2010/main" val="21530677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dirty="0" smtClean="0"/>
          </a:p>
        </p:txBody>
      </p:sp>
      <p:sp>
        <p:nvSpPr>
          <p:cNvPr id="3584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ＭＳ Ｐゴシック" panose="020B0600070205080204" pitchFamily="50" charset="-128"/>
                <a:ea typeface="SimSun" panose="02010600030101010101" pitchFamily="2" charset="-122"/>
              </a:defRPr>
            </a:lvl1pPr>
            <a:lvl2pPr marL="675787" indent="-259918">
              <a:defRPr>
                <a:solidFill>
                  <a:schemeClr val="tx1"/>
                </a:solidFill>
                <a:latin typeface="ＭＳ Ｐゴシック" panose="020B0600070205080204" pitchFamily="50" charset="-128"/>
                <a:ea typeface="SimSun" panose="02010600030101010101" pitchFamily="2" charset="-122"/>
              </a:defRPr>
            </a:lvl2pPr>
            <a:lvl3pPr marL="1039673" indent="-207935">
              <a:defRPr>
                <a:solidFill>
                  <a:schemeClr val="tx1"/>
                </a:solidFill>
                <a:latin typeface="ＭＳ Ｐゴシック" panose="020B0600070205080204" pitchFamily="50" charset="-128"/>
                <a:ea typeface="SimSun" panose="02010600030101010101" pitchFamily="2" charset="-122"/>
              </a:defRPr>
            </a:lvl3pPr>
            <a:lvl4pPr marL="1455542" indent="-207935">
              <a:defRPr>
                <a:solidFill>
                  <a:schemeClr val="tx1"/>
                </a:solidFill>
                <a:latin typeface="ＭＳ Ｐゴシック" panose="020B0600070205080204" pitchFamily="50" charset="-128"/>
                <a:ea typeface="SimSun" panose="02010600030101010101" pitchFamily="2" charset="-122"/>
              </a:defRPr>
            </a:lvl4pPr>
            <a:lvl5pPr marL="1871411" indent="-207935">
              <a:defRPr>
                <a:solidFill>
                  <a:schemeClr val="tx1"/>
                </a:solidFill>
                <a:latin typeface="ＭＳ Ｐゴシック" panose="020B0600070205080204" pitchFamily="50" charset="-128"/>
                <a:ea typeface="SimSun" panose="02010600030101010101" pitchFamily="2" charset="-122"/>
              </a:defRPr>
            </a:lvl5pPr>
            <a:lvl6pPr marL="2287280" indent="-207935"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6pPr>
            <a:lvl7pPr marL="2703149" indent="-207935"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7pPr>
            <a:lvl8pPr marL="3119018" indent="-207935"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8pPr>
            <a:lvl9pPr marL="3534888" indent="-207935"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9pPr>
          </a:lstStyle>
          <a:p>
            <a:fld id="{D5B002F8-321B-4367-B3A4-DBB507733684}" type="slidenum">
              <a:rPr kumimoji="0" lang="ja-JP" altLang="en-US">
                <a:solidFill>
                  <a:srgbClr val="000000"/>
                </a:solidFill>
              </a:rPr>
              <a:pPr/>
              <a:t>26</a:t>
            </a:fld>
            <a:endParaRPr kumimoji="0" lang="ja-JP" altLang="en-US">
              <a:solidFill>
                <a:srgbClr val="000000"/>
              </a:solidFill>
            </a:endParaRPr>
          </a:p>
        </p:txBody>
      </p:sp>
    </p:spTree>
    <p:extLst>
      <p:ext uri="{BB962C8B-B14F-4D97-AF65-F5344CB8AC3E}">
        <p14:creationId xmlns:p14="http://schemas.microsoft.com/office/powerpoint/2010/main" val="2760959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667750" cy="6500813"/>
            <a:chOff x="0" y="0"/>
            <a:chExt cx="5760" cy="4305"/>
          </a:xfrm>
        </p:grpSpPr>
        <p:sp>
          <p:nvSpPr>
            <p:cNvPr id="5" name="AutoShape 3"/>
            <p:cNvSpPr>
              <a:spLocks noChangeArrowheads="1" noTextEdit="1"/>
            </p:cNvSpPr>
            <p:nvPr/>
          </p:nvSpPr>
          <p:spPr bwMode="auto">
            <a:xfrm>
              <a:off x="0" y="0"/>
              <a:ext cx="5760" cy="4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6" name="Rectangle 4"/>
            <p:cNvSpPr>
              <a:spLocks noChangeArrowheads="1"/>
            </p:cNvSpPr>
            <p:nvPr/>
          </p:nvSpPr>
          <p:spPr bwMode="auto">
            <a:xfrm>
              <a:off x="1" y="0"/>
              <a:ext cx="5739" cy="4305"/>
            </a:xfrm>
            <a:prstGeom prst="rect">
              <a:avLst/>
            </a:prstGeom>
            <a:noFill/>
            <a:ln w="1588">
              <a:solidFill>
                <a:srgbClr val="1F1A17"/>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ＭＳ Ｐゴシック" panose="020B0600070205080204" pitchFamily="50" charset="-128"/>
                  <a:ea typeface="SimSun" panose="02010600030101010101" pitchFamily="2" charset="-122"/>
                </a:defRPr>
              </a:lvl1pPr>
              <a:lvl2pPr marL="742950" indent="-285750">
                <a:defRPr>
                  <a:solidFill>
                    <a:schemeClr val="tx1"/>
                  </a:solidFill>
                  <a:latin typeface="ＭＳ Ｐゴシック" panose="020B0600070205080204" pitchFamily="50" charset="-128"/>
                  <a:ea typeface="SimSun" panose="02010600030101010101" pitchFamily="2" charset="-122"/>
                </a:defRPr>
              </a:lvl2pPr>
              <a:lvl3pPr marL="1143000" indent="-228600">
                <a:defRPr>
                  <a:solidFill>
                    <a:schemeClr val="tx1"/>
                  </a:solidFill>
                  <a:latin typeface="ＭＳ Ｐゴシック" panose="020B0600070205080204" pitchFamily="50" charset="-128"/>
                  <a:ea typeface="SimSun" panose="02010600030101010101" pitchFamily="2" charset="-122"/>
                </a:defRPr>
              </a:lvl3pPr>
              <a:lvl4pPr marL="1600200" indent="-228600">
                <a:defRPr>
                  <a:solidFill>
                    <a:schemeClr val="tx1"/>
                  </a:solidFill>
                  <a:latin typeface="ＭＳ Ｐゴシック" panose="020B0600070205080204" pitchFamily="50" charset="-128"/>
                  <a:ea typeface="SimSun" panose="02010600030101010101" pitchFamily="2" charset="-122"/>
                </a:defRPr>
              </a:lvl4pPr>
              <a:lvl5pPr marL="2057400" indent="-228600">
                <a:defRPr>
                  <a:solidFill>
                    <a:schemeClr val="tx1"/>
                  </a:solidFill>
                  <a:latin typeface="ＭＳ Ｐゴシック" panose="020B0600070205080204" pitchFamily="50" charset="-128"/>
                  <a:ea typeface="SimSun" panose="02010600030101010101" pitchFamily="2" charset="-122"/>
                </a:defRPr>
              </a:lvl5pPr>
              <a:lvl6pPr marL="25146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6pPr>
              <a:lvl7pPr marL="29718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7pPr>
              <a:lvl8pPr marL="34290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8pPr>
              <a:lvl9pPr marL="38862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9pPr>
            </a:lstStyle>
            <a:p>
              <a:pPr eaLnBrk="1" hangingPunct="1"/>
              <a:endParaRPr lang="ja-JP" altLang="en-US"/>
            </a:p>
          </p:txBody>
        </p:sp>
        <p:sp>
          <p:nvSpPr>
            <p:cNvPr id="7" name="未知"/>
            <p:cNvSpPr>
              <a:spLocks/>
            </p:cNvSpPr>
            <p:nvPr/>
          </p:nvSpPr>
          <p:spPr bwMode="auto">
            <a:xfrm>
              <a:off x="377" y="261"/>
              <a:ext cx="2616" cy="2105"/>
            </a:xfrm>
            <a:custGeom>
              <a:avLst/>
              <a:gdLst>
                <a:gd name="T0" fmla="*/ 1096 w 7849"/>
                <a:gd name="T1" fmla="*/ 63 h 6315"/>
                <a:gd name="T2" fmla="*/ 1315 w 7849"/>
                <a:gd name="T3" fmla="*/ 22 h 6315"/>
                <a:gd name="T4" fmla="*/ 1536 w 7849"/>
                <a:gd name="T5" fmla="*/ 2 h 6315"/>
                <a:gd name="T6" fmla="*/ 1757 w 7849"/>
                <a:gd name="T7" fmla="*/ 4 h 6315"/>
                <a:gd name="T8" fmla="*/ 1974 w 7849"/>
                <a:gd name="T9" fmla="*/ 26 h 6315"/>
                <a:gd name="T10" fmla="*/ 2184 w 7849"/>
                <a:gd name="T11" fmla="*/ 67 h 6315"/>
                <a:gd name="T12" fmla="*/ 2384 w 7849"/>
                <a:gd name="T13" fmla="*/ 127 h 6315"/>
                <a:gd name="T14" fmla="*/ 2571 w 7849"/>
                <a:gd name="T15" fmla="*/ 206 h 6315"/>
                <a:gd name="T16" fmla="*/ 2486 w 7849"/>
                <a:gd name="T17" fmla="*/ 180 h 6315"/>
                <a:gd name="T18" fmla="*/ 2304 w 7849"/>
                <a:gd name="T19" fmla="*/ 129 h 6315"/>
                <a:gd name="T20" fmla="*/ 2115 w 7849"/>
                <a:gd name="T21" fmla="*/ 93 h 6315"/>
                <a:gd name="T22" fmla="*/ 1921 w 7849"/>
                <a:gd name="T23" fmla="*/ 73 h 6315"/>
                <a:gd name="T24" fmla="*/ 1723 w 7849"/>
                <a:gd name="T25" fmla="*/ 69 h 6315"/>
                <a:gd name="T26" fmla="*/ 1524 w 7849"/>
                <a:gd name="T27" fmla="*/ 83 h 6315"/>
                <a:gd name="T28" fmla="*/ 1326 w 7849"/>
                <a:gd name="T29" fmla="*/ 113 h 6315"/>
                <a:gd name="T30" fmla="*/ 1132 w 7849"/>
                <a:gd name="T31" fmla="*/ 162 h 6315"/>
                <a:gd name="T32" fmla="*/ 867 w 7849"/>
                <a:gd name="T33" fmla="*/ 262 h 6315"/>
                <a:gd name="T34" fmla="*/ 619 w 7849"/>
                <a:gd name="T35" fmla="*/ 405 h 6315"/>
                <a:gd name="T36" fmla="*/ 420 w 7849"/>
                <a:gd name="T37" fmla="*/ 576 h 6315"/>
                <a:gd name="T38" fmla="*/ 273 w 7849"/>
                <a:gd name="T39" fmla="*/ 769 h 6315"/>
                <a:gd name="T40" fmla="*/ 181 w 7849"/>
                <a:gd name="T41" fmla="*/ 977 h 6315"/>
                <a:gd name="T42" fmla="*/ 148 w 7849"/>
                <a:gd name="T43" fmla="*/ 1194 h 6315"/>
                <a:gd name="T44" fmla="*/ 177 w 7849"/>
                <a:gd name="T45" fmla="*/ 1414 h 6315"/>
                <a:gd name="T46" fmla="*/ 271 w 7849"/>
                <a:gd name="T47" fmla="*/ 1631 h 6315"/>
                <a:gd name="T48" fmla="*/ 339 w 7849"/>
                <a:gd name="T49" fmla="*/ 1732 h 6315"/>
                <a:gd name="T50" fmla="*/ 389 w 7849"/>
                <a:gd name="T51" fmla="*/ 1793 h 6315"/>
                <a:gd name="T52" fmla="*/ 444 w 7849"/>
                <a:gd name="T53" fmla="*/ 1851 h 6315"/>
                <a:gd name="T54" fmla="*/ 504 w 7849"/>
                <a:gd name="T55" fmla="*/ 1906 h 6315"/>
                <a:gd name="T56" fmla="*/ 567 w 7849"/>
                <a:gd name="T57" fmla="*/ 1958 h 6315"/>
                <a:gd name="T58" fmla="*/ 635 w 7849"/>
                <a:gd name="T59" fmla="*/ 2007 h 6315"/>
                <a:gd name="T60" fmla="*/ 706 w 7849"/>
                <a:gd name="T61" fmla="*/ 2053 h 6315"/>
                <a:gd name="T62" fmla="*/ 781 w 7849"/>
                <a:gd name="T63" fmla="*/ 2095 h 6315"/>
                <a:gd name="T64" fmla="*/ 725 w 7849"/>
                <a:gd name="T65" fmla="*/ 2072 h 6315"/>
                <a:gd name="T66" fmla="*/ 628 w 7849"/>
                <a:gd name="T67" fmla="*/ 2025 h 6315"/>
                <a:gd name="T68" fmla="*/ 537 w 7849"/>
                <a:gd name="T69" fmla="*/ 1971 h 6315"/>
                <a:gd name="T70" fmla="*/ 451 w 7849"/>
                <a:gd name="T71" fmla="*/ 1914 h 6315"/>
                <a:gd name="T72" fmla="*/ 371 w 7849"/>
                <a:gd name="T73" fmla="*/ 1851 h 6315"/>
                <a:gd name="T74" fmla="*/ 297 w 7849"/>
                <a:gd name="T75" fmla="*/ 1784 h 6315"/>
                <a:gd name="T76" fmla="*/ 230 w 7849"/>
                <a:gd name="T77" fmla="*/ 1712 h 6315"/>
                <a:gd name="T78" fmla="*/ 170 w 7849"/>
                <a:gd name="T79" fmla="*/ 1636 h 6315"/>
                <a:gd name="T80" fmla="*/ 67 w 7849"/>
                <a:gd name="T81" fmla="*/ 1455 h 6315"/>
                <a:gd name="T82" fmla="*/ 6 w 7849"/>
                <a:gd name="T83" fmla="*/ 1235 h 6315"/>
                <a:gd name="T84" fmla="*/ 9 w 7849"/>
                <a:gd name="T85" fmla="*/ 1015 h 6315"/>
                <a:gd name="T86" fmla="*/ 72 w 7849"/>
                <a:gd name="T87" fmla="*/ 802 h 6315"/>
                <a:gd name="T88" fmla="*/ 191 w 7849"/>
                <a:gd name="T89" fmla="*/ 601 h 6315"/>
                <a:gd name="T90" fmla="*/ 365 w 7849"/>
                <a:gd name="T91" fmla="*/ 419 h 6315"/>
                <a:gd name="T92" fmla="*/ 589 w 7849"/>
                <a:gd name="T93" fmla="*/ 261 h 6315"/>
                <a:gd name="T94" fmla="*/ 861 w 7849"/>
                <a:gd name="T95" fmla="*/ 135 h 631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7849" h="6315">
                  <a:moveTo>
                    <a:pt x="2807" y="325"/>
                  </a:moveTo>
                  <a:lnTo>
                    <a:pt x="2966" y="275"/>
                  </a:lnTo>
                  <a:lnTo>
                    <a:pt x="3127" y="229"/>
                  </a:lnTo>
                  <a:lnTo>
                    <a:pt x="3289" y="188"/>
                  </a:lnTo>
                  <a:lnTo>
                    <a:pt x="3452" y="151"/>
                  </a:lnTo>
                  <a:lnTo>
                    <a:pt x="3617" y="118"/>
                  </a:lnTo>
                  <a:lnTo>
                    <a:pt x="3782" y="89"/>
                  </a:lnTo>
                  <a:lnTo>
                    <a:pt x="3947" y="65"/>
                  </a:lnTo>
                  <a:lnTo>
                    <a:pt x="4112" y="43"/>
                  </a:lnTo>
                  <a:lnTo>
                    <a:pt x="4279" y="27"/>
                  </a:lnTo>
                  <a:lnTo>
                    <a:pt x="4445" y="14"/>
                  </a:lnTo>
                  <a:lnTo>
                    <a:pt x="4610" y="5"/>
                  </a:lnTo>
                  <a:lnTo>
                    <a:pt x="4777" y="1"/>
                  </a:lnTo>
                  <a:lnTo>
                    <a:pt x="4942" y="0"/>
                  </a:lnTo>
                  <a:lnTo>
                    <a:pt x="5107" y="3"/>
                  </a:lnTo>
                  <a:lnTo>
                    <a:pt x="5272" y="11"/>
                  </a:lnTo>
                  <a:lnTo>
                    <a:pt x="5436" y="22"/>
                  </a:lnTo>
                  <a:lnTo>
                    <a:pt x="5599" y="36"/>
                  </a:lnTo>
                  <a:lnTo>
                    <a:pt x="5761" y="54"/>
                  </a:lnTo>
                  <a:lnTo>
                    <a:pt x="5922" y="77"/>
                  </a:lnTo>
                  <a:lnTo>
                    <a:pt x="6082" y="101"/>
                  </a:lnTo>
                  <a:lnTo>
                    <a:pt x="6240" y="132"/>
                  </a:lnTo>
                  <a:lnTo>
                    <a:pt x="6397" y="164"/>
                  </a:lnTo>
                  <a:lnTo>
                    <a:pt x="6552" y="201"/>
                  </a:lnTo>
                  <a:lnTo>
                    <a:pt x="6705" y="241"/>
                  </a:lnTo>
                  <a:lnTo>
                    <a:pt x="6857" y="284"/>
                  </a:lnTo>
                  <a:lnTo>
                    <a:pt x="7006" y="330"/>
                  </a:lnTo>
                  <a:lnTo>
                    <a:pt x="7153" y="381"/>
                  </a:lnTo>
                  <a:lnTo>
                    <a:pt x="7297" y="435"/>
                  </a:lnTo>
                  <a:lnTo>
                    <a:pt x="7440" y="492"/>
                  </a:lnTo>
                  <a:lnTo>
                    <a:pt x="7579" y="553"/>
                  </a:lnTo>
                  <a:lnTo>
                    <a:pt x="7715" y="617"/>
                  </a:lnTo>
                  <a:lnTo>
                    <a:pt x="7849" y="684"/>
                  </a:lnTo>
                  <a:lnTo>
                    <a:pt x="7721" y="633"/>
                  </a:lnTo>
                  <a:lnTo>
                    <a:pt x="7591" y="584"/>
                  </a:lnTo>
                  <a:lnTo>
                    <a:pt x="7459" y="540"/>
                  </a:lnTo>
                  <a:lnTo>
                    <a:pt x="7325" y="497"/>
                  </a:lnTo>
                  <a:lnTo>
                    <a:pt x="7189" y="457"/>
                  </a:lnTo>
                  <a:lnTo>
                    <a:pt x="7052" y="420"/>
                  </a:lnTo>
                  <a:lnTo>
                    <a:pt x="6914" y="387"/>
                  </a:lnTo>
                  <a:lnTo>
                    <a:pt x="6773" y="355"/>
                  </a:lnTo>
                  <a:lnTo>
                    <a:pt x="6632" y="327"/>
                  </a:lnTo>
                  <a:lnTo>
                    <a:pt x="6489" y="301"/>
                  </a:lnTo>
                  <a:lnTo>
                    <a:pt x="6346" y="280"/>
                  </a:lnTo>
                  <a:lnTo>
                    <a:pt x="6201" y="259"/>
                  </a:lnTo>
                  <a:lnTo>
                    <a:pt x="6055" y="243"/>
                  </a:lnTo>
                  <a:lnTo>
                    <a:pt x="5909" y="230"/>
                  </a:lnTo>
                  <a:lnTo>
                    <a:pt x="5763" y="219"/>
                  </a:lnTo>
                  <a:lnTo>
                    <a:pt x="5615" y="212"/>
                  </a:lnTo>
                  <a:lnTo>
                    <a:pt x="5467" y="207"/>
                  </a:lnTo>
                  <a:lnTo>
                    <a:pt x="5318" y="206"/>
                  </a:lnTo>
                  <a:lnTo>
                    <a:pt x="5169" y="208"/>
                  </a:lnTo>
                  <a:lnTo>
                    <a:pt x="5020" y="214"/>
                  </a:lnTo>
                  <a:lnTo>
                    <a:pt x="4870" y="222"/>
                  </a:lnTo>
                  <a:lnTo>
                    <a:pt x="4721" y="233"/>
                  </a:lnTo>
                  <a:lnTo>
                    <a:pt x="4572" y="248"/>
                  </a:lnTo>
                  <a:lnTo>
                    <a:pt x="4423" y="267"/>
                  </a:lnTo>
                  <a:lnTo>
                    <a:pt x="4274" y="287"/>
                  </a:lnTo>
                  <a:lnTo>
                    <a:pt x="4126" y="312"/>
                  </a:lnTo>
                  <a:lnTo>
                    <a:pt x="3979" y="340"/>
                  </a:lnTo>
                  <a:lnTo>
                    <a:pt x="3832" y="371"/>
                  </a:lnTo>
                  <a:lnTo>
                    <a:pt x="3686" y="406"/>
                  </a:lnTo>
                  <a:lnTo>
                    <a:pt x="3540" y="445"/>
                  </a:lnTo>
                  <a:lnTo>
                    <a:pt x="3395" y="486"/>
                  </a:lnTo>
                  <a:lnTo>
                    <a:pt x="3253" y="531"/>
                  </a:lnTo>
                  <a:lnTo>
                    <a:pt x="3027" y="610"/>
                  </a:lnTo>
                  <a:lnTo>
                    <a:pt x="2811" y="695"/>
                  </a:lnTo>
                  <a:lnTo>
                    <a:pt x="2602" y="787"/>
                  </a:lnTo>
                  <a:lnTo>
                    <a:pt x="2404" y="886"/>
                  </a:lnTo>
                  <a:lnTo>
                    <a:pt x="2213" y="990"/>
                  </a:lnTo>
                  <a:lnTo>
                    <a:pt x="2031" y="1100"/>
                  </a:lnTo>
                  <a:lnTo>
                    <a:pt x="1858" y="1216"/>
                  </a:lnTo>
                  <a:lnTo>
                    <a:pt x="1694" y="1337"/>
                  </a:lnTo>
                  <a:lnTo>
                    <a:pt x="1540" y="1463"/>
                  </a:lnTo>
                  <a:lnTo>
                    <a:pt x="1395" y="1594"/>
                  </a:lnTo>
                  <a:lnTo>
                    <a:pt x="1260" y="1729"/>
                  </a:lnTo>
                  <a:lnTo>
                    <a:pt x="1135" y="1867"/>
                  </a:lnTo>
                  <a:lnTo>
                    <a:pt x="1019" y="2010"/>
                  </a:lnTo>
                  <a:lnTo>
                    <a:pt x="914" y="2157"/>
                  </a:lnTo>
                  <a:lnTo>
                    <a:pt x="819" y="2306"/>
                  </a:lnTo>
                  <a:lnTo>
                    <a:pt x="734" y="2458"/>
                  </a:lnTo>
                  <a:lnTo>
                    <a:pt x="661" y="2613"/>
                  </a:lnTo>
                  <a:lnTo>
                    <a:pt x="597" y="2770"/>
                  </a:lnTo>
                  <a:lnTo>
                    <a:pt x="544" y="2930"/>
                  </a:lnTo>
                  <a:lnTo>
                    <a:pt x="503" y="3091"/>
                  </a:lnTo>
                  <a:lnTo>
                    <a:pt x="472" y="3253"/>
                  </a:lnTo>
                  <a:lnTo>
                    <a:pt x="453" y="3417"/>
                  </a:lnTo>
                  <a:lnTo>
                    <a:pt x="445" y="3581"/>
                  </a:lnTo>
                  <a:lnTo>
                    <a:pt x="449" y="3746"/>
                  </a:lnTo>
                  <a:lnTo>
                    <a:pt x="464" y="3911"/>
                  </a:lnTo>
                  <a:lnTo>
                    <a:pt x="492" y="4077"/>
                  </a:lnTo>
                  <a:lnTo>
                    <a:pt x="531" y="4242"/>
                  </a:lnTo>
                  <a:lnTo>
                    <a:pt x="583" y="4407"/>
                  </a:lnTo>
                  <a:lnTo>
                    <a:pt x="647" y="4570"/>
                  </a:lnTo>
                  <a:lnTo>
                    <a:pt x="723" y="4733"/>
                  </a:lnTo>
                  <a:lnTo>
                    <a:pt x="812" y="4894"/>
                  </a:lnTo>
                  <a:lnTo>
                    <a:pt x="913" y="5054"/>
                  </a:lnTo>
                  <a:lnTo>
                    <a:pt x="947" y="5102"/>
                  </a:lnTo>
                  <a:lnTo>
                    <a:pt x="981" y="5149"/>
                  </a:lnTo>
                  <a:lnTo>
                    <a:pt x="1017" y="5197"/>
                  </a:lnTo>
                  <a:lnTo>
                    <a:pt x="1053" y="5243"/>
                  </a:lnTo>
                  <a:lnTo>
                    <a:pt x="1090" y="5290"/>
                  </a:lnTo>
                  <a:lnTo>
                    <a:pt x="1128" y="5335"/>
                  </a:lnTo>
                  <a:lnTo>
                    <a:pt x="1167" y="5379"/>
                  </a:lnTo>
                  <a:lnTo>
                    <a:pt x="1207" y="5423"/>
                  </a:lnTo>
                  <a:lnTo>
                    <a:pt x="1248" y="5468"/>
                  </a:lnTo>
                  <a:lnTo>
                    <a:pt x="1290" y="5511"/>
                  </a:lnTo>
                  <a:lnTo>
                    <a:pt x="1332" y="5553"/>
                  </a:lnTo>
                  <a:lnTo>
                    <a:pt x="1376" y="5595"/>
                  </a:lnTo>
                  <a:lnTo>
                    <a:pt x="1420" y="5637"/>
                  </a:lnTo>
                  <a:lnTo>
                    <a:pt x="1464" y="5677"/>
                  </a:lnTo>
                  <a:lnTo>
                    <a:pt x="1511" y="5718"/>
                  </a:lnTo>
                  <a:lnTo>
                    <a:pt x="1557" y="5758"/>
                  </a:lnTo>
                  <a:lnTo>
                    <a:pt x="1605" y="5797"/>
                  </a:lnTo>
                  <a:lnTo>
                    <a:pt x="1652" y="5836"/>
                  </a:lnTo>
                  <a:lnTo>
                    <a:pt x="1702" y="5874"/>
                  </a:lnTo>
                  <a:lnTo>
                    <a:pt x="1750" y="5912"/>
                  </a:lnTo>
                  <a:lnTo>
                    <a:pt x="1801" y="5948"/>
                  </a:lnTo>
                  <a:lnTo>
                    <a:pt x="1852" y="5985"/>
                  </a:lnTo>
                  <a:lnTo>
                    <a:pt x="1904" y="6021"/>
                  </a:lnTo>
                  <a:lnTo>
                    <a:pt x="1957" y="6056"/>
                  </a:lnTo>
                  <a:lnTo>
                    <a:pt x="2010" y="6091"/>
                  </a:lnTo>
                  <a:lnTo>
                    <a:pt x="2064" y="6124"/>
                  </a:lnTo>
                  <a:lnTo>
                    <a:pt x="2118" y="6158"/>
                  </a:lnTo>
                  <a:lnTo>
                    <a:pt x="2173" y="6190"/>
                  </a:lnTo>
                  <a:lnTo>
                    <a:pt x="2229" y="6223"/>
                  </a:lnTo>
                  <a:lnTo>
                    <a:pt x="2285" y="6254"/>
                  </a:lnTo>
                  <a:lnTo>
                    <a:pt x="2342" y="6285"/>
                  </a:lnTo>
                  <a:lnTo>
                    <a:pt x="2399" y="6315"/>
                  </a:lnTo>
                  <a:lnTo>
                    <a:pt x="2324" y="6284"/>
                  </a:lnTo>
                  <a:lnTo>
                    <a:pt x="2248" y="6252"/>
                  </a:lnTo>
                  <a:lnTo>
                    <a:pt x="2175" y="6217"/>
                  </a:lnTo>
                  <a:lnTo>
                    <a:pt x="2100" y="6183"/>
                  </a:lnTo>
                  <a:lnTo>
                    <a:pt x="2028" y="6147"/>
                  </a:lnTo>
                  <a:lnTo>
                    <a:pt x="1957" y="6111"/>
                  </a:lnTo>
                  <a:lnTo>
                    <a:pt x="1885" y="6074"/>
                  </a:lnTo>
                  <a:lnTo>
                    <a:pt x="1815" y="6035"/>
                  </a:lnTo>
                  <a:lnTo>
                    <a:pt x="1746" y="5996"/>
                  </a:lnTo>
                  <a:lnTo>
                    <a:pt x="1678" y="5956"/>
                  </a:lnTo>
                  <a:lnTo>
                    <a:pt x="1611" y="5914"/>
                  </a:lnTo>
                  <a:lnTo>
                    <a:pt x="1545" y="5873"/>
                  </a:lnTo>
                  <a:lnTo>
                    <a:pt x="1479" y="5829"/>
                  </a:lnTo>
                  <a:lnTo>
                    <a:pt x="1416" y="5785"/>
                  </a:lnTo>
                  <a:lnTo>
                    <a:pt x="1353" y="5741"/>
                  </a:lnTo>
                  <a:lnTo>
                    <a:pt x="1291" y="5694"/>
                  </a:lnTo>
                  <a:lnTo>
                    <a:pt x="1230" y="5648"/>
                  </a:lnTo>
                  <a:lnTo>
                    <a:pt x="1170" y="5601"/>
                  </a:lnTo>
                  <a:lnTo>
                    <a:pt x="1112" y="5553"/>
                  </a:lnTo>
                  <a:lnTo>
                    <a:pt x="1055" y="5503"/>
                  </a:lnTo>
                  <a:lnTo>
                    <a:pt x="999" y="5454"/>
                  </a:lnTo>
                  <a:lnTo>
                    <a:pt x="944" y="5403"/>
                  </a:lnTo>
                  <a:lnTo>
                    <a:pt x="891" y="5351"/>
                  </a:lnTo>
                  <a:lnTo>
                    <a:pt x="838" y="5298"/>
                  </a:lnTo>
                  <a:lnTo>
                    <a:pt x="787" y="5245"/>
                  </a:lnTo>
                  <a:lnTo>
                    <a:pt x="737" y="5190"/>
                  </a:lnTo>
                  <a:lnTo>
                    <a:pt x="689" y="5135"/>
                  </a:lnTo>
                  <a:lnTo>
                    <a:pt x="642" y="5080"/>
                  </a:lnTo>
                  <a:lnTo>
                    <a:pt x="596" y="5023"/>
                  </a:lnTo>
                  <a:lnTo>
                    <a:pt x="552" y="4966"/>
                  </a:lnTo>
                  <a:lnTo>
                    <a:pt x="509" y="4907"/>
                  </a:lnTo>
                  <a:lnTo>
                    <a:pt x="468" y="4848"/>
                  </a:lnTo>
                  <a:lnTo>
                    <a:pt x="366" y="4688"/>
                  </a:lnTo>
                  <a:lnTo>
                    <a:pt x="277" y="4527"/>
                  </a:lnTo>
                  <a:lnTo>
                    <a:pt x="201" y="4364"/>
                  </a:lnTo>
                  <a:lnTo>
                    <a:pt x="137" y="4201"/>
                  </a:lnTo>
                  <a:lnTo>
                    <a:pt x="85" y="4036"/>
                  </a:lnTo>
                  <a:lnTo>
                    <a:pt x="46" y="3870"/>
                  </a:lnTo>
                  <a:lnTo>
                    <a:pt x="18" y="3705"/>
                  </a:lnTo>
                  <a:lnTo>
                    <a:pt x="3" y="3540"/>
                  </a:lnTo>
                  <a:lnTo>
                    <a:pt x="0" y="3375"/>
                  </a:lnTo>
                  <a:lnTo>
                    <a:pt x="7" y="3211"/>
                  </a:lnTo>
                  <a:lnTo>
                    <a:pt x="27" y="3046"/>
                  </a:lnTo>
                  <a:lnTo>
                    <a:pt x="57" y="2884"/>
                  </a:lnTo>
                  <a:lnTo>
                    <a:pt x="98" y="2724"/>
                  </a:lnTo>
                  <a:lnTo>
                    <a:pt x="151" y="2564"/>
                  </a:lnTo>
                  <a:lnTo>
                    <a:pt x="215" y="2407"/>
                  </a:lnTo>
                  <a:lnTo>
                    <a:pt x="289" y="2252"/>
                  </a:lnTo>
                  <a:lnTo>
                    <a:pt x="373" y="2099"/>
                  </a:lnTo>
                  <a:lnTo>
                    <a:pt x="468" y="1950"/>
                  </a:lnTo>
                  <a:lnTo>
                    <a:pt x="574" y="1803"/>
                  </a:lnTo>
                  <a:lnTo>
                    <a:pt x="689" y="1661"/>
                  </a:lnTo>
                  <a:lnTo>
                    <a:pt x="814" y="1523"/>
                  </a:lnTo>
                  <a:lnTo>
                    <a:pt x="949" y="1388"/>
                  </a:lnTo>
                  <a:lnTo>
                    <a:pt x="1095" y="1257"/>
                  </a:lnTo>
                  <a:lnTo>
                    <a:pt x="1248" y="1131"/>
                  </a:lnTo>
                  <a:lnTo>
                    <a:pt x="1412" y="1010"/>
                  </a:lnTo>
                  <a:lnTo>
                    <a:pt x="1585" y="894"/>
                  </a:lnTo>
                  <a:lnTo>
                    <a:pt x="1767" y="784"/>
                  </a:lnTo>
                  <a:lnTo>
                    <a:pt x="1958" y="679"/>
                  </a:lnTo>
                  <a:lnTo>
                    <a:pt x="2156" y="581"/>
                  </a:lnTo>
                  <a:lnTo>
                    <a:pt x="2365" y="489"/>
                  </a:lnTo>
                  <a:lnTo>
                    <a:pt x="2582" y="404"/>
                  </a:lnTo>
                  <a:lnTo>
                    <a:pt x="2807" y="325"/>
                  </a:lnTo>
                  <a:close/>
                </a:path>
              </a:pathLst>
            </a:custGeom>
            <a:solidFill>
              <a:srgbClr val="DEDED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 name="未知"/>
            <p:cNvSpPr>
              <a:spLocks/>
            </p:cNvSpPr>
            <p:nvPr/>
          </p:nvSpPr>
          <p:spPr bwMode="auto">
            <a:xfrm>
              <a:off x="2507" y="1083"/>
              <a:ext cx="2617" cy="2105"/>
            </a:xfrm>
            <a:custGeom>
              <a:avLst/>
              <a:gdLst>
                <a:gd name="T0" fmla="*/ 1520 w 7851"/>
                <a:gd name="T1" fmla="*/ 2042 h 6316"/>
                <a:gd name="T2" fmla="*/ 1301 w 7851"/>
                <a:gd name="T3" fmla="*/ 2084 h 6316"/>
                <a:gd name="T4" fmla="*/ 1080 w 7851"/>
                <a:gd name="T5" fmla="*/ 2103 h 6316"/>
                <a:gd name="T6" fmla="*/ 859 w 7851"/>
                <a:gd name="T7" fmla="*/ 2101 h 6316"/>
                <a:gd name="T8" fmla="*/ 642 w 7851"/>
                <a:gd name="T9" fmla="*/ 2079 h 6316"/>
                <a:gd name="T10" fmla="*/ 432 w 7851"/>
                <a:gd name="T11" fmla="*/ 2038 h 6316"/>
                <a:gd name="T12" fmla="*/ 232 w 7851"/>
                <a:gd name="T13" fmla="*/ 1978 h 6316"/>
                <a:gd name="T14" fmla="*/ 45 w 7851"/>
                <a:gd name="T15" fmla="*/ 1899 h 6316"/>
                <a:gd name="T16" fmla="*/ 130 w 7851"/>
                <a:gd name="T17" fmla="*/ 1925 h 6316"/>
                <a:gd name="T18" fmla="*/ 312 w 7851"/>
                <a:gd name="T19" fmla="*/ 1976 h 6316"/>
                <a:gd name="T20" fmla="*/ 501 w 7851"/>
                <a:gd name="T21" fmla="*/ 2012 h 6316"/>
                <a:gd name="T22" fmla="*/ 696 w 7851"/>
                <a:gd name="T23" fmla="*/ 2032 h 6316"/>
                <a:gd name="T24" fmla="*/ 894 w 7851"/>
                <a:gd name="T25" fmla="*/ 2036 h 6316"/>
                <a:gd name="T26" fmla="*/ 1092 w 7851"/>
                <a:gd name="T27" fmla="*/ 2022 h 6316"/>
                <a:gd name="T28" fmla="*/ 1290 w 7851"/>
                <a:gd name="T29" fmla="*/ 1992 h 6316"/>
                <a:gd name="T30" fmla="*/ 1485 w 7851"/>
                <a:gd name="T31" fmla="*/ 1943 h 6316"/>
                <a:gd name="T32" fmla="*/ 1749 w 7851"/>
                <a:gd name="T33" fmla="*/ 1843 h 6316"/>
                <a:gd name="T34" fmla="*/ 1997 w 7851"/>
                <a:gd name="T35" fmla="*/ 1700 h 6316"/>
                <a:gd name="T36" fmla="*/ 2196 w 7851"/>
                <a:gd name="T37" fmla="*/ 1529 h 6316"/>
                <a:gd name="T38" fmla="*/ 2343 w 7851"/>
                <a:gd name="T39" fmla="*/ 1336 h 6316"/>
                <a:gd name="T40" fmla="*/ 2435 w 7851"/>
                <a:gd name="T41" fmla="*/ 1129 h 6316"/>
                <a:gd name="T42" fmla="*/ 2468 w 7851"/>
                <a:gd name="T43" fmla="*/ 912 h 6316"/>
                <a:gd name="T44" fmla="*/ 2439 w 7851"/>
                <a:gd name="T45" fmla="*/ 691 h 6316"/>
                <a:gd name="T46" fmla="*/ 2346 w 7851"/>
                <a:gd name="T47" fmla="*/ 474 h 6316"/>
                <a:gd name="T48" fmla="*/ 2277 w 7851"/>
                <a:gd name="T49" fmla="*/ 373 h 6316"/>
                <a:gd name="T50" fmla="*/ 2227 w 7851"/>
                <a:gd name="T51" fmla="*/ 312 h 6316"/>
                <a:gd name="T52" fmla="*/ 2172 w 7851"/>
                <a:gd name="T53" fmla="*/ 254 h 6316"/>
                <a:gd name="T54" fmla="*/ 2113 w 7851"/>
                <a:gd name="T55" fmla="*/ 199 h 6316"/>
                <a:gd name="T56" fmla="*/ 2049 w 7851"/>
                <a:gd name="T57" fmla="*/ 147 h 6316"/>
                <a:gd name="T58" fmla="*/ 1982 w 7851"/>
                <a:gd name="T59" fmla="*/ 98 h 6316"/>
                <a:gd name="T60" fmla="*/ 1911 w 7851"/>
                <a:gd name="T61" fmla="*/ 53 h 6316"/>
                <a:gd name="T62" fmla="*/ 1836 w 7851"/>
                <a:gd name="T63" fmla="*/ 10 h 6316"/>
                <a:gd name="T64" fmla="*/ 1892 w 7851"/>
                <a:gd name="T65" fmla="*/ 33 h 6316"/>
                <a:gd name="T66" fmla="*/ 1988 w 7851"/>
                <a:gd name="T67" fmla="*/ 81 h 6316"/>
                <a:gd name="T68" fmla="*/ 2079 w 7851"/>
                <a:gd name="T69" fmla="*/ 134 h 6316"/>
                <a:gd name="T70" fmla="*/ 2165 w 7851"/>
                <a:gd name="T71" fmla="*/ 192 h 6316"/>
                <a:gd name="T72" fmla="*/ 2246 w 7851"/>
                <a:gd name="T73" fmla="*/ 254 h 6316"/>
                <a:gd name="T74" fmla="*/ 2320 w 7851"/>
                <a:gd name="T75" fmla="*/ 322 h 6316"/>
                <a:gd name="T76" fmla="*/ 2387 w 7851"/>
                <a:gd name="T77" fmla="*/ 394 h 6316"/>
                <a:gd name="T78" fmla="*/ 2447 w 7851"/>
                <a:gd name="T79" fmla="*/ 470 h 6316"/>
                <a:gd name="T80" fmla="*/ 2550 w 7851"/>
                <a:gd name="T81" fmla="*/ 651 h 6316"/>
                <a:gd name="T82" fmla="*/ 2610 w 7851"/>
                <a:gd name="T83" fmla="*/ 870 h 6316"/>
                <a:gd name="T84" fmla="*/ 2608 w 7851"/>
                <a:gd name="T85" fmla="*/ 1089 h 6316"/>
                <a:gd name="T86" fmla="*/ 2545 w 7851"/>
                <a:gd name="T87" fmla="*/ 1303 h 6316"/>
                <a:gd name="T88" fmla="*/ 2425 w 7851"/>
                <a:gd name="T89" fmla="*/ 1504 h 6316"/>
                <a:gd name="T90" fmla="*/ 2252 w 7851"/>
                <a:gd name="T91" fmla="*/ 1686 h 6316"/>
                <a:gd name="T92" fmla="*/ 2028 w 7851"/>
                <a:gd name="T93" fmla="*/ 1844 h 6316"/>
                <a:gd name="T94" fmla="*/ 1756 w 7851"/>
                <a:gd name="T95" fmla="*/ 1970 h 631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7851" h="6316">
                  <a:moveTo>
                    <a:pt x="5043" y="5991"/>
                  </a:moveTo>
                  <a:lnTo>
                    <a:pt x="4883" y="6041"/>
                  </a:lnTo>
                  <a:lnTo>
                    <a:pt x="4722" y="6087"/>
                  </a:lnTo>
                  <a:lnTo>
                    <a:pt x="4560" y="6128"/>
                  </a:lnTo>
                  <a:lnTo>
                    <a:pt x="4397" y="6165"/>
                  </a:lnTo>
                  <a:lnTo>
                    <a:pt x="4233" y="6198"/>
                  </a:lnTo>
                  <a:lnTo>
                    <a:pt x="4067" y="6227"/>
                  </a:lnTo>
                  <a:lnTo>
                    <a:pt x="3902" y="6252"/>
                  </a:lnTo>
                  <a:lnTo>
                    <a:pt x="3737" y="6273"/>
                  </a:lnTo>
                  <a:lnTo>
                    <a:pt x="3571" y="6289"/>
                  </a:lnTo>
                  <a:lnTo>
                    <a:pt x="3405" y="6302"/>
                  </a:lnTo>
                  <a:lnTo>
                    <a:pt x="3239" y="6311"/>
                  </a:lnTo>
                  <a:lnTo>
                    <a:pt x="3073" y="6315"/>
                  </a:lnTo>
                  <a:lnTo>
                    <a:pt x="2907" y="6316"/>
                  </a:lnTo>
                  <a:lnTo>
                    <a:pt x="2742" y="6313"/>
                  </a:lnTo>
                  <a:lnTo>
                    <a:pt x="2577" y="6305"/>
                  </a:lnTo>
                  <a:lnTo>
                    <a:pt x="2414" y="6294"/>
                  </a:lnTo>
                  <a:lnTo>
                    <a:pt x="2251" y="6280"/>
                  </a:lnTo>
                  <a:lnTo>
                    <a:pt x="2089" y="6262"/>
                  </a:lnTo>
                  <a:lnTo>
                    <a:pt x="1927" y="6239"/>
                  </a:lnTo>
                  <a:lnTo>
                    <a:pt x="1768" y="6214"/>
                  </a:lnTo>
                  <a:lnTo>
                    <a:pt x="1609" y="6185"/>
                  </a:lnTo>
                  <a:lnTo>
                    <a:pt x="1453" y="6152"/>
                  </a:lnTo>
                  <a:lnTo>
                    <a:pt x="1297" y="6115"/>
                  </a:lnTo>
                  <a:lnTo>
                    <a:pt x="1144" y="6075"/>
                  </a:lnTo>
                  <a:lnTo>
                    <a:pt x="993" y="6032"/>
                  </a:lnTo>
                  <a:lnTo>
                    <a:pt x="844" y="5985"/>
                  </a:lnTo>
                  <a:lnTo>
                    <a:pt x="697" y="5935"/>
                  </a:lnTo>
                  <a:lnTo>
                    <a:pt x="552" y="5881"/>
                  </a:lnTo>
                  <a:lnTo>
                    <a:pt x="410" y="5823"/>
                  </a:lnTo>
                  <a:lnTo>
                    <a:pt x="270" y="5763"/>
                  </a:lnTo>
                  <a:lnTo>
                    <a:pt x="134" y="5699"/>
                  </a:lnTo>
                  <a:lnTo>
                    <a:pt x="0" y="5632"/>
                  </a:lnTo>
                  <a:lnTo>
                    <a:pt x="129" y="5683"/>
                  </a:lnTo>
                  <a:lnTo>
                    <a:pt x="258" y="5732"/>
                  </a:lnTo>
                  <a:lnTo>
                    <a:pt x="391" y="5777"/>
                  </a:lnTo>
                  <a:lnTo>
                    <a:pt x="524" y="5819"/>
                  </a:lnTo>
                  <a:lnTo>
                    <a:pt x="660" y="5859"/>
                  </a:lnTo>
                  <a:lnTo>
                    <a:pt x="797" y="5896"/>
                  </a:lnTo>
                  <a:lnTo>
                    <a:pt x="935" y="5929"/>
                  </a:lnTo>
                  <a:lnTo>
                    <a:pt x="1076" y="5961"/>
                  </a:lnTo>
                  <a:lnTo>
                    <a:pt x="1217" y="5989"/>
                  </a:lnTo>
                  <a:lnTo>
                    <a:pt x="1360" y="6015"/>
                  </a:lnTo>
                  <a:lnTo>
                    <a:pt x="1503" y="6037"/>
                  </a:lnTo>
                  <a:lnTo>
                    <a:pt x="1648" y="6057"/>
                  </a:lnTo>
                  <a:lnTo>
                    <a:pt x="1794" y="6073"/>
                  </a:lnTo>
                  <a:lnTo>
                    <a:pt x="1940" y="6086"/>
                  </a:lnTo>
                  <a:lnTo>
                    <a:pt x="2088" y="6097"/>
                  </a:lnTo>
                  <a:lnTo>
                    <a:pt x="2235" y="6104"/>
                  </a:lnTo>
                  <a:lnTo>
                    <a:pt x="2384" y="6109"/>
                  </a:lnTo>
                  <a:lnTo>
                    <a:pt x="2532" y="6110"/>
                  </a:lnTo>
                  <a:lnTo>
                    <a:pt x="2681" y="6108"/>
                  </a:lnTo>
                  <a:lnTo>
                    <a:pt x="2830" y="6102"/>
                  </a:lnTo>
                  <a:lnTo>
                    <a:pt x="2979" y="6095"/>
                  </a:lnTo>
                  <a:lnTo>
                    <a:pt x="3128" y="6083"/>
                  </a:lnTo>
                  <a:lnTo>
                    <a:pt x="3277" y="6068"/>
                  </a:lnTo>
                  <a:lnTo>
                    <a:pt x="3426" y="6049"/>
                  </a:lnTo>
                  <a:lnTo>
                    <a:pt x="3575" y="6029"/>
                  </a:lnTo>
                  <a:lnTo>
                    <a:pt x="3723" y="6004"/>
                  </a:lnTo>
                  <a:lnTo>
                    <a:pt x="3871" y="5976"/>
                  </a:lnTo>
                  <a:lnTo>
                    <a:pt x="4018" y="5944"/>
                  </a:lnTo>
                  <a:lnTo>
                    <a:pt x="4163" y="5910"/>
                  </a:lnTo>
                  <a:lnTo>
                    <a:pt x="4309" y="5871"/>
                  </a:lnTo>
                  <a:lnTo>
                    <a:pt x="4454" y="5830"/>
                  </a:lnTo>
                  <a:lnTo>
                    <a:pt x="4598" y="5785"/>
                  </a:lnTo>
                  <a:lnTo>
                    <a:pt x="4822" y="5706"/>
                  </a:lnTo>
                  <a:lnTo>
                    <a:pt x="5038" y="5620"/>
                  </a:lnTo>
                  <a:lnTo>
                    <a:pt x="5247" y="5529"/>
                  </a:lnTo>
                  <a:lnTo>
                    <a:pt x="5446" y="5430"/>
                  </a:lnTo>
                  <a:lnTo>
                    <a:pt x="5637" y="5326"/>
                  </a:lnTo>
                  <a:lnTo>
                    <a:pt x="5819" y="5215"/>
                  </a:lnTo>
                  <a:lnTo>
                    <a:pt x="5992" y="5100"/>
                  </a:lnTo>
                  <a:lnTo>
                    <a:pt x="6155" y="4979"/>
                  </a:lnTo>
                  <a:lnTo>
                    <a:pt x="6309" y="4853"/>
                  </a:lnTo>
                  <a:lnTo>
                    <a:pt x="6454" y="4722"/>
                  </a:lnTo>
                  <a:lnTo>
                    <a:pt x="6589" y="4587"/>
                  </a:lnTo>
                  <a:lnTo>
                    <a:pt x="6714" y="4449"/>
                  </a:lnTo>
                  <a:lnTo>
                    <a:pt x="6830" y="4306"/>
                  </a:lnTo>
                  <a:lnTo>
                    <a:pt x="6935" y="4159"/>
                  </a:lnTo>
                  <a:lnTo>
                    <a:pt x="7030" y="4010"/>
                  </a:lnTo>
                  <a:lnTo>
                    <a:pt x="7115" y="3858"/>
                  </a:lnTo>
                  <a:lnTo>
                    <a:pt x="7190" y="3704"/>
                  </a:lnTo>
                  <a:lnTo>
                    <a:pt x="7252" y="3546"/>
                  </a:lnTo>
                  <a:lnTo>
                    <a:pt x="7305" y="3387"/>
                  </a:lnTo>
                  <a:lnTo>
                    <a:pt x="7347" y="3225"/>
                  </a:lnTo>
                  <a:lnTo>
                    <a:pt x="7378" y="3063"/>
                  </a:lnTo>
                  <a:lnTo>
                    <a:pt x="7397" y="2899"/>
                  </a:lnTo>
                  <a:lnTo>
                    <a:pt x="7405" y="2735"/>
                  </a:lnTo>
                  <a:lnTo>
                    <a:pt x="7400" y="2570"/>
                  </a:lnTo>
                  <a:lnTo>
                    <a:pt x="7385" y="2404"/>
                  </a:lnTo>
                  <a:lnTo>
                    <a:pt x="7358" y="2239"/>
                  </a:lnTo>
                  <a:lnTo>
                    <a:pt x="7318" y="2074"/>
                  </a:lnTo>
                  <a:lnTo>
                    <a:pt x="7266" y="1909"/>
                  </a:lnTo>
                  <a:lnTo>
                    <a:pt x="7203" y="1746"/>
                  </a:lnTo>
                  <a:lnTo>
                    <a:pt x="7127" y="1583"/>
                  </a:lnTo>
                  <a:lnTo>
                    <a:pt x="7037" y="1422"/>
                  </a:lnTo>
                  <a:lnTo>
                    <a:pt x="6936" y="1262"/>
                  </a:lnTo>
                  <a:lnTo>
                    <a:pt x="6902" y="1214"/>
                  </a:lnTo>
                  <a:lnTo>
                    <a:pt x="6868" y="1167"/>
                  </a:lnTo>
                  <a:lnTo>
                    <a:pt x="6832" y="1119"/>
                  </a:lnTo>
                  <a:lnTo>
                    <a:pt x="6796" y="1073"/>
                  </a:lnTo>
                  <a:lnTo>
                    <a:pt x="6759" y="1027"/>
                  </a:lnTo>
                  <a:lnTo>
                    <a:pt x="6721" y="981"/>
                  </a:lnTo>
                  <a:lnTo>
                    <a:pt x="6682" y="937"/>
                  </a:lnTo>
                  <a:lnTo>
                    <a:pt x="6642" y="892"/>
                  </a:lnTo>
                  <a:lnTo>
                    <a:pt x="6601" y="848"/>
                  </a:lnTo>
                  <a:lnTo>
                    <a:pt x="6560" y="805"/>
                  </a:lnTo>
                  <a:lnTo>
                    <a:pt x="6517" y="763"/>
                  </a:lnTo>
                  <a:lnTo>
                    <a:pt x="6474" y="721"/>
                  </a:lnTo>
                  <a:lnTo>
                    <a:pt x="6429" y="680"/>
                  </a:lnTo>
                  <a:lnTo>
                    <a:pt x="6385" y="639"/>
                  </a:lnTo>
                  <a:lnTo>
                    <a:pt x="6339" y="598"/>
                  </a:lnTo>
                  <a:lnTo>
                    <a:pt x="6292" y="558"/>
                  </a:lnTo>
                  <a:lnTo>
                    <a:pt x="6245" y="519"/>
                  </a:lnTo>
                  <a:lnTo>
                    <a:pt x="6197" y="480"/>
                  </a:lnTo>
                  <a:lnTo>
                    <a:pt x="6148" y="442"/>
                  </a:lnTo>
                  <a:lnTo>
                    <a:pt x="6099" y="404"/>
                  </a:lnTo>
                  <a:lnTo>
                    <a:pt x="6048" y="368"/>
                  </a:lnTo>
                  <a:lnTo>
                    <a:pt x="5997" y="331"/>
                  </a:lnTo>
                  <a:lnTo>
                    <a:pt x="5945" y="295"/>
                  </a:lnTo>
                  <a:lnTo>
                    <a:pt x="5893" y="260"/>
                  </a:lnTo>
                  <a:lnTo>
                    <a:pt x="5840" y="225"/>
                  </a:lnTo>
                  <a:lnTo>
                    <a:pt x="5786" y="192"/>
                  </a:lnTo>
                  <a:lnTo>
                    <a:pt x="5732" y="158"/>
                  </a:lnTo>
                  <a:lnTo>
                    <a:pt x="5677" y="126"/>
                  </a:lnTo>
                  <a:lnTo>
                    <a:pt x="5620" y="93"/>
                  </a:lnTo>
                  <a:lnTo>
                    <a:pt x="5564" y="62"/>
                  </a:lnTo>
                  <a:lnTo>
                    <a:pt x="5507" y="31"/>
                  </a:lnTo>
                  <a:lnTo>
                    <a:pt x="5450" y="0"/>
                  </a:lnTo>
                  <a:lnTo>
                    <a:pt x="5525" y="32"/>
                  </a:lnTo>
                  <a:lnTo>
                    <a:pt x="5601" y="65"/>
                  </a:lnTo>
                  <a:lnTo>
                    <a:pt x="5675" y="99"/>
                  </a:lnTo>
                  <a:lnTo>
                    <a:pt x="5749" y="133"/>
                  </a:lnTo>
                  <a:lnTo>
                    <a:pt x="5821" y="169"/>
                  </a:lnTo>
                  <a:lnTo>
                    <a:pt x="5894" y="206"/>
                  </a:lnTo>
                  <a:lnTo>
                    <a:pt x="5964" y="242"/>
                  </a:lnTo>
                  <a:lnTo>
                    <a:pt x="6034" y="281"/>
                  </a:lnTo>
                  <a:lnTo>
                    <a:pt x="6103" y="320"/>
                  </a:lnTo>
                  <a:lnTo>
                    <a:pt x="6171" y="361"/>
                  </a:lnTo>
                  <a:lnTo>
                    <a:pt x="6238" y="402"/>
                  </a:lnTo>
                  <a:lnTo>
                    <a:pt x="6304" y="444"/>
                  </a:lnTo>
                  <a:lnTo>
                    <a:pt x="6370" y="486"/>
                  </a:lnTo>
                  <a:lnTo>
                    <a:pt x="6434" y="531"/>
                  </a:lnTo>
                  <a:lnTo>
                    <a:pt x="6496" y="575"/>
                  </a:lnTo>
                  <a:lnTo>
                    <a:pt x="6559" y="621"/>
                  </a:lnTo>
                  <a:lnTo>
                    <a:pt x="6619" y="668"/>
                  </a:lnTo>
                  <a:lnTo>
                    <a:pt x="6679" y="715"/>
                  </a:lnTo>
                  <a:lnTo>
                    <a:pt x="6737" y="763"/>
                  </a:lnTo>
                  <a:lnTo>
                    <a:pt x="6794" y="813"/>
                  </a:lnTo>
                  <a:lnTo>
                    <a:pt x="6850" y="862"/>
                  </a:lnTo>
                  <a:lnTo>
                    <a:pt x="6906" y="913"/>
                  </a:lnTo>
                  <a:lnTo>
                    <a:pt x="6960" y="965"/>
                  </a:lnTo>
                  <a:lnTo>
                    <a:pt x="7011" y="1018"/>
                  </a:lnTo>
                  <a:lnTo>
                    <a:pt x="7062" y="1072"/>
                  </a:lnTo>
                  <a:lnTo>
                    <a:pt x="7112" y="1126"/>
                  </a:lnTo>
                  <a:lnTo>
                    <a:pt x="7160" y="1181"/>
                  </a:lnTo>
                  <a:lnTo>
                    <a:pt x="7208" y="1237"/>
                  </a:lnTo>
                  <a:lnTo>
                    <a:pt x="7253" y="1293"/>
                  </a:lnTo>
                  <a:lnTo>
                    <a:pt x="7298" y="1350"/>
                  </a:lnTo>
                  <a:lnTo>
                    <a:pt x="7340" y="1409"/>
                  </a:lnTo>
                  <a:lnTo>
                    <a:pt x="7382" y="1468"/>
                  </a:lnTo>
                  <a:lnTo>
                    <a:pt x="7483" y="1628"/>
                  </a:lnTo>
                  <a:lnTo>
                    <a:pt x="7572" y="1789"/>
                  </a:lnTo>
                  <a:lnTo>
                    <a:pt x="7649" y="1952"/>
                  </a:lnTo>
                  <a:lnTo>
                    <a:pt x="7712" y="2115"/>
                  </a:lnTo>
                  <a:lnTo>
                    <a:pt x="7764" y="2280"/>
                  </a:lnTo>
                  <a:lnTo>
                    <a:pt x="7803" y="2445"/>
                  </a:lnTo>
                  <a:lnTo>
                    <a:pt x="7831" y="2611"/>
                  </a:lnTo>
                  <a:lnTo>
                    <a:pt x="7846" y="2776"/>
                  </a:lnTo>
                  <a:lnTo>
                    <a:pt x="7851" y="2941"/>
                  </a:lnTo>
                  <a:lnTo>
                    <a:pt x="7842" y="3105"/>
                  </a:lnTo>
                  <a:lnTo>
                    <a:pt x="7824" y="3269"/>
                  </a:lnTo>
                  <a:lnTo>
                    <a:pt x="7792" y="3431"/>
                  </a:lnTo>
                  <a:lnTo>
                    <a:pt x="7751" y="3593"/>
                  </a:lnTo>
                  <a:lnTo>
                    <a:pt x="7698" y="3752"/>
                  </a:lnTo>
                  <a:lnTo>
                    <a:pt x="7635" y="3910"/>
                  </a:lnTo>
                  <a:lnTo>
                    <a:pt x="7561" y="4064"/>
                  </a:lnTo>
                  <a:lnTo>
                    <a:pt x="7476" y="4217"/>
                  </a:lnTo>
                  <a:lnTo>
                    <a:pt x="7381" y="4366"/>
                  </a:lnTo>
                  <a:lnTo>
                    <a:pt x="7276" y="4512"/>
                  </a:lnTo>
                  <a:lnTo>
                    <a:pt x="7160" y="4655"/>
                  </a:lnTo>
                  <a:lnTo>
                    <a:pt x="7035" y="4793"/>
                  </a:lnTo>
                  <a:lnTo>
                    <a:pt x="6900" y="4928"/>
                  </a:lnTo>
                  <a:lnTo>
                    <a:pt x="6755" y="5059"/>
                  </a:lnTo>
                  <a:lnTo>
                    <a:pt x="6601" y="5185"/>
                  </a:lnTo>
                  <a:lnTo>
                    <a:pt x="6437" y="5306"/>
                  </a:lnTo>
                  <a:lnTo>
                    <a:pt x="6264" y="5422"/>
                  </a:lnTo>
                  <a:lnTo>
                    <a:pt x="6083" y="5532"/>
                  </a:lnTo>
                  <a:lnTo>
                    <a:pt x="5891" y="5637"/>
                  </a:lnTo>
                  <a:lnTo>
                    <a:pt x="5693" y="5735"/>
                  </a:lnTo>
                  <a:lnTo>
                    <a:pt x="5484" y="5827"/>
                  </a:lnTo>
                  <a:lnTo>
                    <a:pt x="5268" y="5912"/>
                  </a:lnTo>
                  <a:lnTo>
                    <a:pt x="5043" y="5991"/>
                  </a:lnTo>
                  <a:close/>
                </a:path>
              </a:pathLst>
            </a:custGeom>
            <a:solidFill>
              <a:srgbClr val="DEDED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9" name="未知"/>
            <p:cNvSpPr>
              <a:spLocks/>
            </p:cNvSpPr>
            <p:nvPr/>
          </p:nvSpPr>
          <p:spPr bwMode="auto">
            <a:xfrm>
              <a:off x="1" y="2993"/>
              <a:ext cx="5759" cy="1312"/>
            </a:xfrm>
            <a:custGeom>
              <a:avLst/>
              <a:gdLst>
                <a:gd name="T0" fmla="*/ 5759 w 17278"/>
                <a:gd name="T1" fmla="*/ 10 h 3934"/>
                <a:gd name="T2" fmla="*/ 5739 w 17278"/>
                <a:gd name="T3" fmla="*/ 1312 h 3934"/>
                <a:gd name="T4" fmla="*/ 0 w 17278"/>
                <a:gd name="T5" fmla="*/ 1312 h 3934"/>
                <a:gd name="T6" fmla="*/ 170 w 17278"/>
                <a:gd name="T7" fmla="*/ 1175 h 3934"/>
                <a:gd name="T8" fmla="*/ 334 w 17278"/>
                <a:gd name="T9" fmla="*/ 1048 h 3934"/>
                <a:gd name="T10" fmla="*/ 495 w 17278"/>
                <a:gd name="T11" fmla="*/ 930 h 3934"/>
                <a:gd name="T12" fmla="*/ 651 w 17278"/>
                <a:gd name="T13" fmla="*/ 821 h 3934"/>
                <a:gd name="T14" fmla="*/ 804 w 17278"/>
                <a:gd name="T15" fmla="*/ 722 h 3934"/>
                <a:gd name="T16" fmla="*/ 955 w 17278"/>
                <a:gd name="T17" fmla="*/ 630 h 3934"/>
                <a:gd name="T18" fmla="*/ 1103 w 17278"/>
                <a:gd name="T19" fmla="*/ 546 h 3934"/>
                <a:gd name="T20" fmla="*/ 1250 w 17278"/>
                <a:gd name="T21" fmla="*/ 470 h 3934"/>
                <a:gd name="T22" fmla="*/ 1396 w 17278"/>
                <a:gd name="T23" fmla="*/ 402 h 3934"/>
                <a:gd name="T24" fmla="*/ 1542 w 17278"/>
                <a:gd name="T25" fmla="*/ 340 h 3934"/>
                <a:gd name="T26" fmla="*/ 1687 w 17278"/>
                <a:gd name="T27" fmla="*/ 284 h 3934"/>
                <a:gd name="T28" fmla="*/ 1834 w 17278"/>
                <a:gd name="T29" fmla="*/ 235 h 3934"/>
                <a:gd name="T30" fmla="*/ 1981 w 17278"/>
                <a:gd name="T31" fmla="*/ 192 h 3934"/>
                <a:gd name="T32" fmla="*/ 2130 w 17278"/>
                <a:gd name="T33" fmla="*/ 154 h 3934"/>
                <a:gd name="T34" fmla="*/ 2282 w 17278"/>
                <a:gd name="T35" fmla="*/ 121 h 3934"/>
                <a:gd name="T36" fmla="*/ 2436 w 17278"/>
                <a:gd name="T37" fmla="*/ 93 h 3934"/>
                <a:gd name="T38" fmla="*/ 2594 w 17278"/>
                <a:gd name="T39" fmla="*/ 70 h 3934"/>
                <a:gd name="T40" fmla="*/ 2756 w 17278"/>
                <a:gd name="T41" fmla="*/ 51 h 3934"/>
                <a:gd name="T42" fmla="*/ 2923 w 17278"/>
                <a:gd name="T43" fmla="*/ 35 h 3934"/>
                <a:gd name="T44" fmla="*/ 3094 w 17278"/>
                <a:gd name="T45" fmla="*/ 23 h 3934"/>
                <a:gd name="T46" fmla="*/ 3271 w 17278"/>
                <a:gd name="T47" fmla="*/ 14 h 3934"/>
                <a:gd name="T48" fmla="*/ 3455 w 17278"/>
                <a:gd name="T49" fmla="*/ 7 h 3934"/>
                <a:gd name="T50" fmla="*/ 3646 w 17278"/>
                <a:gd name="T51" fmla="*/ 3 h 3934"/>
                <a:gd name="T52" fmla="*/ 3843 w 17278"/>
                <a:gd name="T53" fmla="*/ 1 h 3934"/>
                <a:gd name="T54" fmla="*/ 4049 w 17278"/>
                <a:gd name="T55" fmla="*/ 0 h 3934"/>
                <a:gd name="T56" fmla="*/ 4264 w 17278"/>
                <a:gd name="T57" fmla="*/ 1 h 3934"/>
                <a:gd name="T58" fmla="*/ 4487 w 17278"/>
                <a:gd name="T59" fmla="*/ 2 h 3934"/>
                <a:gd name="T60" fmla="*/ 4720 w 17278"/>
                <a:gd name="T61" fmla="*/ 4 h 3934"/>
                <a:gd name="T62" fmla="*/ 4963 w 17278"/>
                <a:gd name="T63" fmla="*/ 6 h 3934"/>
                <a:gd name="T64" fmla="*/ 5217 w 17278"/>
                <a:gd name="T65" fmla="*/ 8 h 3934"/>
                <a:gd name="T66" fmla="*/ 5482 w 17278"/>
                <a:gd name="T67" fmla="*/ 10 h 3934"/>
                <a:gd name="T68" fmla="*/ 5759 w 17278"/>
                <a:gd name="T69" fmla="*/ 10 h 39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7278" h="3934">
                  <a:moveTo>
                    <a:pt x="17278" y="30"/>
                  </a:moveTo>
                  <a:lnTo>
                    <a:pt x="17218" y="3934"/>
                  </a:lnTo>
                  <a:lnTo>
                    <a:pt x="0" y="3934"/>
                  </a:lnTo>
                  <a:lnTo>
                    <a:pt x="509" y="3524"/>
                  </a:lnTo>
                  <a:lnTo>
                    <a:pt x="1002" y="3142"/>
                  </a:lnTo>
                  <a:lnTo>
                    <a:pt x="1484" y="2789"/>
                  </a:lnTo>
                  <a:lnTo>
                    <a:pt x="1953" y="2463"/>
                  </a:lnTo>
                  <a:lnTo>
                    <a:pt x="2413" y="2164"/>
                  </a:lnTo>
                  <a:lnTo>
                    <a:pt x="2864" y="1889"/>
                  </a:lnTo>
                  <a:lnTo>
                    <a:pt x="3310" y="1638"/>
                  </a:lnTo>
                  <a:lnTo>
                    <a:pt x="3751" y="1410"/>
                  </a:lnTo>
                  <a:lnTo>
                    <a:pt x="4188" y="1204"/>
                  </a:lnTo>
                  <a:lnTo>
                    <a:pt x="4625" y="1018"/>
                  </a:lnTo>
                  <a:lnTo>
                    <a:pt x="5061" y="852"/>
                  </a:lnTo>
                  <a:lnTo>
                    <a:pt x="5501" y="705"/>
                  </a:lnTo>
                  <a:lnTo>
                    <a:pt x="5942" y="575"/>
                  </a:lnTo>
                  <a:lnTo>
                    <a:pt x="6391" y="462"/>
                  </a:lnTo>
                  <a:lnTo>
                    <a:pt x="6845" y="364"/>
                  </a:lnTo>
                  <a:lnTo>
                    <a:pt x="7309" y="280"/>
                  </a:lnTo>
                  <a:lnTo>
                    <a:pt x="7783" y="210"/>
                  </a:lnTo>
                  <a:lnTo>
                    <a:pt x="8269" y="152"/>
                  </a:lnTo>
                  <a:lnTo>
                    <a:pt x="8769" y="106"/>
                  </a:lnTo>
                  <a:lnTo>
                    <a:pt x="9284" y="69"/>
                  </a:lnTo>
                  <a:lnTo>
                    <a:pt x="9815" y="42"/>
                  </a:lnTo>
                  <a:lnTo>
                    <a:pt x="10367" y="21"/>
                  </a:lnTo>
                  <a:lnTo>
                    <a:pt x="10938" y="9"/>
                  </a:lnTo>
                  <a:lnTo>
                    <a:pt x="11531" y="2"/>
                  </a:lnTo>
                  <a:lnTo>
                    <a:pt x="12149" y="0"/>
                  </a:lnTo>
                  <a:lnTo>
                    <a:pt x="12792" y="2"/>
                  </a:lnTo>
                  <a:lnTo>
                    <a:pt x="13462" y="6"/>
                  </a:lnTo>
                  <a:lnTo>
                    <a:pt x="14161" y="12"/>
                  </a:lnTo>
                  <a:lnTo>
                    <a:pt x="14890" y="18"/>
                  </a:lnTo>
                  <a:lnTo>
                    <a:pt x="15652" y="25"/>
                  </a:lnTo>
                  <a:lnTo>
                    <a:pt x="16447" y="29"/>
                  </a:lnTo>
                  <a:lnTo>
                    <a:pt x="17278" y="30"/>
                  </a:lnTo>
                  <a:close/>
                </a:path>
              </a:pathLst>
            </a:custGeom>
            <a:solidFill>
              <a:srgbClr val="2C4C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 name="Rectangle 8"/>
            <p:cNvSpPr>
              <a:spLocks noChangeArrowheads="1"/>
            </p:cNvSpPr>
            <p:nvPr/>
          </p:nvSpPr>
          <p:spPr bwMode="auto">
            <a:xfrm>
              <a:off x="1" y="0"/>
              <a:ext cx="5739" cy="556"/>
            </a:xfrm>
            <a:prstGeom prst="rect">
              <a:avLst/>
            </a:prstGeom>
            <a:solidFill>
              <a:srgbClr val="2C4C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ＭＳ Ｐゴシック" panose="020B0600070205080204" pitchFamily="50" charset="-128"/>
                  <a:ea typeface="SimSun" panose="02010600030101010101" pitchFamily="2" charset="-122"/>
                </a:defRPr>
              </a:lvl1pPr>
              <a:lvl2pPr marL="742950" indent="-285750">
                <a:defRPr>
                  <a:solidFill>
                    <a:schemeClr val="tx1"/>
                  </a:solidFill>
                  <a:latin typeface="ＭＳ Ｐゴシック" panose="020B0600070205080204" pitchFamily="50" charset="-128"/>
                  <a:ea typeface="SimSun" panose="02010600030101010101" pitchFamily="2" charset="-122"/>
                </a:defRPr>
              </a:lvl2pPr>
              <a:lvl3pPr marL="1143000" indent="-228600">
                <a:defRPr>
                  <a:solidFill>
                    <a:schemeClr val="tx1"/>
                  </a:solidFill>
                  <a:latin typeface="ＭＳ Ｐゴシック" panose="020B0600070205080204" pitchFamily="50" charset="-128"/>
                  <a:ea typeface="SimSun" panose="02010600030101010101" pitchFamily="2" charset="-122"/>
                </a:defRPr>
              </a:lvl3pPr>
              <a:lvl4pPr marL="1600200" indent="-228600">
                <a:defRPr>
                  <a:solidFill>
                    <a:schemeClr val="tx1"/>
                  </a:solidFill>
                  <a:latin typeface="ＭＳ Ｐゴシック" panose="020B0600070205080204" pitchFamily="50" charset="-128"/>
                  <a:ea typeface="SimSun" panose="02010600030101010101" pitchFamily="2" charset="-122"/>
                </a:defRPr>
              </a:lvl4pPr>
              <a:lvl5pPr marL="2057400" indent="-228600">
                <a:defRPr>
                  <a:solidFill>
                    <a:schemeClr val="tx1"/>
                  </a:solidFill>
                  <a:latin typeface="ＭＳ Ｐゴシック" panose="020B0600070205080204" pitchFamily="50" charset="-128"/>
                  <a:ea typeface="SimSun" panose="02010600030101010101" pitchFamily="2" charset="-122"/>
                </a:defRPr>
              </a:lvl5pPr>
              <a:lvl6pPr marL="25146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6pPr>
              <a:lvl7pPr marL="29718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7pPr>
              <a:lvl8pPr marL="34290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8pPr>
              <a:lvl9pPr marL="38862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9pPr>
            </a:lstStyle>
            <a:p>
              <a:pPr eaLnBrk="1" hangingPunct="1"/>
              <a:endParaRPr lang="ja-JP" altLang="en-US"/>
            </a:p>
          </p:txBody>
        </p:sp>
        <p:sp>
          <p:nvSpPr>
            <p:cNvPr id="11" name="Rectangle 9"/>
            <p:cNvSpPr>
              <a:spLocks noChangeArrowheads="1"/>
            </p:cNvSpPr>
            <p:nvPr/>
          </p:nvSpPr>
          <p:spPr bwMode="auto">
            <a:xfrm>
              <a:off x="1" y="0"/>
              <a:ext cx="2351" cy="556"/>
            </a:xfrm>
            <a:prstGeom prst="rect">
              <a:avLst/>
            </a:prstGeom>
            <a:solidFill>
              <a:srgbClr val="5D7E7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ＭＳ Ｐゴシック" panose="020B0600070205080204" pitchFamily="50" charset="-128"/>
                  <a:ea typeface="SimSun" panose="02010600030101010101" pitchFamily="2" charset="-122"/>
                </a:defRPr>
              </a:lvl1pPr>
              <a:lvl2pPr marL="742950" indent="-285750">
                <a:defRPr>
                  <a:solidFill>
                    <a:schemeClr val="tx1"/>
                  </a:solidFill>
                  <a:latin typeface="ＭＳ Ｐゴシック" panose="020B0600070205080204" pitchFamily="50" charset="-128"/>
                  <a:ea typeface="SimSun" panose="02010600030101010101" pitchFamily="2" charset="-122"/>
                </a:defRPr>
              </a:lvl2pPr>
              <a:lvl3pPr marL="1143000" indent="-228600">
                <a:defRPr>
                  <a:solidFill>
                    <a:schemeClr val="tx1"/>
                  </a:solidFill>
                  <a:latin typeface="ＭＳ Ｐゴシック" panose="020B0600070205080204" pitchFamily="50" charset="-128"/>
                  <a:ea typeface="SimSun" panose="02010600030101010101" pitchFamily="2" charset="-122"/>
                </a:defRPr>
              </a:lvl3pPr>
              <a:lvl4pPr marL="1600200" indent="-228600">
                <a:defRPr>
                  <a:solidFill>
                    <a:schemeClr val="tx1"/>
                  </a:solidFill>
                  <a:latin typeface="ＭＳ Ｐゴシック" panose="020B0600070205080204" pitchFamily="50" charset="-128"/>
                  <a:ea typeface="SimSun" panose="02010600030101010101" pitchFamily="2" charset="-122"/>
                </a:defRPr>
              </a:lvl4pPr>
              <a:lvl5pPr marL="2057400" indent="-228600">
                <a:defRPr>
                  <a:solidFill>
                    <a:schemeClr val="tx1"/>
                  </a:solidFill>
                  <a:latin typeface="ＭＳ Ｐゴシック" panose="020B0600070205080204" pitchFamily="50" charset="-128"/>
                  <a:ea typeface="SimSun" panose="02010600030101010101" pitchFamily="2" charset="-122"/>
                </a:defRPr>
              </a:lvl5pPr>
              <a:lvl6pPr marL="25146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6pPr>
              <a:lvl7pPr marL="29718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7pPr>
              <a:lvl8pPr marL="34290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8pPr>
              <a:lvl9pPr marL="38862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9pPr>
            </a:lstStyle>
            <a:p>
              <a:pPr eaLnBrk="1" hangingPunct="1"/>
              <a:endParaRPr lang="ja-JP" altLang="en-US"/>
            </a:p>
          </p:txBody>
        </p:sp>
        <p:sp>
          <p:nvSpPr>
            <p:cNvPr id="12" name="Rectangle 10"/>
            <p:cNvSpPr>
              <a:spLocks noChangeArrowheads="1"/>
            </p:cNvSpPr>
            <p:nvPr/>
          </p:nvSpPr>
          <p:spPr bwMode="auto">
            <a:xfrm>
              <a:off x="1" y="0"/>
              <a:ext cx="1240" cy="556"/>
            </a:xfrm>
            <a:prstGeom prst="rect">
              <a:avLst/>
            </a:prstGeom>
            <a:solidFill>
              <a:srgbClr val="007CC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ＭＳ Ｐゴシック" panose="020B0600070205080204" pitchFamily="50" charset="-128"/>
                  <a:ea typeface="SimSun" panose="02010600030101010101" pitchFamily="2" charset="-122"/>
                </a:defRPr>
              </a:lvl1pPr>
              <a:lvl2pPr marL="742950" indent="-285750">
                <a:defRPr>
                  <a:solidFill>
                    <a:schemeClr val="tx1"/>
                  </a:solidFill>
                  <a:latin typeface="ＭＳ Ｐゴシック" panose="020B0600070205080204" pitchFamily="50" charset="-128"/>
                  <a:ea typeface="SimSun" panose="02010600030101010101" pitchFamily="2" charset="-122"/>
                </a:defRPr>
              </a:lvl2pPr>
              <a:lvl3pPr marL="1143000" indent="-228600">
                <a:defRPr>
                  <a:solidFill>
                    <a:schemeClr val="tx1"/>
                  </a:solidFill>
                  <a:latin typeface="ＭＳ Ｐゴシック" panose="020B0600070205080204" pitchFamily="50" charset="-128"/>
                  <a:ea typeface="SimSun" panose="02010600030101010101" pitchFamily="2" charset="-122"/>
                </a:defRPr>
              </a:lvl3pPr>
              <a:lvl4pPr marL="1600200" indent="-228600">
                <a:defRPr>
                  <a:solidFill>
                    <a:schemeClr val="tx1"/>
                  </a:solidFill>
                  <a:latin typeface="ＭＳ Ｐゴシック" panose="020B0600070205080204" pitchFamily="50" charset="-128"/>
                  <a:ea typeface="SimSun" panose="02010600030101010101" pitchFamily="2" charset="-122"/>
                </a:defRPr>
              </a:lvl4pPr>
              <a:lvl5pPr marL="2057400" indent="-228600">
                <a:defRPr>
                  <a:solidFill>
                    <a:schemeClr val="tx1"/>
                  </a:solidFill>
                  <a:latin typeface="ＭＳ Ｐゴシック" panose="020B0600070205080204" pitchFamily="50" charset="-128"/>
                  <a:ea typeface="SimSun" panose="02010600030101010101" pitchFamily="2" charset="-122"/>
                </a:defRPr>
              </a:lvl5pPr>
              <a:lvl6pPr marL="25146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6pPr>
              <a:lvl7pPr marL="29718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7pPr>
              <a:lvl8pPr marL="34290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8pPr>
              <a:lvl9pPr marL="38862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9pPr>
            </a:lstStyle>
            <a:p>
              <a:pPr eaLnBrk="1" hangingPunct="1"/>
              <a:endParaRPr lang="ja-JP" altLang="en-US"/>
            </a:p>
          </p:txBody>
        </p:sp>
        <p:sp>
          <p:nvSpPr>
            <p:cNvPr id="13" name="Rectangle 11"/>
            <p:cNvSpPr>
              <a:spLocks noChangeArrowheads="1"/>
            </p:cNvSpPr>
            <p:nvPr/>
          </p:nvSpPr>
          <p:spPr bwMode="auto">
            <a:xfrm>
              <a:off x="1" y="0"/>
              <a:ext cx="835" cy="556"/>
            </a:xfrm>
            <a:prstGeom prst="rect">
              <a:avLst/>
            </a:prstGeom>
            <a:solidFill>
              <a:srgbClr val="75C5F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ＭＳ Ｐゴシック" panose="020B0600070205080204" pitchFamily="50" charset="-128"/>
                  <a:ea typeface="SimSun" panose="02010600030101010101" pitchFamily="2" charset="-122"/>
                </a:defRPr>
              </a:lvl1pPr>
              <a:lvl2pPr marL="742950" indent="-285750">
                <a:defRPr>
                  <a:solidFill>
                    <a:schemeClr val="tx1"/>
                  </a:solidFill>
                  <a:latin typeface="ＭＳ Ｐゴシック" panose="020B0600070205080204" pitchFamily="50" charset="-128"/>
                  <a:ea typeface="SimSun" panose="02010600030101010101" pitchFamily="2" charset="-122"/>
                </a:defRPr>
              </a:lvl2pPr>
              <a:lvl3pPr marL="1143000" indent="-228600">
                <a:defRPr>
                  <a:solidFill>
                    <a:schemeClr val="tx1"/>
                  </a:solidFill>
                  <a:latin typeface="ＭＳ Ｐゴシック" panose="020B0600070205080204" pitchFamily="50" charset="-128"/>
                  <a:ea typeface="SimSun" panose="02010600030101010101" pitchFamily="2" charset="-122"/>
                </a:defRPr>
              </a:lvl3pPr>
              <a:lvl4pPr marL="1600200" indent="-228600">
                <a:defRPr>
                  <a:solidFill>
                    <a:schemeClr val="tx1"/>
                  </a:solidFill>
                  <a:latin typeface="ＭＳ Ｐゴシック" panose="020B0600070205080204" pitchFamily="50" charset="-128"/>
                  <a:ea typeface="SimSun" panose="02010600030101010101" pitchFamily="2" charset="-122"/>
                </a:defRPr>
              </a:lvl4pPr>
              <a:lvl5pPr marL="2057400" indent="-228600">
                <a:defRPr>
                  <a:solidFill>
                    <a:schemeClr val="tx1"/>
                  </a:solidFill>
                  <a:latin typeface="ＭＳ Ｐゴシック" panose="020B0600070205080204" pitchFamily="50" charset="-128"/>
                  <a:ea typeface="SimSun" panose="02010600030101010101" pitchFamily="2" charset="-122"/>
                </a:defRPr>
              </a:lvl5pPr>
              <a:lvl6pPr marL="25146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6pPr>
              <a:lvl7pPr marL="29718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7pPr>
              <a:lvl8pPr marL="34290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8pPr>
              <a:lvl9pPr marL="38862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9pPr>
            </a:lstStyle>
            <a:p>
              <a:pPr eaLnBrk="1" hangingPunct="1"/>
              <a:endParaRPr lang="ja-JP" altLang="en-US"/>
            </a:p>
          </p:txBody>
        </p:sp>
        <p:sp>
          <p:nvSpPr>
            <p:cNvPr id="14" name="Rectangle 12"/>
            <p:cNvSpPr>
              <a:spLocks noChangeArrowheads="1"/>
            </p:cNvSpPr>
            <p:nvPr/>
          </p:nvSpPr>
          <p:spPr bwMode="auto">
            <a:xfrm>
              <a:off x="1" y="0"/>
              <a:ext cx="657" cy="556"/>
            </a:xfrm>
            <a:prstGeom prst="rect">
              <a:avLst/>
            </a:prstGeom>
            <a:solidFill>
              <a:srgbClr val="B6DDC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ＭＳ Ｐゴシック" panose="020B0600070205080204" pitchFamily="50" charset="-128"/>
                  <a:ea typeface="SimSun" panose="02010600030101010101" pitchFamily="2" charset="-122"/>
                </a:defRPr>
              </a:lvl1pPr>
              <a:lvl2pPr marL="742950" indent="-285750">
                <a:defRPr>
                  <a:solidFill>
                    <a:schemeClr val="tx1"/>
                  </a:solidFill>
                  <a:latin typeface="ＭＳ Ｐゴシック" panose="020B0600070205080204" pitchFamily="50" charset="-128"/>
                  <a:ea typeface="SimSun" panose="02010600030101010101" pitchFamily="2" charset="-122"/>
                </a:defRPr>
              </a:lvl2pPr>
              <a:lvl3pPr marL="1143000" indent="-228600">
                <a:defRPr>
                  <a:solidFill>
                    <a:schemeClr val="tx1"/>
                  </a:solidFill>
                  <a:latin typeface="ＭＳ Ｐゴシック" panose="020B0600070205080204" pitchFamily="50" charset="-128"/>
                  <a:ea typeface="SimSun" panose="02010600030101010101" pitchFamily="2" charset="-122"/>
                </a:defRPr>
              </a:lvl3pPr>
              <a:lvl4pPr marL="1600200" indent="-228600">
                <a:defRPr>
                  <a:solidFill>
                    <a:schemeClr val="tx1"/>
                  </a:solidFill>
                  <a:latin typeface="ＭＳ Ｐゴシック" panose="020B0600070205080204" pitchFamily="50" charset="-128"/>
                  <a:ea typeface="SimSun" panose="02010600030101010101" pitchFamily="2" charset="-122"/>
                </a:defRPr>
              </a:lvl4pPr>
              <a:lvl5pPr marL="2057400" indent="-228600">
                <a:defRPr>
                  <a:solidFill>
                    <a:schemeClr val="tx1"/>
                  </a:solidFill>
                  <a:latin typeface="ＭＳ Ｐゴシック" panose="020B0600070205080204" pitchFamily="50" charset="-128"/>
                  <a:ea typeface="SimSun" panose="02010600030101010101" pitchFamily="2" charset="-122"/>
                </a:defRPr>
              </a:lvl5pPr>
              <a:lvl6pPr marL="25146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6pPr>
              <a:lvl7pPr marL="29718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7pPr>
              <a:lvl8pPr marL="34290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8pPr>
              <a:lvl9pPr marL="38862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9pPr>
            </a:lstStyle>
            <a:p>
              <a:pPr eaLnBrk="1" hangingPunct="1"/>
              <a:endParaRPr lang="ja-JP" altLang="en-US"/>
            </a:p>
          </p:txBody>
        </p:sp>
      </p:grpSp>
      <p:sp>
        <p:nvSpPr>
          <p:cNvPr id="2061" name="Rectangle 13"/>
          <p:cNvSpPr>
            <a:spLocks noGrp="1" noChangeArrowheads="1"/>
          </p:cNvSpPr>
          <p:nvPr>
            <p:ph type="ctrTitle" sz="quarter"/>
          </p:nvPr>
        </p:nvSpPr>
        <p:spPr>
          <a:xfrm>
            <a:off x="647700" y="2012950"/>
            <a:ext cx="7345363" cy="1389063"/>
          </a:xfrm>
        </p:spPr>
        <p:txBody>
          <a:bodyPr/>
          <a:lstStyle>
            <a:lvl1pPr>
              <a:defRPr/>
            </a:lvl1pPr>
          </a:lstStyle>
          <a:p>
            <a:pPr lvl="0"/>
            <a:r>
              <a:rPr lang="ja-JP" altLang="en-US" noProof="0" smtClean="0"/>
              <a:t>マスタ 　タイトルの書式設定</a:t>
            </a:r>
          </a:p>
        </p:txBody>
      </p:sp>
      <p:sp>
        <p:nvSpPr>
          <p:cNvPr id="2062" name="Rectangle 14"/>
          <p:cNvSpPr>
            <a:spLocks noGrp="1" noChangeArrowheads="1"/>
          </p:cNvSpPr>
          <p:nvPr>
            <p:ph type="subTitle" sz="quarter" idx="1"/>
          </p:nvPr>
        </p:nvSpPr>
        <p:spPr>
          <a:xfrm>
            <a:off x="1295400" y="3671888"/>
            <a:ext cx="6049963" cy="1655762"/>
          </a:xfrm>
        </p:spPr>
        <p:txBody>
          <a:bodyPr/>
          <a:lstStyle>
            <a:lvl1pPr marL="0" indent="0" algn="ctr">
              <a:buFontTx/>
              <a:buNone/>
              <a:defRPr b="1"/>
            </a:lvl1pPr>
          </a:lstStyle>
          <a:p>
            <a:pPr lvl="0"/>
            <a:r>
              <a:rPr lang="ja-JP" altLang="en-US" noProof="0" smtClean="0"/>
              <a:t>マスタ　サブタイトルの書式設定</a:t>
            </a:r>
          </a:p>
        </p:txBody>
      </p:sp>
      <p:sp>
        <p:nvSpPr>
          <p:cNvPr id="15" name="Rectangle 15"/>
          <p:cNvSpPr>
            <a:spLocks noGrp="1" noChangeArrowheads="1"/>
          </p:cNvSpPr>
          <p:nvPr>
            <p:ph type="dt" sz="half" idx="10"/>
          </p:nvPr>
        </p:nvSpPr>
        <p:spPr/>
        <p:txBody>
          <a:bodyPr/>
          <a:lstStyle>
            <a:lvl1pPr>
              <a:defRPr smtClean="0"/>
            </a:lvl1pPr>
          </a:lstStyle>
          <a:p>
            <a:pPr>
              <a:defRPr/>
            </a:pPr>
            <a:endParaRPr lang="en-US" altLang="ja-JP"/>
          </a:p>
        </p:txBody>
      </p:sp>
      <p:sp>
        <p:nvSpPr>
          <p:cNvPr id="16" name="Rectangle 16"/>
          <p:cNvSpPr>
            <a:spLocks noGrp="1" noChangeArrowheads="1"/>
          </p:cNvSpPr>
          <p:nvPr>
            <p:ph type="sldNum" sz="quarter" idx="11"/>
          </p:nvPr>
        </p:nvSpPr>
        <p:spPr/>
        <p:txBody>
          <a:bodyPr/>
          <a:lstStyle>
            <a:lvl1pPr>
              <a:defRPr smtClean="0"/>
            </a:lvl1pPr>
          </a:lstStyle>
          <a:p>
            <a:pPr>
              <a:defRPr/>
            </a:pPr>
            <a:fld id="{F8A0665D-32D2-4273-B0F2-013899C1867A}" type="slidenum">
              <a:rPr lang="en-US" altLang="ja-JP"/>
              <a:pPr>
                <a:defRPr/>
              </a:pPr>
              <a:t>‹#›</a:t>
            </a:fld>
            <a:endParaRPr lang="en-US" altLang="ja-JP"/>
          </a:p>
        </p:txBody>
      </p:sp>
      <p:sp>
        <p:nvSpPr>
          <p:cNvPr id="17" name="Rectangle 17"/>
          <p:cNvSpPr>
            <a:spLocks noGrp="1" noChangeArrowheads="1"/>
          </p:cNvSpPr>
          <p:nvPr>
            <p:ph type="ftr" sz="quarter" idx="12"/>
          </p:nvPr>
        </p:nvSpPr>
        <p:spPr/>
        <p:txBody>
          <a:bodyPr/>
          <a:lstStyle>
            <a:lvl1pPr>
              <a:defRPr smtClean="0"/>
            </a:lvl1pPr>
          </a:lstStyle>
          <a:p>
            <a:pPr>
              <a:defRPr/>
            </a:pPr>
            <a:endParaRPr lang="en-US" altLang="ja-JP"/>
          </a:p>
        </p:txBody>
      </p:sp>
    </p:spTree>
    <p:extLst>
      <p:ext uri="{BB962C8B-B14F-4D97-AF65-F5344CB8AC3E}">
        <p14:creationId xmlns:p14="http://schemas.microsoft.com/office/powerpoint/2010/main" val="3710723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6"/>
          <p:cNvSpPr>
            <a:spLocks noGrp="1" noChangeArrowheads="1"/>
          </p:cNvSpPr>
          <p:nvPr>
            <p:ph type="sldNum" sz="quarter" idx="11"/>
          </p:nvPr>
        </p:nvSpPr>
        <p:spPr>
          <a:ln/>
        </p:spPr>
        <p:txBody>
          <a:bodyPr/>
          <a:lstStyle>
            <a:lvl1pPr>
              <a:defRPr/>
            </a:lvl1pPr>
          </a:lstStyle>
          <a:p>
            <a:pPr>
              <a:defRPr/>
            </a:pPr>
            <a:fld id="{C5301DAA-44B8-49FC-919B-2792ADE3636E}" type="slidenum">
              <a:rPr lang="en-US" altLang="ja-JP"/>
              <a:pPr>
                <a:defRPr/>
              </a:pPr>
              <a:t>‹#›</a:t>
            </a:fld>
            <a:endParaRPr lang="en-US" altLang="ja-JP"/>
          </a:p>
        </p:txBody>
      </p:sp>
      <p:sp>
        <p:nvSpPr>
          <p:cNvPr id="6" name="Rectangle 17"/>
          <p:cNvSpPr>
            <a:spLocks noGrp="1" noChangeArrowheads="1"/>
          </p:cNvSpPr>
          <p:nvPr>
            <p:ph type="ftr" sz="quarter"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287612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265863" y="177800"/>
            <a:ext cx="1943100" cy="5529263"/>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31800" y="177800"/>
            <a:ext cx="5681663" cy="552926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6"/>
          <p:cNvSpPr>
            <a:spLocks noGrp="1" noChangeArrowheads="1"/>
          </p:cNvSpPr>
          <p:nvPr>
            <p:ph type="sldNum" sz="quarter" idx="11"/>
          </p:nvPr>
        </p:nvSpPr>
        <p:spPr>
          <a:ln/>
        </p:spPr>
        <p:txBody>
          <a:bodyPr/>
          <a:lstStyle>
            <a:lvl1pPr>
              <a:defRPr/>
            </a:lvl1pPr>
          </a:lstStyle>
          <a:p>
            <a:pPr>
              <a:defRPr/>
            </a:pPr>
            <a:fld id="{1522BEBE-5225-4DCA-9517-E8DC35DBFE5E}" type="slidenum">
              <a:rPr lang="en-US" altLang="ja-JP"/>
              <a:pPr>
                <a:defRPr/>
              </a:pPr>
              <a:t>‹#›</a:t>
            </a:fld>
            <a:endParaRPr lang="en-US" altLang="ja-JP"/>
          </a:p>
        </p:txBody>
      </p:sp>
      <p:sp>
        <p:nvSpPr>
          <p:cNvPr id="6" name="Rectangle 17"/>
          <p:cNvSpPr>
            <a:spLocks noGrp="1" noChangeArrowheads="1"/>
          </p:cNvSpPr>
          <p:nvPr>
            <p:ph type="ftr" sz="quarter"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24346708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48057" y="1060529"/>
            <a:ext cx="7344649" cy="2256061"/>
          </a:xfrm>
        </p:spPr>
        <p:txBody>
          <a:bodyPr anchor="b"/>
          <a:lstStyle>
            <a:lvl1pPr algn="ctr">
              <a:defRPr sz="2944"/>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080096" y="3403592"/>
            <a:ext cx="6480572" cy="1564542"/>
          </a:xfrm>
        </p:spPr>
        <p:txBody>
          <a:bodyPr/>
          <a:lstStyle>
            <a:lvl1pPr marL="0" indent="0" algn="ctr">
              <a:buNone/>
              <a:defRPr sz="1178"/>
            </a:lvl1pPr>
            <a:lvl2pPr marL="224325" indent="0" algn="ctr">
              <a:buNone/>
              <a:defRPr sz="981"/>
            </a:lvl2pPr>
            <a:lvl3pPr marL="448650" indent="0" algn="ctr">
              <a:buNone/>
              <a:defRPr sz="883"/>
            </a:lvl3pPr>
            <a:lvl4pPr marL="672976" indent="0" algn="ctr">
              <a:buNone/>
              <a:defRPr sz="785"/>
            </a:lvl4pPr>
            <a:lvl5pPr marL="897301" indent="0" algn="ctr">
              <a:buNone/>
              <a:defRPr sz="785"/>
            </a:lvl5pPr>
            <a:lvl6pPr marL="1121626" indent="0" algn="ctr">
              <a:buNone/>
              <a:defRPr sz="785"/>
            </a:lvl6pPr>
            <a:lvl7pPr marL="1345951" indent="0" algn="ctr">
              <a:buNone/>
              <a:defRPr sz="785"/>
            </a:lvl7pPr>
            <a:lvl8pPr marL="1570276" indent="0" algn="ctr">
              <a:buNone/>
              <a:defRPr sz="785"/>
            </a:lvl8pPr>
            <a:lvl9pPr marL="1794601" indent="0" algn="ctr">
              <a:buNone/>
              <a:defRPr sz="785"/>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lvl1pPr fontAlgn="base">
              <a:spcBef>
                <a:spcPct val="0"/>
              </a:spcBef>
              <a:spcAft>
                <a:spcPct val="0"/>
              </a:spcAft>
              <a:defRPr kumimoji="0">
                <a:latin typeface="ＭＳ Ｐゴシック" panose="020B0600070205080204" pitchFamily="50" charset="-128"/>
                <a:ea typeface="SimSun" panose="02010600030101010101" pitchFamily="2" charset="-122"/>
                <a:cs typeface="Arial" panose="020B0604020202020204" pitchFamily="34" charset="0"/>
              </a:defRPr>
            </a:lvl1pPr>
          </a:lstStyle>
          <a:p>
            <a:pPr>
              <a:defRPr/>
            </a:pPr>
            <a:endParaRPr lang="ja-JP" altLang="en-US"/>
          </a:p>
        </p:txBody>
      </p:sp>
      <p:sp>
        <p:nvSpPr>
          <p:cNvPr id="5" name="Footer Placeholder 4"/>
          <p:cNvSpPr>
            <a:spLocks noGrp="1"/>
          </p:cNvSpPr>
          <p:nvPr>
            <p:ph type="ftr" sz="quarter" idx="11"/>
          </p:nvPr>
        </p:nvSpPr>
        <p:spPr/>
        <p:txBody>
          <a:bodyPr/>
          <a:lstStyle>
            <a:lvl1pPr fontAlgn="base">
              <a:spcBef>
                <a:spcPct val="0"/>
              </a:spcBef>
              <a:spcAft>
                <a:spcPct val="0"/>
              </a:spcAft>
              <a:defRPr kumimoji="0">
                <a:latin typeface="ＭＳ Ｐゴシック" panose="020B0600070205080204" pitchFamily="50" charset="-128"/>
                <a:ea typeface="SimSun" panose="02010600030101010101" pitchFamily="2" charset="-122"/>
                <a:cs typeface="Arial" panose="020B0604020202020204" pitchFamily="34" charset="0"/>
              </a:defRPr>
            </a:lvl1pPr>
          </a:lstStyle>
          <a:p>
            <a:pPr>
              <a:defRPr/>
            </a:pPr>
            <a:endParaRPr lang="ja-JP" alt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kumimoji="0">
                <a:latin typeface="ＭＳ Ｐゴシック" panose="020B0600070205080204" pitchFamily="50" charset="-128"/>
                <a:ea typeface="SimSun" panose="02010600030101010101" pitchFamily="2" charset="-122"/>
                <a:cs typeface="Arial" panose="020B0604020202020204" pitchFamily="34" charset="0"/>
              </a:defRPr>
            </a:lvl1pPr>
          </a:lstStyle>
          <a:p>
            <a:pPr>
              <a:defRPr/>
            </a:pPr>
            <a:fld id="{7A04FC08-8245-4A93-A338-F1028CF9B6F5}" type="slidenum">
              <a:rPr lang="ja-JP" altLang="en-US"/>
              <a:pPr>
                <a:defRPr/>
              </a:pPr>
              <a:t>‹#›</a:t>
            </a:fld>
            <a:endParaRPr lang="ja-JP" altLang="en-US"/>
          </a:p>
        </p:txBody>
      </p:sp>
    </p:spTree>
    <p:extLst>
      <p:ext uri="{BB962C8B-B14F-4D97-AF65-F5344CB8AC3E}">
        <p14:creationId xmlns:p14="http://schemas.microsoft.com/office/powerpoint/2010/main" val="18650170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fontAlgn="base">
              <a:spcBef>
                <a:spcPct val="0"/>
              </a:spcBef>
              <a:spcAft>
                <a:spcPct val="0"/>
              </a:spcAft>
              <a:defRPr kumimoji="0">
                <a:latin typeface="ＭＳ Ｐゴシック" panose="020B0600070205080204" pitchFamily="50" charset="-128"/>
                <a:ea typeface="SimSun" panose="02010600030101010101" pitchFamily="2" charset="-122"/>
                <a:cs typeface="Arial" panose="020B0604020202020204" pitchFamily="34" charset="0"/>
              </a:defRPr>
            </a:lvl1pPr>
          </a:lstStyle>
          <a:p>
            <a:pPr>
              <a:defRPr/>
            </a:pPr>
            <a:endParaRPr lang="ja-JP" altLang="en-US"/>
          </a:p>
        </p:txBody>
      </p:sp>
      <p:sp>
        <p:nvSpPr>
          <p:cNvPr id="5" name="Footer Placeholder 4"/>
          <p:cNvSpPr>
            <a:spLocks noGrp="1"/>
          </p:cNvSpPr>
          <p:nvPr>
            <p:ph type="ftr" sz="quarter" idx="11"/>
          </p:nvPr>
        </p:nvSpPr>
        <p:spPr/>
        <p:txBody>
          <a:bodyPr/>
          <a:lstStyle>
            <a:lvl1pPr fontAlgn="base">
              <a:spcBef>
                <a:spcPct val="0"/>
              </a:spcBef>
              <a:spcAft>
                <a:spcPct val="0"/>
              </a:spcAft>
              <a:defRPr kumimoji="0">
                <a:latin typeface="ＭＳ Ｐゴシック" panose="020B0600070205080204" pitchFamily="50" charset="-128"/>
                <a:ea typeface="SimSun" panose="02010600030101010101" pitchFamily="2" charset="-122"/>
                <a:cs typeface="Arial" panose="020B0604020202020204" pitchFamily="34" charset="0"/>
              </a:defRPr>
            </a:lvl1pPr>
          </a:lstStyle>
          <a:p>
            <a:pPr>
              <a:defRPr/>
            </a:pPr>
            <a:endParaRPr lang="ja-JP" alt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kumimoji="0">
                <a:latin typeface="ＭＳ Ｐゴシック" panose="020B0600070205080204" pitchFamily="50" charset="-128"/>
                <a:ea typeface="SimSun" panose="02010600030101010101" pitchFamily="2" charset="-122"/>
                <a:cs typeface="Arial" panose="020B0604020202020204" pitchFamily="34" charset="0"/>
              </a:defRPr>
            </a:lvl1pPr>
          </a:lstStyle>
          <a:p>
            <a:pPr>
              <a:defRPr/>
            </a:pPr>
            <a:fld id="{74157B00-8449-4365-B0B6-A6A6524A584C}" type="slidenum">
              <a:rPr lang="ja-JP" altLang="en-US"/>
              <a:pPr>
                <a:defRPr/>
              </a:pPr>
              <a:t>‹#›</a:t>
            </a:fld>
            <a:endParaRPr lang="ja-JP" altLang="en-US"/>
          </a:p>
        </p:txBody>
      </p:sp>
    </p:spTree>
    <p:extLst>
      <p:ext uri="{BB962C8B-B14F-4D97-AF65-F5344CB8AC3E}">
        <p14:creationId xmlns:p14="http://schemas.microsoft.com/office/powerpoint/2010/main" val="18085624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89553" y="1615546"/>
            <a:ext cx="7452658" cy="2695572"/>
          </a:xfrm>
        </p:spPr>
        <p:txBody>
          <a:bodyPr anchor="b"/>
          <a:lstStyle>
            <a:lvl1pPr>
              <a:defRPr sz="2944"/>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89553" y="4336619"/>
            <a:ext cx="7452658" cy="1417538"/>
          </a:xfrm>
        </p:spPr>
        <p:txBody>
          <a:bodyPr/>
          <a:lstStyle>
            <a:lvl1pPr marL="0" indent="0">
              <a:buNone/>
              <a:defRPr sz="1178">
                <a:solidFill>
                  <a:schemeClr val="tx1"/>
                </a:solidFill>
              </a:defRPr>
            </a:lvl1pPr>
            <a:lvl2pPr marL="224325" indent="0">
              <a:buNone/>
              <a:defRPr sz="981">
                <a:solidFill>
                  <a:schemeClr val="tx1">
                    <a:tint val="75000"/>
                  </a:schemeClr>
                </a:solidFill>
              </a:defRPr>
            </a:lvl2pPr>
            <a:lvl3pPr marL="448650" indent="0">
              <a:buNone/>
              <a:defRPr sz="883">
                <a:solidFill>
                  <a:schemeClr val="tx1">
                    <a:tint val="75000"/>
                  </a:schemeClr>
                </a:solidFill>
              </a:defRPr>
            </a:lvl3pPr>
            <a:lvl4pPr marL="672976" indent="0">
              <a:buNone/>
              <a:defRPr sz="785">
                <a:solidFill>
                  <a:schemeClr val="tx1">
                    <a:tint val="75000"/>
                  </a:schemeClr>
                </a:solidFill>
              </a:defRPr>
            </a:lvl4pPr>
            <a:lvl5pPr marL="897301" indent="0">
              <a:buNone/>
              <a:defRPr sz="785">
                <a:solidFill>
                  <a:schemeClr val="tx1">
                    <a:tint val="75000"/>
                  </a:schemeClr>
                </a:solidFill>
              </a:defRPr>
            </a:lvl5pPr>
            <a:lvl6pPr marL="1121626" indent="0">
              <a:buNone/>
              <a:defRPr sz="785">
                <a:solidFill>
                  <a:schemeClr val="tx1">
                    <a:tint val="75000"/>
                  </a:schemeClr>
                </a:solidFill>
              </a:defRPr>
            </a:lvl6pPr>
            <a:lvl7pPr marL="1345951" indent="0">
              <a:buNone/>
              <a:defRPr sz="785">
                <a:solidFill>
                  <a:schemeClr val="tx1">
                    <a:tint val="75000"/>
                  </a:schemeClr>
                </a:solidFill>
              </a:defRPr>
            </a:lvl7pPr>
            <a:lvl8pPr marL="1570276" indent="0">
              <a:buNone/>
              <a:defRPr sz="785">
                <a:solidFill>
                  <a:schemeClr val="tx1">
                    <a:tint val="75000"/>
                  </a:schemeClr>
                </a:solidFill>
              </a:defRPr>
            </a:lvl8pPr>
            <a:lvl9pPr marL="1794601" indent="0">
              <a:buNone/>
              <a:defRPr sz="785">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lvl1pPr fontAlgn="base">
              <a:spcBef>
                <a:spcPct val="0"/>
              </a:spcBef>
              <a:spcAft>
                <a:spcPct val="0"/>
              </a:spcAft>
              <a:defRPr kumimoji="0">
                <a:latin typeface="ＭＳ Ｐゴシック" panose="020B0600070205080204" pitchFamily="50" charset="-128"/>
                <a:ea typeface="SimSun" panose="02010600030101010101" pitchFamily="2" charset="-122"/>
                <a:cs typeface="Arial" panose="020B0604020202020204" pitchFamily="34" charset="0"/>
              </a:defRPr>
            </a:lvl1pPr>
          </a:lstStyle>
          <a:p>
            <a:pPr>
              <a:defRPr/>
            </a:pPr>
            <a:endParaRPr lang="ja-JP" altLang="en-US"/>
          </a:p>
        </p:txBody>
      </p:sp>
      <p:sp>
        <p:nvSpPr>
          <p:cNvPr id="5" name="Footer Placeholder 4"/>
          <p:cNvSpPr>
            <a:spLocks noGrp="1"/>
          </p:cNvSpPr>
          <p:nvPr>
            <p:ph type="ftr" sz="quarter" idx="11"/>
          </p:nvPr>
        </p:nvSpPr>
        <p:spPr/>
        <p:txBody>
          <a:bodyPr/>
          <a:lstStyle>
            <a:lvl1pPr fontAlgn="base">
              <a:spcBef>
                <a:spcPct val="0"/>
              </a:spcBef>
              <a:spcAft>
                <a:spcPct val="0"/>
              </a:spcAft>
              <a:defRPr kumimoji="0">
                <a:latin typeface="ＭＳ Ｐゴシック" panose="020B0600070205080204" pitchFamily="50" charset="-128"/>
                <a:ea typeface="SimSun" panose="02010600030101010101" pitchFamily="2" charset="-122"/>
                <a:cs typeface="Arial" panose="020B0604020202020204" pitchFamily="34" charset="0"/>
              </a:defRPr>
            </a:lvl1pPr>
          </a:lstStyle>
          <a:p>
            <a:pPr>
              <a:defRPr/>
            </a:pPr>
            <a:endParaRPr lang="ja-JP" alt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kumimoji="0">
                <a:latin typeface="ＭＳ Ｐゴシック" panose="020B0600070205080204" pitchFamily="50" charset="-128"/>
                <a:ea typeface="SimSun" panose="02010600030101010101" pitchFamily="2" charset="-122"/>
                <a:cs typeface="Arial" panose="020B0604020202020204" pitchFamily="34" charset="0"/>
              </a:defRPr>
            </a:lvl1pPr>
          </a:lstStyle>
          <a:p>
            <a:pPr>
              <a:defRPr/>
            </a:pPr>
            <a:fld id="{EE27AFD2-5DCB-4258-A0E6-5FA52646B6B9}" type="slidenum">
              <a:rPr lang="ja-JP" altLang="en-US"/>
              <a:pPr>
                <a:defRPr/>
              </a:pPr>
              <a:t>‹#›</a:t>
            </a:fld>
            <a:endParaRPr lang="ja-JP" altLang="en-US"/>
          </a:p>
        </p:txBody>
      </p:sp>
    </p:spTree>
    <p:extLst>
      <p:ext uri="{BB962C8B-B14F-4D97-AF65-F5344CB8AC3E}">
        <p14:creationId xmlns:p14="http://schemas.microsoft.com/office/powerpoint/2010/main" val="28283897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94053" y="1725046"/>
            <a:ext cx="3672324" cy="411161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374387" y="1725046"/>
            <a:ext cx="3672324" cy="411161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lvl1pPr fontAlgn="base">
              <a:spcBef>
                <a:spcPct val="0"/>
              </a:spcBef>
              <a:spcAft>
                <a:spcPct val="0"/>
              </a:spcAft>
              <a:defRPr kumimoji="0">
                <a:latin typeface="ＭＳ Ｐゴシック" panose="020B0600070205080204" pitchFamily="50" charset="-128"/>
                <a:ea typeface="SimSun" panose="02010600030101010101" pitchFamily="2" charset="-122"/>
                <a:cs typeface="Arial" panose="020B0604020202020204" pitchFamily="34" charset="0"/>
              </a:defRPr>
            </a:lvl1pPr>
          </a:lstStyle>
          <a:p>
            <a:pPr>
              <a:defRPr/>
            </a:pPr>
            <a:endParaRPr lang="ja-JP" altLang="en-US"/>
          </a:p>
        </p:txBody>
      </p:sp>
      <p:sp>
        <p:nvSpPr>
          <p:cNvPr id="6" name="Footer Placeholder 5"/>
          <p:cNvSpPr>
            <a:spLocks noGrp="1"/>
          </p:cNvSpPr>
          <p:nvPr>
            <p:ph type="ftr" sz="quarter" idx="11"/>
          </p:nvPr>
        </p:nvSpPr>
        <p:spPr/>
        <p:txBody>
          <a:bodyPr/>
          <a:lstStyle>
            <a:lvl1pPr fontAlgn="base">
              <a:spcBef>
                <a:spcPct val="0"/>
              </a:spcBef>
              <a:spcAft>
                <a:spcPct val="0"/>
              </a:spcAft>
              <a:defRPr kumimoji="0">
                <a:latin typeface="ＭＳ Ｐゴシック" panose="020B0600070205080204" pitchFamily="50" charset="-128"/>
                <a:ea typeface="SimSun" panose="02010600030101010101" pitchFamily="2" charset="-122"/>
                <a:cs typeface="Arial" panose="020B0604020202020204" pitchFamily="34" charset="0"/>
              </a:defRPr>
            </a:lvl1pPr>
          </a:lstStyle>
          <a:p>
            <a:pPr>
              <a:defRPr/>
            </a:pPr>
            <a:endParaRPr lang="ja-JP" alt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kumimoji="0">
                <a:latin typeface="ＭＳ Ｐゴシック" panose="020B0600070205080204" pitchFamily="50" charset="-128"/>
                <a:ea typeface="SimSun" panose="02010600030101010101" pitchFamily="2" charset="-122"/>
                <a:cs typeface="Arial" panose="020B0604020202020204" pitchFamily="34" charset="0"/>
              </a:defRPr>
            </a:lvl1pPr>
          </a:lstStyle>
          <a:p>
            <a:pPr>
              <a:defRPr/>
            </a:pPr>
            <a:fld id="{011638D8-2F90-44DF-A593-8AFA3D53B187}" type="slidenum">
              <a:rPr lang="ja-JP" altLang="en-US"/>
              <a:pPr>
                <a:defRPr/>
              </a:pPr>
              <a:t>‹#›</a:t>
            </a:fld>
            <a:endParaRPr lang="ja-JP" altLang="en-US"/>
          </a:p>
        </p:txBody>
      </p:sp>
    </p:spTree>
    <p:extLst>
      <p:ext uri="{BB962C8B-B14F-4D97-AF65-F5344CB8AC3E}">
        <p14:creationId xmlns:p14="http://schemas.microsoft.com/office/powerpoint/2010/main" val="34257254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95179" y="345011"/>
            <a:ext cx="7452658" cy="1252534"/>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95179" y="1588544"/>
            <a:ext cx="3655447" cy="778520"/>
          </a:xfrm>
        </p:spPr>
        <p:txBody>
          <a:bodyPr anchor="b"/>
          <a:lstStyle>
            <a:lvl1pPr marL="0" indent="0">
              <a:buNone/>
              <a:defRPr sz="1178" b="1"/>
            </a:lvl1pPr>
            <a:lvl2pPr marL="224325" indent="0">
              <a:buNone/>
              <a:defRPr sz="981" b="1"/>
            </a:lvl2pPr>
            <a:lvl3pPr marL="448650" indent="0">
              <a:buNone/>
              <a:defRPr sz="883" b="1"/>
            </a:lvl3pPr>
            <a:lvl4pPr marL="672976" indent="0">
              <a:buNone/>
              <a:defRPr sz="785" b="1"/>
            </a:lvl4pPr>
            <a:lvl5pPr marL="897301" indent="0">
              <a:buNone/>
              <a:defRPr sz="785" b="1"/>
            </a:lvl5pPr>
            <a:lvl6pPr marL="1121626" indent="0">
              <a:buNone/>
              <a:defRPr sz="785" b="1"/>
            </a:lvl6pPr>
            <a:lvl7pPr marL="1345951" indent="0">
              <a:buNone/>
              <a:defRPr sz="785" b="1"/>
            </a:lvl7pPr>
            <a:lvl8pPr marL="1570276" indent="0">
              <a:buNone/>
              <a:defRPr sz="785" b="1"/>
            </a:lvl8pPr>
            <a:lvl9pPr marL="1794601" indent="0">
              <a:buNone/>
              <a:defRPr sz="785" b="1"/>
            </a:lvl9pPr>
          </a:lstStyle>
          <a:p>
            <a:pPr lvl="0"/>
            <a:r>
              <a:rPr lang="ja-JP" altLang="en-US" smtClean="0"/>
              <a:t>マスター テキストの書式設定</a:t>
            </a:r>
          </a:p>
        </p:txBody>
      </p:sp>
      <p:sp>
        <p:nvSpPr>
          <p:cNvPr id="4" name="Content Placeholder 3"/>
          <p:cNvSpPr>
            <a:spLocks noGrp="1"/>
          </p:cNvSpPr>
          <p:nvPr>
            <p:ph sz="half" idx="2"/>
          </p:nvPr>
        </p:nvSpPr>
        <p:spPr>
          <a:xfrm>
            <a:off x="595179" y="2367064"/>
            <a:ext cx="3655447" cy="348159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374388" y="1588544"/>
            <a:ext cx="3673449" cy="778520"/>
          </a:xfrm>
        </p:spPr>
        <p:txBody>
          <a:bodyPr anchor="b"/>
          <a:lstStyle>
            <a:lvl1pPr marL="0" indent="0">
              <a:buNone/>
              <a:defRPr sz="1178" b="1"/>
            </a:lvl1pPr>
            <a:lvl2pPr marL="224325" indent="0">
              <a:buNone/>
              <a:defRPr sz="981" b="1"/>
            </a:lvl2pPr>
            <a:lvl3pPr marL="448650" indent="0">
              <a:buNone/>
              <a:defRPr sz="883" b="1"/>
            </a:lvl3pPr>
            <a:lvl4pPr marL="672976" indent="0">
              <a:buNone/>
              <a:defRPr sz="785" b="1"/>
            </a:lvl4pPr>
            <a:lvl5pPr marL="897301" indent="0">
              <a:buNone/>
              <a:defRPr sz="785" b="1"/>
            </a:lvl5pPr>
            <a:lvl6pPr marL="1121626" indent="0">
              <a:buNone/>
              <a:defRPr sz="785" b="1"/>
            </a:lvl6pPr>
            <a:lvl7pPr marL="1345951" indent="0">
              <a:buNone/>
              <a:defRPr sz="785" b="1"/>
            </a:lvl7pPr>
            <a:lvl8pPr marL="1570276" indent="0">
              <a:buNone/>
              <a:defRPr sz="785" b="1"/>
            </a:lvl8pPr>
            <a:lvl9pPr marL="1794601" indent="0">
              <a:buNone/>
              <a:defRPr sz="785" b="1"/>
            </a:lvl9pPr>
          </a:lstStyle>
          <a:p>
            <a:pPr lvl="0"/>
            <a:r>
              <a:rPr lang="ja-JP" altLang="en-US" smtClean="0"/>
              <a:t>マスター テキストの書式設定</a:t>
            </a:r>
          </a:p>
        </p:txBody>
      </p:sp>
      <p:sp>
        <p:nvSpPr>
          <p:cNvPr id="6" name="Content Placeholder 5"/>
          <p:cNvSpPr>
            <a:spLocks noGrp="1"/>
          </p:cNvSpPr>
          <p:nvPr>
            <p:ph sz="quarter" idx="4"/>
          </p:nvPr>
        </p:nvSpPr>
        <p:spPr>
          <a:xfrm>
            <a:off x="4374388" y="2367064"/>
            <a:ext cx="3673449" cy="348159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lvl1pPr fontAlgn="base">
              <a:spcBef>
                <a:spcPct val="0"/>
              </a:spcBef>
              <a:spcAft>
                <a:spcPct val="0"/>
              </a:spcAft>
              <a:defRPr kumimoji="0">
                <a:latin typeface="ＭＳ Ｐゴシック" panose="020B0600070205080204" pitchFamily="50" charset="-128"/>
                <a:ea typeface="SimSun" panose="02010600030101010101" pitchFamily="2" charset="-122"/>
                <a:cs typeface="Arial" panose="020B0604020202020204" pitchFamily="34" charset="0"/>
              </a:defRPr>
            </a:lvl1pPr>
          </a:lstStyle>
          <a:p>
            <a:pPr>
              <a:defRPr/>
            </a:pPr>
            <a:endParaRPr lang="ja-JP" altLang="en-US"/>
          </a:p>
        </p:txBody>
      </p:sp>
      <p:sp>
        <p:nvSpPr>
          <p:cNvPr id="8" name="Footer Placeholder 7"/>
          <p:cNvSpPr>
            <a:spLocks noGrp="1"/>
          </p:cNvSpPr>
          <p:nvPr>
            <p:ph type="ftr" sz="quarter" idx="11"/>
          </p:nvPr>
        </p:nvSpPr>
        <p:spPr/>
        <p:txBody>
          <a:bodyPr/>
          <a:lstStyle>
            <a:lvl1pPr fontAlgn="base">
              <a:spcBef>
                <a:spcPct val="0"/>
              </a:spcBef>
              <a:spcAft>
                <a:spcPct val="0"/>
              </a:spcAft>
              <a:defRPr kumimoji="0">
                <a:latin typeface="ＭＳ Ｐゴシック" panose="020B0600070205080204" pitchFamily="50" charset="-128"/>
                <a:ea typeface="SimSun" panose="02010600030101010101" pitchFamily="2" charset="-122"/>
                <a:cs typeface="Arial" panose="020B0604020202020204" pitchFamily="34" charset="0"/>
              </a:defRPr>
            </a:lvl1pPr>
          </a:lstStyle>
          <a:p>
            <a:pPr>
              <a:defRPr/>
            </a:pPr>
            <a:endParaRPr lang="ja-JP" altLang="en-US"/>
          </a:p>
        </p:txBody>
      </p:sp>
      <p:sp>
        <p:nvSpPr>
          <p:cNvPr id="9" name="Slide Number Placeholder 8"/>
          <p:cNvSpPr>
            <a:spLocks noGrp="1"/>
          </p:cNvSpPr>
          <p:nvPr>
            <p:ph type="sldNum" sz="quarter" idx="12"/>
          </p:nvPr>
        </p:nvSpPr>
        <p:spPr/>
        <p:txBody>
          <a:bodyPr/>
          <a:lstStyle>
            <a:lvl1pPr fontAlgn="base">
              <a:spcBef>
                <a:spcPct val="0"/>
              </a:spcBef>
              <a:spcAft>
                <a:spcPct val="0"/>
              </a:spcAft>
              <a:defRPr kumimoji="0">
                <a:latin typeface="ＭＳ Ｐゴシック" panose="020B0600070205080204" pitchFamily="50" charset="-128"/>
                <a:ea typeface="SimSun" panose="02010600030101010101" pitchFamily="2" charset="-122"/>
                <a:cs typeface="Arial" panose="020B0604020202020204" pitchFamily="34" charset="0"/>
              </a:defRPr>
            </a:lvl1pPr>
          </a:lstStyle>
          <a:p>
            <a:pPr>
              <a:defRPr/>
            </a:pPr>
            <a:fld id="{A73B3904-2567-4CFA-9B2D-0442D1977767}" type="slidenum">
              <a:rPr lang="ja-JP" altLang="en-US"/>
              <a:pPr>
                <a:defRPr/>
              </a:pPr>
              <a:t>‹#›</a:t>
            </a:fld>
            <a:endParaRPr lang="ja-JP" altLang="en-US"/>
          </a:p>
        </p:txBody>
      </p:sp>
    </p:spTree>
    <p:extLst>
      <p:ext uri="{BB962C8B-B14F-4D97-AF65-F5344CB8AC3E}">
        <p14:creationId xmlns:p14="http://schemas.microsoft.com/office/powerpoint/2010/main" val="6270991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lvl1pPr fontAlgn="base">
              <a:spcBef>
                <a:spcPct val="0"/>
              </a:spcBef>
              <a:spcAft>
                <a:spcPct val="0"/>
              </a:spcAft>
              <a:defRPr kumimoji="0">
                <a:latin typeface="ＭＳ Ｐゴシック" panose="020B0600070205080204" pitchFamily="50" charset="-128"/>
                <a:ea typeface="SimSun" panose="02010600030101010101" pitchFamily="2" charset="-122"/>
                <a:cs typeface="Arial" panose="020B0604020202020204" pitchFamily="34" charset="0"/>
              </a:defRPr>
            </a:lvl1pPr>
          </a:lstStyle>
          <a:p>
            <a:pPr>
              <a:defRPr/>
            </a:pPr>
            <a:endParaRPr lang="ja-JP" altLang="en-US"/>
          </a:p>
        </p:txBody>
      </p:sp>
      <p:sp>
        <p:nvSpPr>
          <p:cNvPr id="4" name="Footer Placeholder 3"/>
          <p:cNvSpPr>
            <a:spLocks noGrp="1"/>
          </p:cNvSpPr>
          <p:nvPr>
            <p:ph type="ftr" sz="quarter" idx="11"/>
          </p:nvPr>
        </p:nvSpPr>
        <p:spPr/>
        <p:txBody>
          <a:bodyPr/>
          <a:lstStyle>
            <a:lvl1pPr fontAlgn="base">
              <a:spcBef>
                <a:spcPct val="0"/>
              </a:spcBef>
              <a:spcAft>
                <a:spcPct val="0"/>
              </a:spcAft>
              <a:defRPr kumimoji="0">
                <a:latin typeface="ＭＳ Ｐゴシック" panose="020B0600070205080204" pitchFamily="50" charset="-128"/>
                <a:ea typeface="SimSun" panose="02010600030101010101" pitchFamily="2" charset="-122"/>
                <a:cs typeface="Arial" panose="020B0604020202020204" pitchFamily="34" charset="0"/>
              </a:defRPr>
            </a:lvl1pPr>
          </a:lstStyle>
          <a:p>
            <a:pPr>
              <a:defRPr/>
            </a:pPr>
            <a:endParaRPr lang="ja-JP" altLang="en-US"/>
          </a:p>
        </p:txBody>
      </p:sp>
      <p:sp>
        <p:nvSpPr>
          <p:cNvPr id="5" name="Slide Number Placeholder 4"/>
          <p:cNvSpPr>
            <a:spLocks noGrp="1"/>
          </p:cNvSpPr>
          <p:nvPr>
            <p:ph type="sldNum" sz="quarter" idx="12"/>
          </p:nvPr>
        </p:nvSpPr>
        <p:spPr/>
        <p:txBody>
          <a:bodyPr/>
          <a:lstStyle>
            <a:lvl1pPr fontAlgn="base">
              <a:spcBef>
                <a:spcPct val="0"/>
              </a:spcBef>
              <a:spcAft>
                <a:spcPct val="0"/>
              </a:spcAft>
              <a:defRPr kumimoji="0">
                <a:latin typeface="ＭＳ Ｐゴシック" panose="020B0600070205080204" pitchFamily="50" charset="-128"/>
                <a:ea typeface="SimSun" panose="02010600030101010101" pitchFamily="2" charset="-122"/>
                <a:cs typeface="Arial" panose="020B0604020202020204" pitchFamily="34" charset="0"/>
              </a:defRPr>
            </a:lvl1pPr>
          </a:lstStyle>
          <a:p>
            <a:pPr>
              <a:defRPr/>
            </a:pPr>
            <a:fld id="{7C42C3E5-E41A-43DE-8BB2-B3993AFB4B5D}" type="slidenum">
              <a:rPr lang="ja-JP" altLang="en-US"/>
              <a:pPr>
                <a:defRPr/>
              </a:pPr>
              <a:t>‹#›</a:t>
            </a:fld>
            <a:endParaRPr lang="ja-JP" altLang="en-US"/>
          </a:p>
        </p:txBody>
      </p:sp>
    </p:spTree>
    <p:extLst>
      <p:ext uri="{BB962C8B-B14F-4D97-AF65-F5344CB8AC3E}">
        <p14:creationId xmlns:p14="http://schemas.microsoft.com/office/powerpoint/2010/main" val="2125686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kumimoji="0">
                <a:latin typeface="ＭＳ Ｐゴシック" panose="020B0600070205080204" pitchFamily="50" charset="-128"/>
                <a:ea typeface="SimSun" panose="02010600030101010101" pitchFamily="2" charset="-122"/>
                <a:cs typeface="Arial" panose="020B0604020202020204" pitchFamily="34" charset="0"/>
              </a:defRPr>
            </a:lvl1pPr>
          </a:lstStyle>
          <a:p>
            <a:pPr>
              <a:defRPr/>
            </a:pPr>
            <a:endParaRPr lang="ja-JP" altLang="en-US"/>
          </a:p>
        </p:txBody>
      </p:sp>
      <p:sp>
        <p:nvSpPr>
          <p:cNvPr id="3" name="Footer Placeholder 2"/>
          <p:cNvSpPr>
            <a:spLocks noGrp="1"/>
          </p:cNvSpPr>
          <p:nvPr>
            <p:ph type="ftr" sz="quarter" idx="11"/>
          </p:nvPr>
        </p:nvSpPr>
        <p:spPr/>
        <p:txBody>
          <a:bodyPr/>
          <a:lstStyle>
            <a:lvl1pPr fontAlgn="base">
              <a:spcBef>
                <a:spcPct val="0"/>
              </a:spcBef>
              <a:spcAft>
                <a:spcPct val="0"/>
              </a:spcAft>
              <a:defRPr kumimoji="0">
                <a:latin typeface="ＭＳ Ｐゴシック" panose="020B0600070205080204" pitchFamily="50" charset="-128"/>
                <a:ea typeface="SimSun" panose="02010600030101010101" pitchFamily="2" charset="-122"/>
                <a:cs typeface="Arial" panose="020B0604020202020204" pitchFamily="34" charset="0"/>
              </a:defRPr>
            </a:lvl1pPr>
          </a:lstStyle>
          <a:p>
            <a:pPr>
              <a:defRPr/>
            </a:pPr>
            <a:endParaRPr lang="ja-JP" alt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kumimoji="0">
                <a:latin typeface="ＭＳ Ｐゴシック" panose="020B0600070205080204" pitchFamily="50" charset="-128"/>
                <a:ea typeface="SimSun" panose="02010600030101010101" pitchFamily="2" charset="-122"/>
                <a:cs typeface="Arial" panose="020B0604020202020204" pitchFamily="34" charset="0"/>
              </a:defRPr>
            </a:lvl1pPr>
          </a:lstStyle>
          <a:p>
            <a:pPr>
              <a:defRPr/>
            </a:pPr>
            <a:fld id="{4A2B5BD1-F310-4AB7-8334-FEB6347ECCF0}" type="slidenum">
              <a:rPr lang="ja-JP" altLang="en-US"/>
              <a:pPr>
                <a:defRPr/>
              </a:pPr>
              <a:t>‹#›</a:t>
            </a:fld>
            <a:endParaRPr lang="ja-JP" altLang="en-US"/>
          </a:p>
        </p:txBody>
      </p:sp>
    </p:spTree>
    <p:extLst>
      <p:ext uri="{BB962C8B-B14F-4D97-AF65-F5344CB8AC3E}">
        <p14:creationId xmlns:p14="http://schemas.microsoft.com/office/powerpoint/2010/main" val="33541734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95178" y="432012"/>
            <a:ext cx="2786872" cy="1512041"/>
          </a:xfrm>
        </p:spPr>
        <p:txBody>
          <a:bodyPr anchor="b"/>
          <a:lstStyle>
            <a:lvl1pPr>
              <a:defRPr sz="157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673450" y="933027"/>
            <a:ext cx="4374387" cy="4605125"/>
          </a:xfrm>
        </p:spPr>
        <p:txBody>
          <a:bodyPr/>
          <a:lstStyle>
            <a:lvl1pPr>
              <a:defRPr sz="1570"/>
            </a:lvl1pPr>
            <a:lvl2pPr>
              <a:defRPr sz="1374"/>
            </a:lvl2pPr>
            <a:lvl3pPr>
              <a:defRPr sz="1178"/>
            </a:lvl3pPr>
            <a:lvl4pPr>
              <a:defRPr sz="981"/>
            </a:lvl4pPr>
            <a:lvl5pPr>
              <a:defRPr sz="981"/>
            </a:lvl5pPr>
            <a:lvl6pPr>
              <a:defRPr sz="981"/>
            </a:lvl6pPr>
            <a:lvl7pPr>
              <a:defRPr sz="981"/>
            </a:lvl7pPr>
            <a:lvl8pPr>
              <a:defRPr sz="981"/>
            </a:lvl8pPr>
            <a:lvl9pPr>
              <a:defRPr sz="981"/>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95178" y="1944053"/>
            <a:ext cx="2786872" cy="3601598"/>
          </a:xfrm>
        </p:spPr>
        <p:txBody>
          <a:bodyPr/>
          <a:lstStyle>
            <a:lvl1pPr marL="0" indent="0">
              <a:buNone/>
              <a:defRPr sz="785"/>
            </a:lvl1pPr>
            <a:lvl2pPr marL="224325" indent="0">
              <a:buNone/>
              <a:defRPr sz="687"/>
            </a:lvl2pPr>
            <a:lvl3pPr marL="448650" indent="0">
              <a:buNone/>
              <a:defRPr sz="589"/>
            </a:lvl3pPr>
            <a:lvl4pPr marL="672976" indent="0">
              <a:buNone/>
              <a:defRPr sz="491"/>
            </a:lvl4pPr>
            <a:lvl5pPr marL="897301" indent="0">
              <a:buNone/>
              <a:defRPr sz="491"/>
            </a:lvl5pPr>
            <a:lvl6pPr marL="1121626" indent="0">
              <a:buNone/>
              <a:defRPr sz="491"/>
            </a:lvl6pPr>
            <a:lvl7pPr marL="1345951" indent="0">
              <a:buNone/>
              <a:defRPr sz="491"/>
            </a:lvl7pPr>
            <a:lvl8pPr marL="1570276" indent="0">
              <a:buNone/>
              <a:defRPr sz="491"/>
            </a:lvl8pPr>
            <a:lvl9pPr marL="1794601" indent="0">
              <a:buNone/>
              <a:defRPr sz="491"/>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lvl1pPr fontAlgn="base">
              <a:spcBef>
                <a:spcPct val="0"/>
              </a:spcBef>
              <a:spcAft>
                <a:spcPct val="0"/>
              </a:spcAft>
              <a:defRPr kumimoji="0">
                <a:latin typeface="ＭＳ Ｐゴシック" panose="020B0600070205080204" pitchFamily="50" charset="-128"/>
                <a:ea typeface="SimSun" panose="02010600030101010101" pitchFamily="2" charset="-122"/>
                <a:cs typeface="Arial" panose="020B0604020202020204" pitchFamily="34" charset="0"/>
              </a:defRPr>
            </a:lvl1pPr>
          </a:lstStyle>
          <a:p>
            <a:pPr>
              <a:defRPr/>
            </a:pPr>
            <a:endParaRPr lang="ja-JP" altLang="en-US"/>
          </a:p>
        </p:txBody>
      </p:sp>
      <p:sp>
        <p:nvSpPr>
          <p:cNvPr id="6" name="Footer Placeholder 5"/>
          <p:cNvSpPr>
            <a:spLocks noGrp="1"/>
          </p:cNvSpPr>
          <p:nvPr>
            <p:ph type="ftr" sz="quarter" idx="11"/>
          </p:nvPr>
        </p:nvSpPr>
        <p:spPr/>
        <p:txBody>
          <a:bodyPr/>
          <a:lstStyle>
            <a:lvl1pPr fontAlgn="base">
              <a:spcBef>
                <a:spcPct val="0"/>
              </a:spcBef>
              <a:spcAft>
                <a:spcPct val="0"/>
              </a:spcAft>
              <a:defRPr kumimoji="0">
                <a:latin typeface="ＭＳ Ｐゴシック" panose="020B0600070205080204" pitchFamily="50" charset="-128"/>
                <a:ea typeface="SimSun" panose="02010600030101010101" pitchFamily="2" charset="-122"/>
                <a:cs typeface="Arial" panose="020B0604020202020204" pitchFamily="34" charset="0"/>
              </a:defRPr>
            </a:lvl1pPr>
          </a:lstStyle>
          <a:p>
            <a:pPr>
              <a:defRPr/>
            </a:pPr>
            <a:endParaRPr lang="ja-JP" alt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kumimoji="0">
                <a:latin typeface="ＭＳ Ｐゴシック" panose="020B0600070205080204" pitchFamily="50" charset="-128"/>
                <a:ea typeface="SimSun" panose="02010600030101010101" pitchFamily="2" charset="-122"/>
                <a:cs typeface="Arial" panose="020B0604020202020204" pitchFamily="34" charset="0"/>
              </a:defRPr>
            </a:lvl1pPr>
          </a:lstStyle>
          <a:p>
            <a:pPr>
              <a:defRPr/>
            </a:pPr>
            <a:fld id="{0356AD6E-D5A2-4FA8-9478-FB8056DB03EF}" type="slidenum">
              <a:rPr lang="ja-JP" altLang="en-US"/>
              <a:pPr>
                <a:defRPr/>
              </a:pPr>
              <a:t>‹#›</a:t>
            </a:fld>
            <a:endParaRPr lang="ja-JP" altLang="en-US"/>
          </a:p>
        </p:txBody>
      </p:sp>
    </p:spTree>
    <p:extLst>
      <p:ext uri="{BB962C8B-B14F-4D97-AF65-F5344CB8AC3E}">
        <p14:creationId xmlns:p14="http://schemas.microsoft.com/office/powerpoint/2010/main" val="1625366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6"/>
          <p:cNvSpPr>
            <a:spLocks noGrp="1" noChangeArrowheads="1"/>
          </p:cNvSpPr>
          <p:nvPr>
            <p:ph type="sldNum" sz="quarter" idx="11"/>
          </p:nvPr>
        </p:nvSpPr>
        <p:spPr>
          <a:ln/>
        </p:spPr>
        <p:txBody>
          <a:bodyPr/>
          <a:lstStyle>
            <a:lvl1pPr>
              <a:defRPr/>
            </a:lvl1pPr>
          </a:lstStyle>
          <a:p>
            <a:pPr>
              <a:defRPr/>
            </a:pPr>
            <a:fld id="{0726B3C5-E9CA-4DF8-ABE4-FD1023A32973}" type="slidenum">
              <a:rPr lang="en-US" altLang="ja-JP"/>
              <a:pPr>
                <a:defRPr/>
              </a:pPr>
              <a:t>‹#›</a:t>
            </a:fld>
            <a:endParaRPr lang="en-US" altLang="ja-JP"/>
          </a:p>
        </p:txBody>
      </p:sp>
      <p:sp>
        <p:nvSpPr>
          <p:cNvPr id="6" name="Rectangle 17"/>
          <p:cNvSpPr>
            <a:spLocks noGrp="1" noChangeArrowheads="1"/>
          </p:cNvSpPr>
          <p:nvPr>
            <p:ph type="ftr" sz="quarter"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35111472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95178" y="432012"/>
            <a:ext cx="2786872" cy="1512041"/>
          </a:xfrm>
        </p:spPr>
        <p:txBody>
          <a:bodyPr anchor="b"/>
          <a:lstStyle>
            <a:lvl1pPr>
              <a:defRPr sz="157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673450" y="933027"/>
            <a:ext cx="4374387" cy="4605125"/>
          </a:xfrm>
        </p:spPr>
        <p:txBody>
          <a:bodyPr anchor="t"/>
          <a:lstStyle>
            <a:lvl1pPr marL="0" indent="0">
              <a:buNone/>
              <a:defRPr sz="1570"/>
            </a:lvl1pPr>
            <a:lvl2pPr marL="224325" indent="0">
              <a:buNone/>
              <a:defRPr sz="1374"/>
            </a:lvl2pPr>
            <a:lvl3pPr marL="448650" indent="0">
              <a:buNone/>
              <a:defRPr sz="1178"/>
            </a:lvl3pPr>
            <a:lvl4pPr marL="672976" indent="0">
              <a:buNone/>
              <a:defRPr sz="981"/>
            </a:lvl4pPr>
            <a:lvl5pPr marL="897301" indent="0">
              <a:buNone/>
              <a:defRPr sz="981"/>
            </a:lvl5pPr>
            <a:lvl6pPr marL="1121626" indent="0">
              <a:buNone/>
              <a:defRPr sz="981"/>
            </a:lvl6pPr>
            <a:lvl7pPr marL="1345951" indent="0">
              <a:buNone/>
              <a:defRPr sz="981"/>
            </a:lvl7pPr>
            <a:lvl8pPr marL="1570276" indent="0">
              <a:buNone/>
              <a:defRPr sz="981"/>
            </a:lvl8pPr>
            <a:lvl9pPr marL="1794601" indent="0">
              <a:buNone/>
              <a:defRPr sz="981"/>
            </a:lvl9pPr>
          </a:lstStyle>
          <a:p>
            <a:pPr lvl="0"/>
            <a:r>
              <a:rPr lang="ja-JP" altLang="en-US" noProof="0" smtClean="0"/>
              <a:t>図を追加</a:t>
            </a:r>
            <a:endParaRPr lang="en-US" noProof="0" dirty="0"/>
          </a:p>
        </p:txBody>
      </p:sp>
      <p:sp>
        <p:nvSpPr>
          <p:cNvPr id="4" name="Text Placeholder 3"/>
          <p:cNvSpPr>
            <a:spLocks noGrp="1"/>
          </p:cNvSpPr>
          <p:nvPr>
            <p:ph type="body" sz="half" idx="2"/>
          </p:nvPr>
        </p:nvSpPr>
        <p:spPr>
          <a:xfrm>
            <a:off x="595178" y="1944053"/>
            <a:ext cx="2786872" cy="3601598"/>
          </a:xfrm>
        </p:spPr>
        <p:txBody>
          <a:bodyPr/>
          <a:lstStyle>
            <a:lvl1pPr marL="0" indent="0">
              <a:buNone/>
              <a:defRPr sz="785"/>
            </a:lvl1pPr>
            <a:lvl2pPr marL="224325" indent="0">
              <a:buNone/>
              <a:defRPr sz="687"/>
            </a:lvl2pPr>
            <a:lvl3pPr marL="448650" indent="0">
              <a:buNone/>
              <a:defRPr sz="589"/>
            </a:lvl3pPr>
            <a:lvl4pPr marL="672976" indent="0">
              <a:buNone/>
              <a:defRPr sz="491"/>
            </a:lvl4pPr>
            <a:lvl5pPr marL="897301" indent="0">
              <a:buNone/>
              <a:defRPr sz="491"/>
            </a:lvl5pPr>
            <a:lvl6pPr marL="1121626" indent="0">
              <a:buNone/>
              <a:defRPr sz="491"/>
            </a:lvl6pPr>
            <a:lvl7pPr marL="1345951" indent="0">
              <a:buNone/>
              <a:defRPr sz="491"/>
            </a:lvl7pPr>
            <a:lvl8pPr marL="1570276" indent="0">
              <a:buNone/>
              <a:defRPr sz="491"/>
            </a:lvl8pPr>
            <a:lvl9pPr marL="1794601" indent="0">
              <a:buNone/>
              <a:defRPr sz="491"/>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lvl1pPr fontAlgn="base">
              <a:spcBef>
                <a:spcPct val="0"/>
              </a:spcBef>
              <a:spcAft>
                <a:spcPct val="0"/>
              </a:spcAft>
              <a:defRPr kumimoji="0">
                <a:latin typeface="ＭＳ Ｐゴシック" panose="020B0600070205080204" pitchFamily="50" charset="-128"/>
                <a:ea typeface="SimSun" panose="02010600030101010101" pitchFamily="2" charset="-122"/>
                <a:cs typeface="Arial" panose="020B0604020202020204" pitchFamily="34" charset="0"/>
              </a:defRPr>
            </a:lvl1pPr>
          </a:lstStyle>
          <a:p>
            <a:pPr>
              <a:defRPr/>
            </a:pPr>
            <a:endParaRPr lang="ja-JP" altLang="en-US"/>
          </a:p>
        </p:txBody>
      </p:sp>
      <p:sp>
        <p:nvSpPr>
          <p:cNvPr id="6" name="Footer Placeholder 5"/>
          <p:cNvSpPr>
            <a:spLocks noGrp="1"/>
          </p:cNvSpPr>
          <p:nvPr>
            <p:ph type="ftr" sz="quarter" idx="11"/>
          </p:nvPr>
        </p:nvSpPr>
        <p:spPr/>
        <p:txBody>
          <a:bodyPr/>
          <a:lstStyle>
            <a:lvl1pPr fontAlgn="base">
              <a:spcBef>
                <a:spcPct val="0"/>
              </a:spcBef>
              <a:spcAft>
                <a:spcPct val="0"/>
              </a:spcAft>
              <a:defRPr kumimoji="0">
                <a:latin typeface="ＭＳ Ｐゴシック" panose="020B0600070205080204" pitchFamily="50" charset="-128"/>
                <a:ea typeface="SimSun" panose="02010600030101010101" pitchFamily="2" charset="-122"/>
                <a:cs typeface="Arial" panose="020B0604020202020204" pitchFamily="34" charset="0"/>
              </a:defRPr>
            </a:lvl1pPr>
          </a:lstStyle>
          <a:p>
            <a:pPr>
              <a:defRPr/>
            </a:pPr>
            <a:endParaRPr lang="ja-JP" alt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kumimoji="0">
                <a:latin typeface="ＭＳ Ｐゴシック" panose="020B0600070205080204" pitchFamily="50" charset="-128"/>
                <a:ea typeface="SimSun" panose="02010600030101010101" pitchFamily="2" charset="-122"/>
                <a:cs typeface="Arial" panose="020B0604020202020204" pitchFamily="34" charset="0"/>
              </a:defRPr>
            </a:lvl1pPr>
          </a:lstStyle>
          <a:p>
            <a:pPr>
              <a:defRPr/>
            </a:pPr>
            <a:fld id="{8BF3958C-47AE-4827-88C1-1848DA586118}" type="slidenum">
              <a:rPr lang="ja-JP" altLang="en-US"/>
              <a:pPr>
                <a:defRPr/>
              </a:pPr>
              <a:t>‹#›</a:t>
            </a:fld>
            <a:endParaRPr lang="ja-JP" altLang="en-US"/>
          </a:p>
        </p:txBody>
      </p:sp>
    </p:spTree>
    <p:extLst>
      <p:ext uri="{BB962C8B-B14F-4D97-AF65-F5344CB8AC3E}">
        <p14:creationId xmlns:p14="http://schemas.microsoft.com/office/powerpoint/2010/main" val="21712493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fontAlgn="base">
              <a:spcBef>
                <a:spcPct val="0"/>
              </a:spcBef>
              <a:spcAft>
                <a:spcPct val="0"/>
              </a:spcAft>
              <a:defRPr kumimoji="0">
                <a:latin typeface="ＭＳ Ｐゴシック" panose="020B0600070205080204" pitchFamily="50" charset="-128"/>
                <a:ea typeface="SimSun" panose="02010600030101010101" pitchFamily="2" charset="-122"/>
                <a:cs typeface="Arial" panose="020B0604020202020204" pitchFamily="34" charset="0"/>
              </a:defRPr>
            </a:lvl1pPr>
          </a:lstStyle>
          <a:p>
            <a:pPr>
              <a:defRPr/>
            </a:pPr>
            <a:endParaRPr lang="ja-JP" altLang="en-US"/>
          </a:p>
        </p:txBody>
      </p:sp>
      <p:sp>
        <p:nvSpPr>
          <p:cNvPr id="5" name="Footer Placeholder 4"/>
          <p:cNvSpPr>
            <a:spLocks noGrp="1"/>
          </p:cNvSpPr>
          <p:nvPr>
            <p:ph type="ftr" sz="quarter" idx="11"/>
          </p:nvPr>
        </p:nvSpPr>
        <p:spPr/>
        <p:txBody>
          <a:bodyPr/>
          <a:lstStyle>
            <a:lvl1pPr fontAlgn="base">
              <a:spcBef>
                <a:spcPct val="0"/>
              </a:spcBef>
              <a:spcAft>
                <a:spcPct val="0"/>
              </a:spcAft>
              <a:defRPr kumimoji="0">
                <a:latin typeface="ＭＳ Ｐゴシック" panose="020B0600070205080204" pitchFamily="50" charset="-128"/>
                <a:ea typeface="SimSun" panose="02010600030101010101" pitchFamily="2" charset="-122"/>
                <a:cs typeface="Arial" panose="020B0604020202020204" pitchFamily="34" charset="0"/>
              </a:defRPr>
            </a:lvl1pPr>
          </a:lstStyle>
          <a:p>
            <a:pPr>
              <a:defRPr/>
            </a:pPr>
            <a:endParaRPr lang="ja-JP" alt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kumimoji="0">
                <a:latin typeface="ＭＳ Ｐゴシック" panose="020B0600070205080204" pitchFamily="50" charset="-128"/>
                <a:ea typeface="SimSun" panose="02010600030101010101" pitchFamily="2" charset="-122"/>
                <a:cs typeface="Arial" panose="020B0604020202020204" pitchFamily="34" charset="0"/>
              </a:defRPr>
            </a:lvl1pPr>
          </a:lstStyle>
          <a:p>
            <a:pPr>
              <a:defRPr/>
            </a:pPr>
            <a:fld id="{599A590C-D671-4B0C-85CC-A6F811312E07}" type="slidenum">
              <a:rPr lang="ja-JP" altLang="en-US"/>
              <a:pPr>
                <a:defRPr/>
              </a:pPr>
              <a:t>‹#›</a:t>
            </a:fld>
            <a:endParaRPr lang="ja-JP" altLang="en-US"/>
          </a:p>
        </p:txBody>
      </p:sp>
    </p:spTree>
    <p:extLst>
      <p:ext uri="{BB962C8B-B14F-4D97-AF65-F5344CB8AC3E}">
        <p14:creationId xmlns:p14="http://schemas.microsoft.com/office/powerpoint/2010/main" val="29478791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183547" y="345010"/>
            <a:ext cx="1863164" cy="5491649"/>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94053" y="345010"/>
            <a:ext cx="5481484" cy="549164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fontAlgn="base">
              <a:spcBef>
                <a:spcPct val="0"/>
              </a:spcBef>
              <a:spcAft>
                <a:spcPct val="0"/>
              </a:spcAft>
              <a:defRPr kumimoji="0">
                <a:latin typeface="ＭＳ Ｐゴシック" panose="020B0600070205080204" pitchFamily="50" charset="-128"/>
                <a:ea typeface="SimSun" panose="02010600030101010101" pitchFamily="2" charset="-122"/>
                <a:cs typeface="Arial" panose="020B0604020202020204" pitchFamily="34" charset="0"/>
              </a:defRPr>
            </a:lvl1pPr>
          </a:lstStyle>
          <a:p>
            <a:pPr>
              <a:defRPr/>
            </a:pPr>
            <a:endParaRPr lang="ja-JP" altLang="en-US"/>
          </a:p>
        </p:txBody>
      </p:sp>
      <p:sp>
        <p:nvSpPr>
          <p:cNvPr id="5" name="Footer Placeholder 4"/>
          <p:cNvSpPr>
            <a:spLocks noGrp="1"/>
          </p:cNvSpPr>
          <p:nvPr>
            <p:ph type="ftr" sz="quarter" idx="11"/>
          </p:nvPr>
        </p:nvSpPr>
        <p:spPr/>
        <p:txBody>
          <a:bodyPr/>
          <a:lstStyle>
            <a:lvl1pPr fontAlgn="base">
              <a:spcBef>
                <a:spcPct val="0"/>
              </a:spcBef>
              <a:spcAft>
                <a:spcPct val="0"/>
              </a:spcAft>
              <a:defRPr kumimoji="0">
                <a:latin typeface="ＭＳ Ｐゴシック" panose="020B0600070205080204" pitchFamily="50" charset="-128"/>
                <a:ea typeface="SimSun" panose="02010600030101010101" pitchFamily="2" charset="-122"/>
                <a:cs typeface="Arial" panose="020B0604020202020204" pitchFamily="34" charset="0"/>
              </a:defRPr>
            </a:lvl1pPr>
          </a:lstStyle>
          <a:p>
            <a:pPr>
              <a:defRPr/>
            </a:pPr>
            <a:endParaRPr lang="ja-JP" alt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kumimoji="0">
                <a:latin typeface="ＭＳ Ｐゴシック" panose="020B0600070205080204" pitchFamily="50" charset="-128"/>
                <a:ea typeface="SimSun" panose="02010600030101010101" pitchFamily="2" charset="-122"/>
                <a:cs typeface="Arial" panose="020B0604020202020204" pitchFamily="34" charset="0"/>
              </a:defRPr>
            </a:lvl1pPr>
          </a:lstStyle>
          <a:p>
            <a:pPr>
              <a:defRPr/>
            </a:pPr>
            <a:fld id="{FF1804CD-A4B4-419E-B2C3-1F8420EBE910}" type="slidenum">
              <a:rPr lang="ja-JP" altLang="en-US"/>
              <a:pPr>
                <a:defRPr/>
              </a:pPr>
              <a:t>‹#›</a:t>
            </a:fld>
            <a:endParaRPr lang="ja-JP" altLang="en-US"/>
          </a:p>
        </p:txBody>
      </p:sp>
    </p:spTree>
    <p:extLst>
      <p:ext uri="{BB962C8B-B14F-4D97-AF65-F5344CB8AC3E}">
        <p14:creationId xmlns:p14="http://schemas.microsoft.com/office/powerpoint/2010/main" val="5518997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blipFill dpi="0" rotWithShape="1">
          <a:blip r:embed="rId2">
            <a:duotone>
              <a:schemeClr val="bg2">
                <a:shade val="45000"/>
                <a:satMod val="135000"/>
              </a:schemeClr>
              <a:prstClr val="white"/>
            </a:duotone>
            <a:lum/>
          </a:blip>
          <a:srcRect/>
          <a:stretch>
            <a:fillRect r="-20000"/>
          </a:stretch>
        </a:blipFill>
        <a:effectLst/>
      </p:bgPr>
    </p:bg>
    <p:spTree>
      <p:nvGrpSpPr>
        <p:cNvPr id="1" name=""/>
        <p:cNvGrpSpPr/>
        <p:nvPr/>
      </p:nvGrpSpPr>
      <p:grpSpPr>
        <a:xfrm>
          <a:off x="0" y="0"/>
          <a:ext cx="0" cy="0"/>
          <a:chOff x="0" y="0"/>
          <a:chExt cx="0" cy="0"/>
        </a:xfrm>
      </p:grpSpPr>
      <p:sp>
        <p:nvSpPr>
          <p:cNvPr id="4" name="Rectangle 9"/>
          <p:cNvSpPr/>
          <p:nvPr/>
        </p:nvSpPr>
        <p:spPr bwMode="white">
          <a:xfrm>
            <a:off x="0" y="5641653"/>
            <a:ext cx="8640763" cy="83852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5" name="Rectangle 10"/>
          <p:cNvSpPr/>
          <p:nvPr/>
        </p:nvSpPr>
        <p:spPr>
          <a:xfrm>
            <a:off x="-9001" y="5349357"/>
            <a:ext cx="2125688" cy="104381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6" name="Rectangle 11"/>
          <p:cNvSpPr/>
          <p:nvPr/>
        </p:nvSpPr>
        <p:spPr>
          <a:xfrm>
            <a:off x="2229197" y="5349356"/>
            <a:ext cx="6411566" cy="103631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8" name="Title 7"/>
          <p:cNvSpPr>
            <a:spLocks noGrp="1"/>
          </p:cNvSpPr>
          <p:nvPr>
            <p:ph type="ctrTitle"/>
          </p:nvPr>
        </p:nvSpPr>
        <p:spPr>
          <a:xfrm>
            <a:off x="2232197" y="3816103"/>
            <a:ext cx="6120540" cy="1728047"/>
          </a:xfrm>
        </p:spPr>
        <p:txBody>
          <a:bodyPr anchor="b"/>
          <a:lstStyle>
            <a:lvl1pPr>
              <a:defRPr cap="all" baseline="0"/>
            </a:lvl1pPr>
          </a:lstStyle>
          <a:p>
            <a:r>
              <a:rPr lang="ja-JP" altLang="en-US" smtClean="0"/>
              <a:t>マスター タイトルの書式設定</a:t>
            </a:r>
            <a:endParaRPr lang="en-US" dirty="0"/>
          </a:p>
        </p:txBody>
      </p:sp>
      <p:sp>
        <p:nvSpPr>
          <p:cNvPr id="9" name="Subtitle 8"/>
          <p:cNvSpPr>
            <a:spLocks noGrp="1"/>
          </p:cNvSpPr>
          <p:nvPr>
            <p:ph type="subTitle" idx="1"/>
          </p:nvPr>
        </p:nvSpPr>
        <p:spPr>
          <a:xfrm>
            <a:off x="2232197" y="5716725"/>
            <a:ext cx="6336560" cy="648018"/>
          </a:xfrm>
        </p:spPr>
        <p:txBody>
          <a:bodyPr anchor="ctr">
            <a:normAutofit/>
          </a:bodyPr>
          <a:lstStyle>
            <a:lvl1pPr marL="0" indent="0" algn="l">
              <a:buNone/>
              <a:defRPr sz="2457">
                <a:solidFill>
                  <a:srgbClr val="FFFFFF"/>
                </a:solidFill>
              </a:defRPr>
            </a:lvl1pPr>
            <a:lvl2pPr marL="432008" indent="0" algn="ctr">
              <a:buNone/>
            </a:lvl2pPr>
            <a:lvl3pPr marL="864017" indent="0" algn="ctr">
              <a:buNone/>
            </a:lvl3pPr>
            <a:lvl4pPr marL="1296025" indent="0" algn="ctr">
              <a:buNone/>
            </a:lvl4pPr>
            <a:lvl5pPr marL="1728033" indent="0" algn="ctr">
              <a:buNone/>
            </a:lvl5pPr>
            <a:lvl6pPr marL="2160041" indent="0" algn="ctr">
              <a:buNone/>
            </a:lvl6pPr>
            <a:lvl7pPr marL="2592050" indent="0" algn="ctr">
              <a:buNone/>
            </a:lvl7pPr>
            <a:lvl8pPr marL="3024058" indent="0" algn="ctr">
              <a:buNone/>
            </a:lvl8pPr>
            <a:lvl9pPr marL="3456066" indent="0" algn="ctr">
              <a:buNone/>
            </a:lvl9pPr>
          </a:lstStyle>
          <a:p>
            <a:r>
              <a:rPr lang="ja-JP" altLang="en-US" smtClean="0"/>
              <a:t>マスター サブタイトルの書式設定</a:t>
            </a:r>
            <a:endParaRPr lang="en-US" dirty="0"/>
          </a:p>
        </p:txBody>
      </p:sp>
      <p:sp>
        <p:nvSpPr>
          <p:cNvPr id="7" name="Date Placeholder 27"/>
          <p:cNvSpPr>
            <a:spLocks noGrp="1"/>
          </p:cNvSpPr>
          <p:nvPr>
            <p:ph type="dt" sz="half" idx="10"/>
          </p:nvPr>
        </p:nvSpPr>
        <p:spPr>
          <a:xfrm>
            <a:off x="72006" y="5734655"/>
            <a:ext cx="1944172" cy="648018"/>
          </a:xfrm>
        </p:spPr>
        <p:txBody>
          <a:bodyPr>
            <a:noAutofit/>
          </a:bodyPr>
          <a:lstStyle>
            <a:lvl1pPr algn="ctr">
              <a:defRPr sz="1890">
                <a:solidFill>
                  <a:srgbClr val="FFFFFF"/>
                </a:solidFill>
              </a:defRPr>
            </a:lvl1pPr>
          </a:lstStyle>
          <a:p>
            <a:pPr>
              <a:defRPr/>
            </a:pPr>
            <a:fld id="{EE7CE57E-9452-4ADE-86A5-568C248833F4}" type="datetime8">
              <a:rPr lang="en-US" altLang="ja-JP" smtClean="0"/>
              <a:pPr>
                <a:defRPr/>
              </a:pPr>
              <a:t>6/27/2016 11:30 AM</a:t>
            </a:fld>
            <a:endParaRPr lang="en-US"/>
          </a:p>
        </p:txBody>
      </p:sp>
      <p:sp>
        <p:nvSpPr>
          <p:cNvPr id="10" name="Footer Placeholder 16"/>
          <p:cNvSpPr>
            <a:spLocks noGrp="1"/>
          </p:cNvSpPr>
          <p:nvPr>
            <p:ph type="ftr" sz="quarter" idx="11"/>
          </p:nvPr>
        </p:nvSpPr>
        <p:spPr>
          <a:xfrm>
            <a:off x="1971174" y="223507"/>
            <a:ext cx="5544490" cy="345009"/>
          </a:xfrm>
        </p:spPr>
        <p:txBody>
          <a:bodyPr/>
          <a:lstStyle>
            <a:lvl1pPr>
              <a:defRPr/>
            </a:lvl1pPr>
          </a:lstStyle>
          <a:p>
            <a:pPr>
              <a:defRPr/>
            </a:pPr>
            <a:endParaRPr lang="en-US">
              <a:solidFill>
                <a:srgbClr val="444D26"/>
              </a:solidFill>
            </a:endParaRPr>
          </a:p>
        </p:txBody>
      </p:sp>
      <p:sp>
        <p:nvSpPr>
          <p:cNvPr id="11" name="Slide Number Placeholder 28"/>
          <p:cNvSpPr>
            <a:spLocks noGrp="1"/>
          </p:cNvSpPr>
          <p:nvPr>
            <p:ph type="sldNum" sz="quarter" idx="12"/>
          </p:nvPr>
        </p:nvSpPr>
        <p:spPr>
          <a:xfrm>
            <a:off x="7560668" y="216006"/>
            <a:ext cx="792070" cy="360010"/>
          </a:xfrm>
        </p:spPr>
        <p:txBody>
          <a:bodyPr/>
          <a:lstStyle>
            <a:lvl1pPr>
              <a:defRPr sz="1323"/>
            </a:lvl1pPr>
          </a:lstStyle>
          <a:p>
            <a:pPr>
              <a:defRPr/>
            </a:pPr>
            <a:fld id="{1C6A5C19-D4BE-4001-ADF1-647BEEFF755E}" type="slidenum">
              <a:rPr lang="en-US">
                <a:solidFill>
                  <a:srgbClr val="444D26"/>
                </a:solidFill>
              </a:rPr>
              <a:pPr>
                <a:defRPr/>
              </a:pPr>
              <a:t>‹#›</a:t>
            </a:fld>
            <a:endParaRPr lang="en-US">
              <a:solidFill>
                <a:srgbClr val="444D26"/>
              </a:solidFill>
            </a:endParaRPr>
          </a:p>
        </p:txBody>
      </p:sp>
    </p:spTree>
    <p:extLst>
      <p:ext uri="{BB962C8B-B14F-4D97-AF65-F5344CB8AC3E}">
        <p14:creationId xmlns:p14="http://schemas.microsoft.com/office/powerpoint/2010/main" val="23153354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78931" y="216006"/>
            <a:ext cx="7704680" cy="936025"/>
          </a:xfrm>
        </p:spPr>
        <p:txBody>
          <a:bodyPr/>
          <a:lstStyle/>
          <a:p>
            <a:r>
              <a:rPr lang="ja-JP" altLang="en-US" smtClean="0"/>
              <a:t>マスター タイトルの書式設定</a:t>
            </a:r>
            <a:endParaRPr lang="en-US" dirty="0"/>
          </a:p>
        </p:txBody>
      </p:sp>
      <p:sp>
        <p:nvSpPr>
          <p:cNvPr id="8" name="Content Placeholder 7"/>
          <p:cNvSpPr>
            <a:spLocks noGrp="1"/>
          </p:cNvSpPr>
          <p:nvPr>
            <p:ph sz="quarter" idx="1"/>
          </p:nvPr>
        </p:nvSpPr>
        <p:spPr>
          <a:xfrm>
            <a:off x="578931" y="1512041"/>
            <a:ext cx="7704680" cy="424811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B848FCB3-2757-47AE-81DE-57CDEC9161B8}" type="datetime8">
              <a:rPr lang="en-US" altLang="ja-JP" smtClean="0">
                <a:solidFill>
                  <a:srgbClr val="444D26"/>
                </a:solidFill>
              </a:rPr>
              <a:pPr>
                <a:defRPr/>
              </a:pPr>
              <a:t>6/27/2016 11:30 AM</a:t>
            </a:fld>
            <a:endParaRPr lang="en-US">
              <a:solidFill>
                <a:srgbClr val="444D26"/>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444D26"/>
              </a:solidFill>
            </a:endParaRPr>
          </a:p>
        </p:txBody>
      </p:sp>
      <p:sp>
        <p:nvSpPr>
          <p:cNvPr id="6" name="Slide Number Placeholder 5"/>
          <p:cNvSpPr>
            <a:spLocks noGrp="1"/>
          </p:cNvSpPr>
          <p:nvPr>
            <p:ph type="sldNum" sz="quarter" idx="12"/>
          </p:nvPr>
        </p:nvSpPr>
        <p:spPr/>
        <p:txBody>
          <a:bodyPr/>
          <a:lstStyle>
            <a:lvl1pPr>
              <a:defRPr sz="1323">
                <a:solidFill>
                  <a:srgbClr val="FFFFFF"/>
                </a:solidFill>
              </a:defRPr>
            </a:lvl1pPr>
          </a:lstStyle>
          <a:p>
            <a:pPr>
              <a:defRPr/>
            </a:pPr>
            <a:fld id="{B20D69B5-9A78-4C27-A22C-DF4283256C37}" type="slidenum">
              <a:rPr lang="en-US"/>
              <a:pPr>
                <a:defRPr/>
              </a:pPr>
              <a:t>‹#›</a:t>
            </a:fld>
            <a:endParaRPr lang="en-US"/>
          </a:p>
        </p:txBody>
      </p:sp>
    </p:spTree>
    <p:extLst>
      <p:ext uri="{BB962C8B-B14F-4D97-AF65-F5344CB8AC3E}">
        <p14:creationId xmlns:p14="http://schemas.microsoft.com/office/powerpoint/2010/main" val="22580921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4" name="Rectangle 9"/>
          <p:cNvSpPr/>
          <p:nvPr/>
        </p:nvSpPr>
        <p:spPr bwMode="white">
          <a:xfrm>
            <a:off x="0" y="1440039"/>
            <a:ext cx="8640763" cy="1080029"/>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5" name="Rectangle 10"/>
          <p:cNvSpPr/>
          <p:nvPr/>
        </p:nvSpPr>
        <p:spPr>
          <a:xfrm>
            <a:off x="0" y="1512041"/>
            <a:ext cx="1224108" cy="93602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6" name="Rectangle 11"/>
          <p:cNvSpPr/>
          <p:nvPr/>
        </p:nvSpPr>
        <p:spPr>
          <a:xfrm>
            <a:off x="1296114" y="1512041"/>
            <a:ext cx="7344649" cy="93602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3" name="Text Placeholder 2"/>
          <p:cNvSpPr>
            <a:spLocks noGrp="1"/>
          </p:cNvSpPr>
          <p:nvPr>
            <p:ph type="body" idx="1"/>
          </p:nvPr>
        </p:nvSpPr>
        <p:spPr>
          <a:xfrm>
            <a:off x="1296115" y="2592070"/>
            <a:ext cx="6731095" cy="1581043"/>
          </a:xfrm>
        </p:spPr>
        <p:txBody>
          <a:bodyPr/>
          <a:lstStyle>
            <a:lvl1pPr>
              <a:buNone/>
              <a:defRPr sz="2646">
                <a:solidFill>
                  <a:schemeClr val="tx2"/>
                </a:solidFill>
              </a:defRPr>
            </a:lvl1pPr>
            <a:lvl2pPr>
              <a:buNone/>
              <a:defRPr sz="1701">
                <a:solidFill>
                  <a:schemeClr val="tx1">
                    <a:tint val="75000"/>
                  </a:schemeClr>
                </a:solidFill>
              </a:defRPr>
            </a:lvl2pPr>
            <a:lvl3pPr>
              <a:buNone/>
              <a:defRPr sz="1512">
                <a:solidFill>
                  <a:schemeClr val="tx1">
                    <a:tint val="75000"/>
                  </a:schemeClr>
                </a:solidFill>
              </a:defRPr>
            </a:lvl3pPr>
            <a:lvl4pPr>
              <a:buNone/>
              <a:defRPr sz="1323">
                <a:solidFill>
                  <a:schemeClr val="tx1">
                    <a:tint val="75000"/>
                  </a:schemeClr>
                </a:solidFill>
              </a:defRPr>
            </a:lvl4pPr>
            <a:lvl5pPr>
              <a:buNone/>
              <a:defRPr sz="1323">
                <a:solidFill>
                  <a:schemeClr val="tx1">
                    <a:tint val="75000"/>
                  </a:schemeClr>
                </a:solidFill>
              </a:defRPr>
            </a:lvl5pPr>
          </a:lstStyle>
          <a:p>
            <a:pPr lvl="0"/>
            <a:r>
              <a:rPr lang="ja-JP" altLang="en-US" smtClean="0"/>
              <a:t>マスター テキストの書式設定</a:t>
            </a:r>
          </a:p>
        </p:txBody>
      </p:sp>
      <p:sp>
        <p:nvSpPr>
          <p:cNvPr id="2" name="Title 1"/>
          <p:cNvSpPr>
            <a:spLocks noGrp="1"/>
          </p:cNvSpPr>
          <p:nvPr>
            <p:ph type="title"/>
          </p:nvPr>
        </p:nvSpPr>
        <p:spPr>
          <a:xfrm>
            <a:off x="1296114" y="1512041"/>
            <a:ext cx="7200636" cy="936025"/>
          </a:xfrm>
        </p:spPr>
        <p:txBody>
          <a:bodyPr/>
          <a:lstStyle>
            <a:lvl1pPr algn="l">
              <a:buNone/>
              <a:defRPr sz="3780" b="0" cap="none">
                <a:solidFill>
                  <a:srgbClr val="FFFFFF"/>
                </a:solidFill>
              </a:defRPr>
            </a:lvl1pPr>
          </a:lstStyle>
          <a:p>
            <a:r>
              <a:rPr lang="ja-JP" altLang="en-US" smtClean="0"/>
              <a:t>マスター タイトルの書式設定</a:t>
            </a:r>
            <a:endParaRPr lang="en-US" dirty="0"/>
          </a:p>
        </p:txBody>
      </p:sp>
      <p:sp>
        <p:nvSpPr>
          <p:cNvPr id="7" name="Date Placeholder 11"/>
          <p:cNvSpPr>
            <a:spLocks noGrp="1"/>
          </p:cNvSpPr>
          <p:nvPr>
            <p:ph type="dt" sz="half" idx="10"/>
          </p:nvPr>
        </p:nvSpPr>
        <p:spPr/>
        <p:txBody>
          <a:bodyPr/>
          <a:lstStyle>
            <a:lvl1pPr>
              <a:defRPr/>
            </a:lvl1pPr>
          </a:lstStyle>
          <a:p>
            <a:pPr>
              <a:defRPr/>
            </a:pPr>
            <a:fld id="{16B37F4F-65A9-4F6E-98CB-2E81B8C21850}" type="datetime8">
              <a:rPr lang="en-US" altLang="ja-JP" smtClean="0">
                <a:solidFill>
                  <a:srgbClr val="444D26"/>
                </a:solidFill>
              </a:rPr>
              <a:pPr>
                <a:defRPr/>
              </a:pPr>
              <a:t>6/27/2016 11:30 AM</a:t>
            </a:fld>
            <a:endParaRPr lang="en-US">
              <a:solidFill>
                <a:srgbClr val="444D26"/>
              </a:solidFill>
            </a:endParaRPr>
          </a:p>
        </p:txBody>
      </p:sp>
      <p:sp>
        <p:nvSpPr>
          <p:cNvPr id="8" name="Slide Number Placeholder 12"/>
          <p:cNvSpPr>
            <a:spLocks noGrp="1"/>
          </p:cNvSpPr>
          <p:nvPr>
            <p:ph type="sldNum" sz="quarter" idx="11"/>
          </p:nvPr>
        </p:nvSpPr>
        <p:spPr>
          <a:xfrm>
            <a:off x="0" y="1656045"/>
            <a:ext cx="1224108" cy="663018"/>
          </a:xfrm>
        </p:spPr>
        <p:txBody>
          <a:bodyPr/>
          <a:lstStyle>
            <a:lvl1pPr>
              <a:defRPr sz="2268">
                <a:solidFill>
                  <a:srgbClr val="FFFFFF"/>
                </a:solidFill>
              </a:defRPr>
            </a:lvl1pPr>
          </a:lstStyle>
          <a:p>
            <a:pPr>
              <a:defRPr/>
            </a:pPr>
            <a:fld id="{DCA11D9C-C144-42A3-843D-6EE10DED5FCE}" type="slidenum">
              <a:rPr lang="en-US"/>
              <a:pPr>
                <a:defRPr/>
              </a:pPr>
              <a:t>‹#›</a:t>
            </a:fld>
            <a:endParaRPr lang="en-US"/>
          </a:p>
        </p:txBody>
      </p:sp>
      <p:sp>
        <p:nvSpPr>
          <p:cNvPr id="9" name="Footer Placeholder 13"/>
          <p:cNvSpPr>
            <a:spLocks noGrp="1"/>
          </p:cNvSpPr>
          <p:nvPr>
            <p:ph type="ftr" sz="quarter" idx="12"/>
          </p:nvPr>
        </p:nvSpPr>
        <p:spPr/>
        <p:txBody>
          <a:bodyPr/>
          <a:lstStyle>
            <a:lvl1pPr>
              <a:defRPr/>
            </a:lvl1pPr>
          </a:lstStyle>
          <a:p>
            <a:pPr>
              <a:defRPr/>
            </a:pPr>
            <a:endParaRPr lang="en-US">
              <a:solidFill>
                <a:srgbClr val="444D26"/>
              </a:solidFill>
            </a:endParaRPr>
          </a:p>
        </p:txBody>
      </p:sp>
    </p:spTree>
    <p:extLst>
      <p:ext uri="{BB962C8B-B14F-4D97-AF65-F5344CB8AC3E}">
        <p14:creationId xmlns:p14="http://schemas.microsoft.com/office/powerpoint/2010/main" val="353610880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9" name="Content Placeholder 8"/>
          <p:cNvSpPr>
            <a:spLocks noGrp="1"/>
          </p:cNvSpPr>
          <p:nvPr>
            <p:ph sz="quarter" idx="1"/>
          </p:nvPr>
        </p:nvSpPr>
        <p:spPr>
          <a:xfrm>
            <a:off x="576051" y="1501993"/>
            <a:ext cx="3672324" cy="432011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1" name="Content Placeholder 10"/>
          <p:cNvSpPr>
            <a:spLocks noGrp="1"/>
          </p:cNvSpPr>
          <p:nvPr>
            <p:ph sz="quarter" idx="2"/>
          </p:nvPr>
        </p:nvSpPr>
        <p:spPr>
          <a:xfrm>
            <a:off x="4578264" y="1501993"/>
            <a:ext cx="3672324" cy="432011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7"/>
          <p:cNvSpPr>
            <a:spLocks noGrp="1"/>
          </p:cNvSpPr>
          <p:nvPr>
            <p:ph type="dt" sz="half" idx="10"/>
          </p:nvPr>
        </p:nvSpPr>
        <p:spPr/>
        <p:txBody>
          <a:bodyPr/>
          <a:lstStyle>
            <a:lvl1pPr>
              <a:defRPr/>
            </a:lvl1pPr>
          </a:lstStyle>
          <a:p>
            <a:pPr>
              <a:defRPr/>
            </a:pPr>
            <a:fld id="{2C267B30-8430-45BD-8186-DD6F6329C149}" type="datetime8">
              <a:rPr lang="en-US" altLang="ja-JP" smtClean="0">
                <a:solidFill>
                  <a:srgbClr val="444D26"/>
                </a:solidFill>
              </a:rPr>
              <a:pPr>
                <a:defRPr/>
              </a:pPr>
              <a:t>6/27/2016 11:30 AM</a:t>
            </a:fld>
            <a:endParaRPr lang="en-US">
              <a:solidFill>
                <a:srgbClr val="444D26"/>
              </a:solidFill>
            </a:endParaRPr>
          </a:p>
        </p:txBody>
      </p:sp>
      <p:sp>
        <p:nvSpPr>
          <p:cNvPr id="6" name="Slide Number Placeholder 9"/>
          <p:cNvSpPr>
            <a:spLocks noGrp="1"/>
          </p:cNvSpPr>
          <p:nvPr>
            <p:ph type="sldNum" sz="quarter" idx="11"/>
          </p:nvPr>
        </p:nvSpPr>
        <p:spPr/>
        <p:txBody>
          <a:bodyPr/>
          <a:lstStyle>
            <a:lvl1pPr>
              <a:defRPr sz="1323">
                <a:solidFill>
                  <a:srgbClr val="FFFFFF"/>
                </a:solidFill>
              </a:defRPr>
            </a:lvl1pPr>
          </a:lstStyle>
          <a:p>
            <a:pPr>
              <a:defRPr/>
            </a:pPr>
            <a:fld id="{6D447810-2D00-44A0-BC0E-EFCA776F8873}" type="slidenum">
              <a:rPr lang="en-US"/>
              <a:pPr>
                <a:defRPr/>
              </a:pPr>
              <a:t>‹#›</a:t>
            </a:fld>
            <a:endParaRPr lang="en-US"/>
          </a:p>
        </p:txBody>
      </p:sp>
      <p:sp>
        <p:nvSpPr>
          <p:cNvPr id="7" name="Footer Placeholder 11"/>
          <p:cNvSpPr>
            <a:spLocks noGrp="1"/>
          </p:cNvSpPr>
          <p:nvPr>
            <p:ph type="ftr" sz="quarter" idx="12"/>
          </p:nvPr>
        </p:nvSpPr>
        <p:spPr/>
        <p:txBody>
          <a:bodyPr/>
          <a:lstStyle>
            <a:lvl1pPr>
              <a:defRPr/>
            </a:lvl1pPr>
          </a:lstStyle>
          <a:p>
            <a:pPr>
              <a:defRPr/>
            </a:pPr>
            <a:endParaRPr lang="en-US">
              <a:solidFill>
                <a:srgbClr val="444D26"/>
              </a:solidFill>
            </a:endParaRPr>
          </a:p>
        </p:txBody>
      </p:sp>
    </p:spTree>
    <p:extLst>
      <p:ext uri="{BB962C8B-B14F-4D97-AF65-F5344CB8AC3E}">
        <p14:creationId xmlns:p14="http://schemas.microsoft.com/office/powerpoint/2010/main" val="38320424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04045" y="258007"/>
            <a:ext cx="7704680" cy="822022"/>
          </a:xfrm>
        </p:spPr>
        <p:txBody>
          <a:bodyPr/>
          <a:lstStyle>
            <a:lvl1pPr>
              <a:defRPr/>
            </a:lvl1pPr>
          </a:lstStyle>
          <a:p>
            <a:r>
              <a:rPr lang="ja-JP" altLang="en-US" smtClean="0"/>
              <a:t>マスター タイトルの書式設定</a:t>
            </a:r>
            <a:endParaRPr lang="en-US" dirty="0"/>
          </a:p>
        </p:txBody>
      </p:sp>
      <p:sp>
        <p:nvSpPr>
          <p:cNvPr id="11" name="Content Placeholder 10"/>
          <p:cNvSpPr>
            <a:spLocks noGrp="1"/>
          </p:cNvSpPr>
          <p:nvPr>
            <p:ph sz="quarter" idx="2"/>
          </p:nvPr>
        </p:nvSpPr>
        <p:spPr>
          <a:xfrm>
            <a:off x="576051" y="2304062"/>
            <a:ext cx="3672324" cy="338409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12"/>
          <p:cNvSpPr>
            <a:spLocks noGrp="1"/>
          </p:cNvSpPr>
          <p:nvPr>
            <p:ph sz="quarter" idx="4"/>
          </p:nvPr>
        </p:nvSpPr>
        <p:spPr>
          <a:xfrm>
            <a:off x="4536401" y="2304062"/>
            <a:ext cx="3672324" cy="338409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6" name="Text Placeholder 15"/>
          <p:cNvSpPr>
            <a:spLocks noGrp="1"/>
          </p:cNvSpPr>
          <p:nvPr>
            <p:ph type="body" sz="quarter" idx="1"/>
          </p:nvPr>
        </p:nvSpPr>
        <p:spPr>
          <a:xfrm>
            <a:off x="576051" y="1656045"/>
            <a:ext cx="3672324" cy="604816"/>
          </a:xfrm>
          <a:solidFill>
            <a:schemeClr val="accent2"/>
          </a:solidFill>
        </p:spPr>
        <p:txBody>
          <a:bodyPr rtlCol="0" anchor="ctr"/>
          <a:lstStyle>
            <a:lvl1pPr marL="0" indent="0">
              <a:buFontTx/>
              <a:buNone/>
              <a:defRPr sz="1890" b="1">
                <a:solidFill>
                  <a:srgbClr val="FFFFFF"/>
                </a:solidFill>
              </a:defRPr>
            </a:lvl1pPr>
          </a:lstStyle>
          <a:p>
            <a:pPr lvl="0"/>
            <a:r>
              <a:rPr lang="ja-JP" altLang="en-US" smtClean="0"/>
              <a:t>マスター テキストの書式設定</a:t>
            </a:r>
          </a:p>
        </p:txBody>
      </p:sp>
      <p:sp>
        <p:nvSpPr>
          <p:cNvPr id="15" name="Text Placeholder 14"/>
          <p:cNvSpPr>
            <a:spLocks noGrp="1"/>
          </p:cNvSpPr>
          <p:nvPr>
            <p:ph type="body" sz="quarter" idx="3"/>
          </p:nvPr>
        </p:nvSpPr>
        <p:spPr>
          <a:xfrm>
            <a:off x="4536401" y="1656045"/>
            <a:ext cx="3672324" cy="604816"/>
          </a:xfrm>
          <a:solidFill>
            <a:schemeClr val="accent4"/>
          </a:solidFill>
        </p:spPr>
        <p:txBody>
          <a:bodyPr rtlCol="0" anchor="ctr"/>
          <a:lstStyle>
            <a:lvl1pPr marL="0" indent="0">
              <a:buFontTx/>
              <a:buNone/>
              <a:defRPr sz="1890" b="1">
                <a:solidFill>
                  <a:srgbClr val="FFFFFF"/>
                </a:solidFill>
              </a:defRPr>
            </a:lvl1pPr>
          </a:lstStyle>
          <a:p>
            <a:pPr lvl="0"/>
            <a:r>
              <a:rPr lang="ja-JP" altLang="en-US" smtClean="0"/>
              <a:t>マスター テキストの書式設定</a:t>
            </a:r>
          </a:p>
        </p:txBody>
      </p:sp>
      <p:sp>
        <p:nvSpPr>
          <p:cNvPr id="7" name="Date Placeholder 9"/>
          <p:cNvSpPr>
            <a:spLocks noGrp="1"/>
          </p:cNvSpPr>
          <p:nvPr>
            <p:ph type="dt" sz="half" idx="10"/>
          </p:nvPr>
        </p:nvSpPr>
        <p:spPr/>
        <p:txBody>
          <a:bodyPr/>
          <a:lstStyle>
            <a:lvl1pPr>
              <a:defRPr/>
            </a:lvl1pPr>
          </a:lstStyle>
          <a:p>
            <a:pPr>
              <a:defRPr/>
            </a:pPr>
            <a:fld id="{CED8941E-6759-4EEC-B5FA-29C6E68F27A7}" type="datetime8">
              <a:rPr lang="en-US" altLang="ja-JP" smtClean="0">
                <a:solidFill>
                  <a:srgbClr val="444D26"/>
                </a:solidFill>
              </a:rPr>
              <a:pPr>
                <a:defRPr/>
              </a:pPr>
              <a:t>6/27/2016 11:30 AM</a:t>
            </a:fld>
            <a:endParaRPr lang="en-US">
              <a:solidFill>
                <a:srgbClr val="444D26"/>
              </a:solidFill>
            </a:endParaRPr>
          </a:p>
        </p:txBody>
      </p:sp>
      <p:sp>
        <p:nvSpPr>
          <p:cNvPr id="8" name="Slide Number Placeholder 11"/>
          <p:cNvSpPr>
            <a:spLocks noGrp="1"/>
          </p:cNvSpPr>
          <p:nvPr>
            <p:ph type="sldNum" sz="quarter" idx="11"/>
          </p:nvPr>
        </p:nvSpPr>
        <p:spPr/>
        <p:txBody>
          <a:bodyPr/>
          <a:lstStyle>
            <a:lvl1pPr>
              <a:defRPr sz="1323">
                <a:solidFill>
                  <a:srgbClr val="FFFFFF"/>
                </a:solidFill>
              </a:defRPr>
            </a:lvl1pPr>
          </a:lstStyle>
          <a:p>
            <a:pPr>
              <a:defRPr/>
            </a:pPr>
            <a:fld id="{6C7E9589-BB82-4A64-8129-8AD103BCA6EA}" type="slidenum">
              <a:rPr lang="en-US"/>
              <a:pPr>
                <a:defRPr/>
              </a:pPr>
              <a:t>‹#›</a:t>
            </a:fld>
            <a:endParaRPr lang="en-US"/>
          </a:p>
        </p:txBody>
      </p:sp>
      <p:sp>
        <p:nvSpPr>
          <p:cNvPr id="9" name="Footer Placeholder 13"/>
          <p:cNvSpPr>
            <a:spLocks noGrp="1"/>
          </p:cNvSpPr>
          <p:nvPr>
            <p:ph type="ftr" sz="quarter" idx="12"/>
          </p:nvPr>
        </p:nvSpPr>
        <p:spPr/>
        <p:txBody>
          <a:bodyPr/>
          <a:lstStyle>
            <a:lvl1pPr>
              <a:defRPr/>
            </a:lvl1pPr>
          </a:lstStyle>
          <a:p>
            <a:pPr>
              <a:defRPr/>
            </a:pPr>
            <a:endParaRPr lang="en-US">
              <a:solidFill>
                <a:srgbClr val="444D26"/>
              </a:solidFill>
            </a:endParaRPr>
          </a:p>
        </p:txBody>
      </p:sp>
    </p:spTree>
    <p:extLst>
      <p:ext uri="{BB962C8B-B14F-4D97-AF65-F5344CB8AC3E}">
        <p14:creationId xmlns:p14="http://schemas.microsoft.com/office/powerpoint/2010/main" val="14323303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lvl1pPr>
              <a:defRPr/>
            </a:lvl1pPr>
          </a:lstStyle>
          <a:p>
            <a:pPr>
              <a:defRPr/>
            </a:pPr>
            <a:fld id="{45D34C82-4D69-4128-BA28-CB5D2291CA21}" type="datetime8">
              <a:rPr lang="en-US" altLang="ja-JP" smtClean="0">
                <a:solidFill>
                  <a:srgbClr val="444D26"/>
                </a:solidFill>
              </a:rPr>
              <a:pPr>
                <a:defRPr/>
              </a:pPr>
              <a:t>6/27/2016 11:30 AM</a:t>
            </a:fld>
            <a:endParaRPr lang="en-US">
              <a:solidFill>
                <a:srgbClr val="444D26"/>
              </a:solidFill>
            </a:endParaRPr>
          </a:p>
        </p:txBody>
      </p:sp>
      <p:sp>
        <p:nvSpPr>
          <p:cNvPr id="4" name="Footer Placeholder 3"/>
          <p:cNvSpPr>
            <a:spLocks noGrp="1"/>
          </p:cNvSpPr>
          <p:nvPr>
            <p:ph type="ftr" sz="quarter" idx="11"/>
          </p:nvPr>
        </p:nvSpPr>
        <p:spPr/>
        <p:txBody>
          <a:bodyPr/>
          <a:lstStyle>
            <a:lvl1pPr>
              <a:defRPr/>
            </a:lvl1pPr>
          </a:lstStyle>
          <a:p>
            <a:pPr>
              <a:defRPr/>
            </a:pPr>
            <a:endParaRPr lang="en-US">
              <a:solidFill>
                <a:srgbClr val="444D26"/>
              </a:solidFill>
            </a:endParaRPr>
          </a:p>
        </p:txBody>
      </p:sp>
      <p:sp>
        <p:nvSpPr>
          <p:cNvPr id="5" name="Slide Number Placeholder 4"/>
          <p:cNvSpPr>
            <a:spLocks noGrp="1"/>
          </p:cNvSpPr>
          <p:nvPr>
            <p:ph type="sldNum" sz="quarter" idx="12"/>
          </p:nvPr>
        </p:nvSpPr>
        <p:spPr/>
        <p:txBody>
          <a:bodyPr/>
          <a:lstStyle>
            <a:lvl1pPr>
              <a:defRPr sz="1323">
                <a:solidFill>
                  <a:srgbClr val="FFFFFF"/>
                </a:solidFill>
              </a:defRPr>
            </a:lvl1pPr>
          </a:lstStyle>
          <a:p>
            <a:pPr>
              <a:defRPr/>
            </a:pPr>
            <a:fld id="{0E590060-A1D5-4D29-82D7-6E7F5452E4F0}" type="slidenum">
              <a:rPr lang="en-US"/>
              <a:pPr>
                <a:defRPr/>
              </a:pPr>
              <a:t>‹#›</a:t>
            </a:fld>
            <a:endParaRPr lang="en-US"/>
          </a:p>
        </p:txBody>
      </p:sp>
    </p:spTree>
    <p:extLst>
      <p:ext uri="{BB962C8B-B14F-4D97-AF65-F5344CB8AC3E}">
        <p14:creationId xmlns:p14="http://schemas.microsoft.com/office/powerpoint/2010/main" val="228962840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C4618FB7-5238-43CE-B7BC-290E06C3DF79}" type="datetime8">
              <a:rPr lang="en-US" altLang="ja-JP" smtClean="0">
                <a:solidFill>
                  <a:srgbClr val="444D26"/>
                </a:solidFill>
              </a:rPr>
              <a:pPr>
                <a:defRPr/>
              </a:pPr>
              <a:t>6/27/2016 11:30 AM</a:t>
            </a:fld>
            <a:endParaRPr lang="en-US">
              <a:solidFill>
                <a:srgbClr val="444D26"/>
              </a:solidFill>
            </a:endParaRPr>
          </a:p>
        </p:txBody>
      </p:sp>
      <p:sp>
        <p:nvSpPr>
          <p:cNvPr id="3" name="Footer Placeholder 2"/>
          <p:cNvSpPr>
            <a:spLocks noGrp="1"/>
          </p:cNvSpPr>
          <p:nvPr>
            <p:ph type="ftr" sz="quarter" idx="11"/>
          </p:nvPr>
        </p:nvSpPr>
        <p:spPr/>
        <p:txBody>
          <a:bodyPr/>
          <a:lstStyle>
            <a:lvl1pPr>
              <a:defRPr/>
            </a:lvl1pPr>
          </a:lstStyle>
          <a:p>
            <a:pPr>
              <a:defRPr/>
            </a:pPr>
            <a:endParaRPr lang="en-US">
              <a:solidFill>
                <a:srgbClr val="444D26"/>
              </a:solidFill>
            </a:endParaRPr>
          </a:p>
        </p:txBody>
      </p:sp>
      <p:sp>
        <p:nvSpPr>
          <p:cNvPr id="4" name="Slide Number Placeholder 3"/>
          <p:cNvSpPr>
            <a:spLocks noGrp="1"/>
          </p:cNvSpPr>
          <p:nvPr>
            <p:ph type="sldNum" sz="quarter" idx="12"/>
          </p:nvPr>
        </p:nvSpPr>
        <p:spPr>
          <a:xfrm>
            <a:off x="0" y="5904159"/>
            <a:ext cx="504045" cy="360010"/>
          </a:xfrm>
        </p:spPr>
        <p:txBody>
          <a:bodyPr/>
          <a:lstStyle>
            <a:lvl1pPr>
              <a:defRPr sz="1323"/>
            </a:lvl1pPr>
          </a:lstStyle>
          <a:p>
            <a:pPr>
              <a:defRPr/>
            </a:pPr>
            <a:fld id="{BF218319-D671-4D55-9320-0523C45788AF}" type="slidenum">
              <a:rPr lang="en-US">
                <a:solidFill>
                  <a:srgbClr val="444D26"/>
                </a:solidFill>
              </a:rPr>
              <a:pPr>
                <a:defRPr/>
              </a:pPr>
              <a:t>‹#›</a:t>
            </a:fld>
            <a:endParaRPr lang="en-US">
              <a:solidFill>
                <a:srgbClr val="444D26"/>
              </a:solidFill>
            </a:endParaRPr>
          </a:p>
        </p:txBody>
      </p:sp>
    </p:spTree>
    <p:extLst>
      <p:ext uri="{BB962C8B-B14F-4D97-AF65-F5344CB8AC3E}">
        <p14:creationId xmlns:p14="http://schemas.microsoft.com/office/powerpoint/2010/main" val="4173373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88963" y="1616075"/>
            <a:ext cx="7453312" cy="2695575"/>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588963" y="4337050"/>
            <a:ext cx="7453312" cy="14176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Rectangle 1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6"/>
          <p:cNvSpPr>
            <a:spLocks noGrp="1" noChangeArrowheads="1"/>
          </p:cNvSpPr>
          <p:nvPr>
            <p:ph type="sldNum" sz="quarter" idx="11"/>
          </p:nvPr>
        </p:nvSpPr>
        <p:spPr>
          <a:ln/>
        </p:spPr>
        <p:txBody>
          <a:bodyPr/>
          <a:lstStyle>
            <a:lvl1pPr>
              <a:defRPr/>
            </a:lvl1pPr>
          </a:lstStyle>
          <a:p>
            <a:pPr>
              <a:defRPr/>
            </a:pPr>
            <a:fld id="{1497D60D-7C15-46F8-95F4-2E8C65641143}" type="slidenum">
              <a:rPr lang="en-US" altLang="ja-JP"/>
              <a:pPr>
                <a:defRPr/>
              </a:pPr>
              <a:t>‹#›</a:t>
            </a:fld>
            <a:endParaRPr lang="en-US" altLang="ja-JP"/>
          </a:p>
        </p:txBody>
      </p:sp>
      <p:sp>
        <p:nvSpPr>
          <p:cNvPr id="6" name="Rectangle 17"/>
          <p:cNvSpPr>
            <a:spLocks noGrp="1" noChangeArrowheads="1"/>
          </p:cNvSpPr>
          <p:nvPr>
            <p:ph type="ftr" sz="quarter"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319270751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76051" y="258007"/>
            <a:ext cx="7632674" cy="822022"/>
          </a:xfrm>
        </p:spPr>
        <p:txBody>
          <a:bodyPr/>
          <a:lstStyle>
            <a:lvl1pPr algn="l">
              <a:buNone/>
              <a:defRPr sz="4158" b="0"/>
            </a:lvl1pPr>
          </a:lstStyle>
          <a:p>
            <a:r>
              <a:rPr lang="ja-JP" altLang="en-US" dirty="0" smtClean="0"/>
              <a:t>マスター タイトルの書式設定</a:t>
            </a:r>
            <a:endParaRPr lang="en-US" dirty="0"/>
          </a:p>
        </p:txBody>
      </p:sp>
      <p:sp>
        <p:nvSpPr>
          <p:cNvPr id="9" name="Content Placeholder 8"/>
          <p:cNvSpPr>
            <a:spLocks noGrp="1"/>
          </p:cNvSpPr>
          <p:nvPr>
            <p:ph sz="quarter" idx="1"/>
          </p:nvPr>
        </p:nvSpPr>
        <p:spPr>
          <a:xfrm>
            <a:off x="438906" y="1539065"/>
            <a:ext cx="7906963" cy="455874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Slide Number Placeholder 6"/>
          <p:cNvSpPr>
            <a:spLocks noGrp="1"/>
          </p:cNvSpPr>
          <p:nvPr>
            <p:ph type="sldNum" sz="quarter" idx="12"/>
          </p:nvPr>
        </p:nvSpPr>
        <p:spPr>
          <a:xfrm>
            <a:off x="7956702" y="6097806"/>
            <a:ext cx="504045" cy="231006"/>
          </a:xfrm>
        </p:spPr>
        <p:txBody>
          <a:bodyPr/>
          <a:lstStyle>
            <a:lvl1pPr>
              <a:defRPr sz="1323">
                <a:solidFill>
                  <a:schemeClr val="accent1">
                    <a:lumMod val="75000"/>
                  </a:schemeClr>
                </a:solidFill>
              </a:defRPr>
            </a:lvl1pPr>
          </a:lstStyle>
          <a:p>
            <a:pPr>
              <a:defRPr/>
            </a:pPr>
            <a:fld id="{7F54750A-6F76-4E8E-9C84-FFFB1CBF953A}" type="slidenum">
              <a:rPr lang="en-US" smtClean="0">
                <a:solidFill>
                  <a:srgbClr val="A5B592">
                    <a:lumMod val="75000"/>
                  </a:srgbClr>
                </a:solidFill>
              </a:rPr>
              <a:pPr>
                <a:defRPr/>
              </a:pPr>
              <a:t>‹#›</a:t>
            </a:fld>
            <a:endParaRPr lang="en-US" dirty="0">
              <a:solidFill>
                <a:srgbClr val="A5B592">
                  <a:lumMod val="75000"/>
                </a:srgbClr>
              </a:solidFill>
            </a:endParaRPr>
          </a:p>
        </p:txBody>
      </p:sp>
    </p:spTree>
    <p:extLst>
      <p:ext uri="{BB962C8B-B14F-4D97-AF65-F5344CB8AC3E}">
        <p14:creationId xmlns:p14="http://schemas.microsoft.com/office/powerpoint/2010/main" val="2226408791"/>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5" name="Rectangle 9"/>
          <p:cNvSpPr/>
          <p:nvPr/>
        </p:nvSpPr>
        <p:spPr bwMode="white">
          <a:xfrm>
            <a:off x="-9001" y="4320117"/>
            <a:ext cx="8640763" cy="83852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6" name="Rectangle 10"/>
          <p:cNvSpPr/>
          <p:nvPr/>
        </p:nvSpPr>
        <p:spPr>
          <a:xfrm>
            <a:off x="-9000" y="4407119"/>
            <a:ext cx="1383122" cy="673519"/>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7" name="Rectangle 11"/>
          <p:cNvSpPr/>
          <p:nvPr/>
        </p:nvSpPr>
        <p:spPr>
          <a:xfrm>
            <a:off x="1459629" y="4398119"/>
            <a:ext cx="7181134" cy="673519"/>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8" name="Rectangle 14"/>
          <p:cNvSpPr/>
          <p:nvPr/>
        </p:nvSpPr>
        <p:spPr bwMode="white">
          <a:xfrm>
            <a:off x="1368121" y="1"/>
            <a:ext cx="94509" cy="648917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4" name="Text Placeholder 3"/>
          <p:cNvSpPr>
            <a:spLocks noGrp="1"/>
          </p:cNvSpPr>
          <p:nvPr>
            <p:ph type="body" sz="half" idx="2"/>
          </p:nvPr>
        </p:nvSpPr>
        <p:spPr>
          <a:xfrm>
            <a:off x="1512134" y="5184140"/>
            <a:ext cx="6912610" cy="648018"/>
          </a:xfrm>
        </p:spPr>
        <p:txBody>
          <a:bodyPr/>
          <a:lstStyle>
            <a:lvl1pPr marL="0" indent="0">
              <a:buFontTx/>
              <a:buNone/>
              <a:defRPr sz="1606"/>
            </a:lvl1pPr>
            <a:lvl2pPr>
              <a:buFontTx/>
              <a:buNone/>
              <a:defRPr sz="1134"/>
            </a:lvl2pPr>
            <a:lvl3pPr>
              <a:buFontTx/>
              <a:buNone/>
              <a:defRPr sz="945"/>
            </a:lvl3pPr>
            <a:lvl4pPr>
              <a:buFontTx/>
              <a:buNone/>
              <a:defRPr sz="850"/>
            </a:lvl4pPr>
            <a:lvl5pPr>
              <a:buFontTx/>
              <a:buNone/>
              <a:defRPr sz="850"/>
            </a:lvl5pPr>
          </a:lstStyle>
          <a:p>
            <a:pPr lvl="0"/>
            <a:r>
              <a:rPr lang="ja-JP" altLang="en-US" smtClean="0"/>
              <a:t>マスター テキストの書式設定</a:t>
            </a:r>
          </a:p>
        </p:txBody>
      </p:sp>
      <p:sp>
        <p:nvSpPr>
          <p:cNvPr id="2" name="Title 1"/>
          <p:cNvSpPr>
            <a:spLocks noGrp="1"/>
          </p:cNvSpPr>
          <p:nvPr>
            <p:ph type="title"/>
          </p:nvPr>
        </p:nvSpPr>
        <p:spPr>
          <a:xfrm>
            <a:off x="1512134" y="4392118"/>
            <a:ext cx="6912610" cy="648018"/>
          </a:xfrm>
        </p:spPr>
        <p:txBody>
          <a:bodyPr/>
          <a:lstStyle>
            <a:lvl1pPr algn="l">
              <a:buNone/>
              <a:defRPr sz="2646" b="0">
                <a:solidFill>
                  <a:srgbClr val="FFFFFF"/>
                </a:solidFill>
              </a:defRPr>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1474690" y="0"/>
            <a:ext cx="7166073" cy="4317237"/>
          </a:xfrm>
          <a:solidFill>
            <a:schemeClr val="accent1">
              <a:tint val="40000"/>
            </a:schemeClr>
          </a:solidFill>
          <a:ln>
            <a:noFill/>
          </a:ln>
        </p:spPr>
        <p:txBody>
          <a:bodyPr>
            <a:normAutofit/>
          </a:bodyPr>
          <a:lstStyle>
            <a:lvl1pPr marL="0" indent="0">
              <a:buNone/>
              <a:defRPr sz="3024"/>
            </a:lvl1pPr>
          </a:lstStyle>
          <a:p>
            <a:pPr lvl="0"/>
            <a:r>
              <a:rPr lang="ja-JP" altLang="en-US" noProof="0" smtClean="0"/>
              <a:t>図を追加</a:t>
            </a:r>
            <a:endParaRPr lang="en-US" noProof="0"/>
          </a:p>
        </p:txBody>
      </p:sp>
      <p:sp>
        <p:nvSpPr>
          <p:cNvPr id="9" name="Date Placeholder 11"/>
          <p:cNvSpPr>
            <a:spLocks noGrp="1"/>
          </p:cNvSpPr>
          <p:nvPr>
            <p:ph type="dt" sz="half" idx="10"/>
          </p:nvPr>
        </p:nvSpPr>
        <p:spPr>
          <a:xfrm>
            <a:off x="5904521" y="5904160"/>
            <a:ext cx="2520223" cy="345009"/>
          </a:xfrm>
        </p:spPr>
        <p:txBody>
          <a:bodyPr/>
          <a:lstStyle>
            <a:lvl1pPr>
              <a:defRPr/>
            </a:lvl1pPr>
          </a:lstStyle>
          <a:p>
            <a:pPr>
              <a:defRPr/>
            </a:pPr>
            <a:fld id="{734AFCB1-2CBF-46B7-BA13-2855ECEDDEB5}" type="datetime8">
              <a:rPr lang="en-US" altLang="ja-JP" smtClean="0">
                <a:solidFill>
                  <a:srgbClr val="444D26"/>
                </a:solidFill>
              </a:rPr>
              <a:pPr>
                <a:defRPr/>
              </a:pPr>
              <a:t>6/27/2016 11:30 AM</a:t>
            </a:fld>
            <a:endParaRPr lang="en-US">
              <a:solidFill>
                <a:srgbClr val="444D26"/>
              </a:solidFill>
            </a:endParaRPr>
          </a:p>
        </p:txBody>
      </p:sp>
      <p:sp>
        <p:nvSpPr>
          <p:cNvPr id="10" name="Slide Number Placeholder 12"/>
          <p:cNvSpPr>
            <a:spLocks noGrp="1"/>
          </p:cNvSpPr>
          <p:nvPr>
            <p:ph type="sldNum" sz="quarter" idx="11"/>
          </p:nvPr>
        </p:nvSpPr>
        <p:spPr>
          <a:xfrm>
            <a:off x="0" y="4410120"/>
            <a:ext cx="1368121" cy="627017"/>
          </a:xfrm>
        </p:spPr>
        <p:txBody>
          <a:bodyPr/>
          <a:lstStyle>
            <a:lvl1pPr>
              <a:defRPr sz="2646">
                <a:solidFill>
                  <a:srgbClr val="FFFFFF"/>
                </a:solidFill>
              </a:defRPr>
            </a:lvl1pPr>
          </a:lstStyle>
          <a:p>
            <a:pPr>
              <a:defRPr/>
            </a:pPr>
            <a:fld id="{48CB11A8-90BC-4843-A01D-7D9B25C34FAA}" type="slidenum">
              <a:rPr lang="en-US"/>
              <a:pPr>
                <a:defRPr/>
              </a:pPr>
              <a:t>‹#›</a:t>
            </a:fld>
            <a:endParaRPr lang="en-US"/>
          </a:p>
        </p:txBody>
      </p:sp>
      <p:sp>
        <p:nvSpPr>
          <p:cNvPr id="11" name="Footer Placeholder 13"/>
          <p:cNvSpPr>
            <a:spLocks noGrp="1"/>
          </p:cNvSpPr>
          <p:nvPr>
            <p:ph type="ftr" sz="quarter" idx="12"/>
          </p:nvPr>
        </p:nvSpPr>
        <p:spPr>
          <a:xfrm>
            <a:off x="1512133" y="5904160"/>
            <a:ext cx="4320382" cy="345009"/>
          </a:xfrm>
        </p:spPr>
        <p:txBody>
          <a:bodyPr/>
          <a:lstStyle>
            <a:lvl1pPr>
              <a:defRPr/>
            </a:lvl1pPr>
          </a:lstStyle>
          <a:p>
            <a:pPr>
              <a:defRPr/>
            </a:pPr>
            <a:endParaRPr lang="en-US">
              <a:solidFill>
                <a:srgbClr val="444D26"/>
              </a:solidFill>
            </a:endParaRPr>
          </a:p>
        </p:txBody>
      </p:sp>
    </p:spTree>
    <p:extLst>
      <p:ext uri="{BB962C8B-B14F-4D97-AF65-F5344CB8AC3E}">
        <p14:creationId xmlns:p14="http://schemas.microsoft.com/office/powerpoint/2010/main" val="243040858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13"/>
          <p:cNvSpPr>
            <a:spLocks noGrp="1"/>
          </p:cNvSpPr>
          <p:nvPr>
            <p:ph type="dt" sz="half" idx="10"/>
          </p:nvPr>
        </p:nvSpPr>
        <p:spPr/>
        <p:txBody>
          <a:bodyPr/>
          <a:lstStyle>
            <a:lvl1pPr>
              <a:defRPr/>
            </a:lvl1pPr>
          </a:lstStyle>
          <a:p>
            <a:pPr>
              <a:defRPr/>
            </a:pPr>
            <a:fld id="{BA74AF10-74DB-4FED-BE95-1DC3434EE816}" type="datetime8">
              <a:rPr lang="en-US" altLang="ja-JP" smtClean="0">
                <a:solidFill>
                  <a:srgbClr val="444D26"/>
                </a:solidFill>
              </a:rPr>
              <a:pPr>
                <a:defRPr/>
              </a:pPr>
              <a:t>6/27/2016 11:30 AM</a:t>
            </a:fld>
            <a:endParaRPr lang="en-US">
              <a:solidFill>
                <a:srgbClr val="444D26"/>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444D26"/>
              </a:solidFill>
            </a:endParaRPr>
          </a:p>
        </p:txBody>
      </p:sp>
      <p:sp>
        <p:nvSpPr>
          <p:cNvPr id="6" name="Slide Number Placeholder 22"/>
          <p:cNvSpPr>
            <a:spLocks noGrp="1"/>
          </p:cNvSpPr>
          <p:nvPr>
            <p:ph type="sldNum" sz="quarter" idx="12"/>
          </p:nvPr>
        </p:nvSpPr>
        <p:spPr/>
        <p:txBody>
          <a:bodyPr/>
          <a:lstStyle>
            <a:lvl1pPr>
              <a:defRPr/>
            </a:lvl1pPr>
          </a:lstStyle>
          <a:p>
            <a:pPr>
              <a:defRPr/>
            </a:pPr>
            <a:fld id="{A52A0663-90BA-484B-9A0A-E07350B58777}" type="slidenum">
              <a:rPr lang="en-US">
                <a:solidFill>
                  <a:srgbClr val="444D26"/>
                </a:solidFill>
              </a:rPr>
              <a:pPr>
                <a:defRPr/>
              </a:pPr>
              <a:t>‹#›</a:t>
            </a:fld>
            <a:endParaRPr lang="en-US" sz="1323">
              <a:solidFill>
                <a:srgbClr val="FFFFFF"/>
              </a:solidFill>
            </a:endParaRPr>
          </a:p>
        </p:txBody>
      </p:sp>
    </p:spTree>
    <p:extLst>
      <p:ext uri="{BB962C8B-B14F-4D97-AF65-F5344CB8AC3E}">
        <p14:creationId xmlns:p14="http://schemas.microsoft.com/office/powerpoint/2010/main" val="320487113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4" name="Rectangle 9"/>
          <p:cNvSpPr/>
          <p:nvPr/>
        </p:nvSpPr>
        <p:spPr bwMode="white">
          <a:xfrm>
            <a:off x="5760509" y="0"/>
            <a:ext cx="303027" cy="6480175"/>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5" name="Rectangle 10"/>
          <p:cNvSpPr/>
          <p:nvPr/>
        </p:nvSpPr>
        <p:spPr>
          <a:xfrm>
            <a:off x="5804013" y="576016"/>
            <a:ext cx="216019" cy="5904159"/>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6" name="Rectangle 11"/>
          <p:cNvSpPr/>
          <p:nvPr/>
        </p:nvSpPr>
        <p:spPr>
          <a:xfrm>
            <a:off x="5804013" y="0"/>
            <a:ext cx="216019" cy="504014"/>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2" name="Vertical Title 1"/>
          <p:cNvSpPr>
            <a:spLocks noGrp="1"/>
          </p:cNvSpPr>
          <p:nvPr>
            <p:ph type="title" orient="vert"/>
          </p:nvPr>
        </p:nvSpPr>
        <p:spPr>
          <a:xfrm>
            <a:off x="6192547" y="576016"/>
            <a:ext cx="1944172" cy="5212641"/>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32038" y="576016"/>
            <a:ext cx="5256464" cy="5212642"/>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3"/>
          <p:cNvSpPr>
            <a:spLocks noGrp="1"/>
          </p:cNvSpPr>
          <p:nvPr>
            <p:ph type="dt" sz="half" idx="10"/>
          </p:nvPr>
        </p:nvSpPr>
        <p:spPr>
          <a:xfrm>
            <a:off x="6192547" y="5904160"/>
            <a:ext cx="2088184" cy="345009"/>
          </a:xfrm>
        </p:spPr>
        <p:txBody>
          <a:bodyPr/>
          <a:lstStyle>
            <a:lvl1pPr>
              <a:defRPr/>
            </a:lvl1pPr>
          </a:lstStyle>
          <a:p>
            <a:pPr>
              <a:defRPr/>
            </a:pPr>
            <a:fld id="{EA3210C9-93D2-4416-8B88-C8755F05352F}" type="datetime8">
              <a:rPr lang="en-US" altLang="ja-JP" smtClean="0">
                <a:solidFill>
                  <a:srgbClr val="444D26"/>
                </a:solidFill>
              </a:rPr>
              <a:pPr>
                <a:defRPr/>
              </a:pPr>
              <a:t>6/27/2016 11:30 AM</a:t>
            </a:fld>
            <a:endParaRPr lang="en-US">
              <a:solidFill>
                <a:srgbClr val="444D26"/>
              </a:solidFill>
            </a:endParaRPr>
          </a:p>
        </p:txBody>
      </p:sp>
      <p:sp>
        <p:nvSpPr>
          <p:cNvPr id="8" name="Footer Placeholder 4"/>
          <p:cNvSpPr>
            <a:spLocks noGrp="1"/>
          </p:cNvSpPr>
          <p:nvPr>
            <p:ph type="ftr" sz="quarter" idx="11"/>
          </p:nvPr>
        </p:nvSpPr>
        <p:spPr>
          <a:xfrm>
            <a:off x="432038" y="5904160"/>
            <a:ext cx="5266966" cy="345009"/>
          </a:xfrm>
        </p:spPr>
        <p:txBody>
          <a:bodyPr/>
          <a:lstStyle>
            <a:lvl1pPr>
              <a:defRPr/>
            </a:lvl1pPr>
          </a:lstStyle>
          <a:p>
            <a:pPr>
              <a:defRPr/>
            </a:pPr>
            <a:endParaRPr lang="en-US">
              <a:solidFill>
                <a:srgbClr val="444D26"/>
              </a:solidFill>
            </a:endParaRPr>
          </a:p>
        </p:txBody>
      </p:sp>
      <p:sp>
        <p:nvSpPr>
          <p:cNvPr id="9" name="Slide Number Placeholder 5"/>
          <p:cNvSpPr>
            <a:spLocks noGrp="1"/>
          </p:cNvSpPr>
          <p:nvPr>
            <p:ph type="sldNum" sz="quarter" idx="12"/>
          </p:nvPr>
        </p:nvSpPr>
        <p:spPr>
          <a:xfrm rot="5400000">
            <a:off x="5660016" y="136497"/>
            <a:ext cx="504014" cy="231020"/>
          </a:xfrm>
        </p:spPr>
        <p:txBody>
          <a:bodyPr/>
          <a:lstStyle>
            <a:lvl1pPr>
              <a:defRPr/>
            </a:lvl1pPr>
          </a:lstStyle>
          <a:p>
            <a:pPr>
              <a:defRPr/>
            </a:pPr>
            <a:fld id="{156AC4C3-847E-4723-BE78-0D1557FBC7FD}" type="slidenum">
              <a:rPr lang="en-US">
                <a:solidFill>
                  <a:srgbClr val="444D26"/>
                </a:solidFill>
              </a:rPr>
              <a:pPr>
                <a:defRPr/>
              </a:pPr>
              <a:t>‹#›</a:t>
            </a:fld>
            <a:endParaRPr lang="en-US" sz="1323">
              <a:solidFill>
                <a:srgbClr val="FFFFFF"/>
              </a:solidFill>
            </a:endParaRPr>
          </a:p>
        </p:txBody>
      </p:sp>
    </p:spTree>
    <p:extLst>
      <p:ext uri="{BB962C8B-B14F-4D97-AF65-F5344CB8AC3E}">
        <p14:creationId xmlns:p14="http://schemas.microsoft.com/office/powerpoint/2010/main" val="3291851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31800" y="1430338"/>
            <a:ext cx="3811588" cy="4276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395788" y="1430338"/>
            <a:ext cx="3813175" cy="4276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1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6"/>
          <p:cNvSpPr>
            <a:spLocks noGrp="1" noChangeArrowheads="1"/>
          </p:cNvSpPr>
          <p:nvPr>
            <p:ph type="sldNum" sz="quarter" idx="11"/>
          </p:nvPr>
        </p:nvSpPr>
        <p:spPr>
          <a:ln/>
        </p:spPr>
        <p:txBody>
          <a:bodyPr/>
          <a:lstStyle>
            <a:lvl1pPr>
              <a:defRPr/>
            </a:lvl1pPr>
          </a:lstStyle>
          <a:p>
            <a:pPr>
              <a:defRPr/>
            </a:pPr>
            <a:fld id="{3D73B8C4-33CF-4B42-A271-0F2AD91D7E44}" type="slidenum">
              <a:rPr lang="en-US" altLang="ja-JP"/>
              <a:pPr>
                <a:defRPr/>
              </a:pPr>
              <a:t>‹#›</a:t>
            </a:fld>
            <a:endParaRPr lang="en-US" altLang="ja-JP"/>
          </a:p>
        </p:txBody>
      </p:sp>
      <p:sp>
        <p:nvSpPr>
          <p:cNvPr id="7" name="Rectangle 17"/>
          <p:cNvSpPr>
            <a:spLocks noGrp="1" noChangeArrowheads="1"/>
          </p:cNvSpPr>
          <p:nvPr>
            <p:ph type="ftr" sz="quarter"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2004731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95313" y="344488"/>
            <a:ext cx="7453312" cy="1252537"/>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595313" y="1589088"/>
            <a:ext cx="3656012" cy="777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595313" y="2366963"/>
            <a:ext cx="3656012" cy="34813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375150" y="1589088"/>
            <a:ext cx="3673475" cy="777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375150" y="2366963"/>
            <a:ext cx="3673475" cy="34813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15"/>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16"/>
          <p:cNvSpPr>
            <a:spLocks noGrp="1" noChangeArrowheads="1"/>
          </p:cNvSpPr>
          <p:nvPr>
            <p:ph type="sldNum" sz="quarter" idx="11"/>
          </p:nvPr>
        </p:nvSpPr>
        <p:spPr>
          <a:ln/>
        </p:spPr>
        <p:txBody>
          <a:bodyPr/>
          <a:lstStyle>
            <a:lvl1pPr>
              <a:defRPr/>
            </a:lvl1pPr>
          </a:lstStyle>
          <a:p>
            <a:pPr>
              <a:defRPr/>
            </a:pPr>
            <a:fld id="{AFDDD7DF-C89D-4D71-B89E-7F2473A1763D}" type="slidenum">
              <a:rPr lang="en-US" altLang="ja-JP"/>
              <a:pPr>
                <a:defRPr/>
              </a:pPr>
              <a:t>‹#›</a:t>
            </a:fld>
            <a:endParaRPr lang="en-US" altLang="ja-JP"/>
          </a:p>
        </p:txBody>
      </p:sp>
      <p:sp>
        <p:nvSpPr>
          <p:cNvPr id="9" name="Rectangle 17"/>
          <p:cNvSpPr>
            <a:spLocks noGrp="1" noChangeArrowheads="1"/>
          </p:cNvSpPr>
          <p:nvPr>
            <p:ph type="ftr" sz="quarter"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832198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15"/>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16"/>
          <p:cNvSpPr>
            <a:spLocks noGrp="1" noChangeArrowheads="1"/>
          </p:cNvSpPr>
          <p:nvPr>
            <p:ph type="sldNum" sz="quarter" idx="11"/>
          </p:nvPr>
        </p:nvSpPr>
        <p:spPr>
          <a:ln/>
        </p:spPr>
        <p:txBody>
          <a:bodyPr/>
          <a:lstStyle>
            <a:lvl1pPr>
              <a:defRPr/>
            </a:lvl1pPr>
          </a:lstStyle>
          <a:p>
            <a:pPr>
              <a:defRPr/>
            </a:pPr>
            <a:fld id="{6C447C0B-079F-4304-8E55-AFBD35AFFE57}" type="slidenum">
              <a:rPr lang="en-US" altLang="ja-JP"/>
              <a:pPr>
                <a:defRPr/>
              </a:pPr>
              <a:t>‹#›</a:t>
            </a:fld>
            <a:endParaRPr lang="en-US" altLang="ja-JP"/>
          </a:p>
        </p:txBody>
      </p:sp>
      <p:sp>
        <p:nvSpPr>
          <p:cNvPr id="5" name="Rectangle 17"/>
          <p:cNvSpPr>
            <a:spLocks noGrp="1" noChangeArrowheads="1"/>
          </p:cNvSpPr>
          <p:nvPr>
            <p:ph type="ftr" sz="quarter"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2407394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5"/>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16"/>
          <p:cNvSpPr>
            <a:spLocks noGrp="1" noChangeArrowheads="1"/>
          </p:cNvSpPr>
          <p:nvPr>
            <p:ph type="sldNum" sz="quarter" idx="11"/>
          </p:nvPr>
        </p:nvSpPr>
        <p:spPr>
          <a:ln/>
        </p:spPr>
        <p:txBody>
          <a:bodyPr/>
          <a:lstStyle>
            <a:lvl1pPr>
              <a:defRPr/>
            </a:lvl1pPr>
          </a:lstStyle>
          <a:p>
            <a:pPr>
              <a:defRPr/>
            </a:pPr>
            <a:fld id="{EB01FE15-F103-47E8-A25D-A6A6CB94F6B5}" type="slidenum">
              <a:rPr lang="en-US" altLang="ja-JP"/>
              <a:pPr>
                <a:defRPr/>
              </a:pPr>
              <a:t>‹#›</a:t>
            </a:fld>
            <a:endParaRPr lang="en-US" altLang="ja-JP"/>
          </a:p>
        </p:txBody>
      </p:sp>
      <p:sp>
        <p:nvSpPr>
          <p:cNvPr id="4" name="Rectangle 17"/>
          <p:cNvSpPr>
            <a:spLocks noGrp="1" noChangeArrowheads="1"/>
          </p:cNvSpPr>
          <p:nvPr>
            <p:ph type="ftr" sz="quarter"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747332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95313" y="431800"/>
            <a:ext cx="2786062" cy="1512888"/>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673475" y="933450"/>
            <a:ext cx="4375150" cy="46053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595313" y="1944688"/>
            <a:ext cx="2786062" cy="3600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Rectangle 1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6"/>
          <p:cNvSpPr>
            <a:spLocks noGrp="1" noChangeArrowheads="1"/>
          </p:cNvSpPr>
          <p:nvPr>
            <p:ph type="sldNum" sz="quarter" idx="11"/>
          </p:nvPr>
        </p:nvSpPr>
        <p:spPr>
          <a:ln/>
        </p:spPr>
        <p:txBody>
          <a:bodyPr/>
          <a:lstStyle>
            <a:lvl1pPr>
              <a:defRPr/>
            </a:lvl1pPr>
          </a:lstStyle>
          <a:p>
            <a:pPr>
              <a:defRPr/>
            </a:pPr>
            <a:fld id="{EAFD33DD-05C0-4C99-87D0-3E70A8D2DA4B}" type="slidenum">
              <a:rPr lang="en-US" altLang="ja-JP"/>
              <a:pPr>
                <a:defRPr/>
              </a:pPr>
              <a:t>‹#›</a:t>
            </a:fld>
            <a:endParaRPr lang="en-US" altLang="ja-JP"/>
          </a:p>
        </p:txBody>
      </p:sp>
      <p:sp>
        <p:nvSpPr>
          <p:cNvPr id="7" name="Rectangle 17"/>
          <p:cNvSpPr>
            <a:spLocks noGrp="1" noChangeArrowheads="1"/>
          </p:cNvSpPr>
          <p:nvPr>
            <p:ph type="ftr" sz="quarter"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3654550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95313" y="431800"/>
            <a:ext cx="2786062" cy="1512888"/>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673475" y="933450"/>
            <a:ext cx="4375150" cy="46053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595313" y="1944688"/>
            <a:ext cx="2786062" cy="3600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Rectangle 1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6"/>
          <p:cNvSpPr>
            <a:spLocks noGrp="1" noChangeArrowheads="1"/>
          </p:cNvSpPr>
          <p:nvPr>
            <p:ph type="sldNum" sz="quarter" idx="11"/>
          </p:nvPr>
        </p:nvSpPr>
        <p:spPr>
          <a:ln/>
        </p:spPr>
        <p:txBody>
          <a:bodyPr/>
          <a:lstStyle>
            <a:lvl1pPr>
              <a:defRPr/>
            </a:lvl1pPr>
          </a:lstStyle>
          <a:p>
            <a:pPr>
              <a:defRPr/>
            </a:pPr>
            <a:fld id="{2CA301D7-61D5-4717-9FE0-0FE35160534E}" type="slidenum">
              <a:rPr lang="en-US" altLang="ja-JP"/>
              <a:pPr>
                <a:defRPr/>
              </a:pPr>
              <a:t>‹#›</a:t>
            </a:fld>
            <a:endParaRPr lang="en-US" altLang="ja-JP"/>
          </a:p>
        </p:txBody>
      </p:sp>
      <p:sp>
        <p:nvSpPr>
          <p:cNvPr id="7" name="Rectangle 17"/>
          <p:cNvSpPr>
            <a:spLocks noGrp="1" noChangeArrowheads="1"/>
          </p:cNvSpPr>
          <p:nvPr>
            <p:ph type="ftr" sz="quarter"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067068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8678863" cy="6486525"/>
            <a:chOff x="0" y="0"/>
            <a:chExt cx="5785" cy="4325"/>
          </a:xfrm>
        </p:grpSpPr>
        <p:sp>
          <p:nvSpPr>
            <p:cNvPr id="1032" name="AutoShape 3"/>
            <p:cNvSpPr>
              <a:spLocks noChangeArrowheads="1" noTextEdit="1"/>
            </p:cNvSpPr>
            <p:nvPr/>
          </p:nvSpPr>
          <p:spPr bwMode="auto">
            <a:xfrm>
              <a:off x="0" y="0"/>
              <a:ext cx="5785" cy="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1033" name="Rectangle 4"/>
            <p:cNvSpPr>
              <a:spLocks noChangeArrowheads="1"/>
            </p:cNvSpPr>
            <p:nvPr/>
          </p:nvSpPr>
          <p:spPr bwMode="auto">
            <a:xfrm>
              <a:off x="0" y="0"/>
              <a:ext cx="5765" cy="4325"/>
            </a:xfrm>
            <a:prstGeom prst="rect">
              <a:avLst/>
            </a:prstGeom>
            <a:noFill/>
            <a:ln w="1588">
              <a:solidFill>
                <a:srgbClr val="1F1A17"/>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ＭＳ Ｐゴシック" panose="020B0600070205080204" pitchFamily="50" charset="-128"/>
                  <a:ea typeface="SimSun" panose="02010600030101010101" pitchFamily="2" charset="-122"/>
                </a:defRPr>
              </a:lvl1pPr>
              <a:lvl2pPr marL="742950" indent="-285750">
                <a:defRPr>
                  <a:solidFill>
                    <a:schemeClr val="tx1"/>
                  </a:solidFill>
                  <a:latin typeface="ＭＳ Ｐゴシック" panose="020B0600070205080204" pitchFamily="50" charset="-128"/>
                  <a:ea typeface="SimSun" panose="02010600030101010101" pitchFamily="2" charset="-122"/>
                </a:defRPr>
              </a:lvl2pPr>
              <a:lvl3pPr marL="1143000" indent="-228600">
                <a:defRPr>
                  <a:solidFill>
                    <a:schemeClr val="tx1"/>
                  </a:solidFill>
                  <a:latin typeface="ＭＳ Ｐゴシック" panose="020B0600070205080204" pitchFamily="50" charset="-128"/>
                  <a:ea typeface="SimSun" panose="02010600030101010101" pitchFamily="2" charset="-122"/>
                </a:defRPr>
              </a:lvl3pPr>
              <a:lvl4pPr marL="1600200" indent="-228600">
                <a:defRPr>
                  <a:solidFill>
                    <a:schemeClr val="tx1"/>
                  </a:solidFill>
                  <a:latin typeface="ＭＳ Ｐゴシック" panose="020B0600070205080204" pitchFamily="50" charset="-128"/>
                  <a:ea typeface="SimSun" panose="02010600030101010101" pitchFamily="2" charset="-122"/>
                </a:defRPr>
              </a:lvl4pPr>
              <a:lvl5pPr marL="2057400" indent="-228600">
                <a:defRPr>
                  <a:solidFill>
                    <a:schemeClr val="tx1"/>
                  </a:solidFill>
                  <a:latin typeface="ＭＳ Ｐゴシック" panose="020B0600070205080204" pitchFamily="50" charset="-128"/>
                  <a:ea typeface="SimSun" panose="02010600030101010101" pitchFamily="2" charset="-122"/>
                </a:defRPr>
              </a:lvl5pPr>
              <a:lvl6pPr marL="25146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6pPr>
              <a:lvl7pPr marL="29718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7pPr>
              <a:lvl8pPr marL="34290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8pPr>
              <a:lvl9pPr marL="38862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9pPr>
            </a:lstStyle>
            <a:p>
              <a:pPr eaLnBrk="1" hangingPunct="1"/>
              <a:endParaRPr lang="ja-JP" altLang="en-US"/>
            </a:p>
          </p:txBody>
        </p:sp>
        <p:sp>
          <p:nvSpPr>
            <p:cNvPr id="1034" name="未知"/>
            <p:cNvSpPr>
              <a:spLocks/>
            </p:cNvSpPr>
            <p:nvPr/>
          </p:nvSpPr>
          <p:spPr bwMode="auto">
            <a:xfrm>
              <a:off x="353" y="30"/>
              <a:ext cx="2628" cy="2115"/>
            </a:xfrm>
            <a:custGeom>
              <a:avLst/>
              <a:gdLst>
                <a:gd name="T0" fmla="*/ 1102 w 7884"/>
                <a:gd name="T1" fmla="*/ 63 h 6345"/>
                <a:gd name="T2" fmla="*/ 1321 w 7884"/>
                <a:gd name="T3" fmla="*/ 21 h 6345"/>
                <a:gd name="T4" fmla="*/ 1544 w 7884"/>
                <a:gd name="T5" fmla="*/ 2 h 6345"/>
                <a:gd name="T6" fmla="*/ 1765 w 7884"/>
                <a:gd name="T7" fmla="*/ 4 h 6345"/>
                <a:gd name="T8" fmla="*/ 1983 w 7884"/>
                <a:gd name="T9" fmla="*/ 26 h 6345"/>
                <a:gd name="T10" fmla="*/ 2194 w 7884"/>
                <a:gd name="T11" fmla="*/ 67 h 6345"/>
                <a:gd name="T12" fmla="*/ 2395 w 7884"/>
                <a:gd name="T13" fmla="*/ 128 h 6345"/>
                <a:gd name="T14" fmla="*/ 2583 w 7884"/>
                <a:gd name="T15" fmla="*/ 207 h 6345"/>
                <a:gd name="T16" fmla="*/ 2498 w 7884"/>
                <a:gd name="T17" fmla="*/ 181 h 6345"/>
                <a:gd name="T18" fmla="*/ 2315 w 7884"/>
                <a:gd name="T19" fmla="*/ 129 h 6345"/>
                <a:gd name="T20" fmla="*/ 2125 w 7884"/>
                <a:gd name="T21" fmla="*/ 94 h 6345"/>
                <a:gd name="T22" fmla="*/ 1929 w 7884"/>
                <a:gd name="T23" fmla="*/ 73 h 6345"/>
                <a:gd name="T24" fmla="*/ 1731 w 7884"/>
                <a:gd name="T25" fmla="*/ 70 h 6345"/>
                <a:gd name="T26" fmla="*/ 1531 w 7884"/>
                <a:gd name="T27" fmla="*/ 83 h 6345"/>
                <a:gd name="T28" fmla="*/ 1332 w 7884"/>
                <a:gd name="T29" fmla="*/ 114 h 6345"/>
                <a:gd name="T30" fmla="*/ 1137 w 7884"/>
                <a:gd name="T31" fmla="*/ 163 h 6345"/>
                <a:gd name="T32" fmla="*/ 872 w 7884"/>
                <a:gd name="T33" fmla="*/ 264 h 6345"/>
                <a:gd name="T34" fmla="*/ 622 w 7884"/>
                <a:gd name="T35" fmla="*/ 407 h 6345"/>
                <a:gd name="T36" fmla="*/ 422 w 7884"/>
                <a:gd name="T37" fmla="*/ 579 h 6345"/>
                <a:gd name="T38" fmla="*/ 274 w 7884"/>
                <a:gd name="T39" fmla="*/ 772 h 6345"/>
                <a:gd name="T40" fmla="*/ 183 w 7884"/>
                <a:gd name="T41" fmla="*/ 981 h 6345"/>
                <a:gd name="T42" fmla="*/ 149 w 7884"/>
                <a:gd name="T43" fmla="*/ 1199 h 6345"/>
                <a:gd name="T44" fmla="*/ 178 w 7884"/>
                <a:gd name="T45" fmla="*/ 1421 h 6345"/>
                <a:gd name="T46" fmla="*/ 272 w 7884"/>
                <a:gd name="T47" fmla="*/ 1639 h 6345"/>
                <a:gd name="T48" fmla="*/ 341 w 7884"/>
                <a:gd name="T49" fmla="*/ 1740 h 6345"/>
                <a:gd name="T50" fmla="*/ 391 w 7884"/>
                <a:gd name="T51" fmla="*/ 1802 h 6345"/>
                <a:gd name="T52" fmla="*/ 446 w 7884"/>
                <a:gd name="T53" fmla="*/ 1860 h 6345"/>
                <a:gd name="T54" fmla="*/ 506 w 7884"/>
                <a:gd name="T55" fmla="*/ 1915 h 6345"/>
                <a:gd name="T56" fmla="*/ 570 w 7884"/>
                <a:gd name="T57" fmla="*/ 1967 h 6345"/>
                <a:gd name="T58" fmla="*/ 638 w 7884"/>
                <a:gd name="T59" fmla="*/ 2016 h 6345"/>
                <a:gd name="T60" fmla="*/ 709 w 7884"/>
                <a:gd name="T61" fmla="*/ 2062 h 6345"/>
                <a:gd name="T62" fmla="*/ 785 w 7884"/>
                <a:gd name="T63" fmla="*/ 2105 h 6345"/>
                <a:gd name="T64" fmla="*/ 728 w 7884"/>
                <a:gd name="T65" fmla="*/ 2082 h 6345"/>
                <a:gd name="T66" fmla="*/ 631 w 7884"/>
                <a:gd name="T67" fmla="*/ 2034 h 6345"/>
                <a:gd name="T68" fmla="*/ 539 w 7884"/>
                <a:gd name="T69" fmla="*/ 1981 h 6345"/>
                <a:gd name="T70" fmla="*/ 453 w 7884"/>
                <a:gd name="T71" fmla="*/ 1922 h 6345"/>
                <a:gd name="T72" fmla="*/ 373 w 7884"/>
                <a:gd name="T73" fmla="*/ 1859 h 6345"/>
                <a:gd name="T74" fmla="*/ 298 w 7884"/>
                <a:gd name="T75" fmla="*/ 1792 h 6345"/>
                <a:gd name="T76" fmla="*/ 231 w 7884"/>
                <a:gd name="T77" fmla="*/ 1720 h 6345"/>
                <a:gd name="T78" fmla="*/ 171 w 7884"/>
                <a:gd name="T79" fmla="*/ 1643 h 6345"/>
                <a:gd name="T80" fmla="*/ 68 w 7884"/>
                <a:gd name="T81" fmla="*/ 1462 h 6345"/>
                <a:gd name="T82" fmla="*/ 6 w 7884"/>
                <a:gd name="T83" fmla="*/ 1241 h 6345"/>
                <a:gd name="T84" fmla="*/ 9 w 7884"/>
                <a:gd name="T85" fmla="*/ 1020 h 6345"/>
                <a:gd name="T86" fmla="*/ 72 w 7884"/>
                <a:gd name="T87" fmla="*/ 806 h 6345"/>
                <a:gd name="T88" fmla="*/ 192 w 7884"/>
                <a:gd name="T89" fmla="*/ 604 h 6345"/>
                <a:gd name="T90" fmla="*/ 367 w 7884"/>
                <a:gd name="T91" fmla="*/ 421 h 6345"/>
                <a:gd name="T92" fmla="*/ 592 w 7884"/>
                <a:gd name="T93" fmla="*/ 263 h 6345"/>
                <a:gd name="T94" fmla="*/ 864 w 7884"/>
                <a:gd name="T95" fmla="*/ 135 h 634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7884" h="6345">
                  <a:moveTo>
                    <a:pt x="2819" y="327"/>
                  </a:moveTo>
                  <a:lnTo>
                    <a:pt x="2979" y="277"/>
                  </a:lnTo>
                  <a:lnTo>
                    <a:pt x="3142" y="230"/>
                  </a:lnTo>
                  <a:lnTo>
                    <a:pt x="3305" y="189"/>
                  </a:lnTo>
                  <a:lnTo>
                    <a:pt x="3469" y="152"/>
                  </a:lnTo>
                  <a:lnTo>
                    <a:pt x="3633" y="118"/>
                  </a:lnTo>
                  <a:lnTo>
                    <a:pt x="3798" y="89"/>
                  </a:lnTo>
                  <a:lnTo>
                    <a:pt x="3964" y="64"/>
                  </a:lnTo>
                  <a:lnTo>
                    <a:pt x="4131" y="43"/>
                  </a:lnTo>
                  <a:lnTo>
                    <a:pt x="4297" y="27"/>
                  </a:lnTo>
                  <a:lnTo>
                    <a:pt x="4464" y="14"/>
                  </a:lnTo>
                  <a:lnTo>
                    <a:pt x="4631" y="5"/>
                  </a:lnTo>
                  <a:lnTo>
                    <a:pt x="4798" y="1"/>
                  </a:lnTo>
                  <a:lnTo>
                    <a:pt x="4964" y="0"/>
                  </a:lnTo>
                  <a:lnTo>
                    <a:pt x="5130" y="3"/>
                  </a:lnTo>
                  <a:lnTo>
                    <a:pt x="5296" y="11"/>
                  </a:lnTo>
                  <a:lnTo>
                    <a:pt x="5460" y="22"/>
                  </a:lnTo>
                  <a:lnTo>
                    <a:pt x="5624" y="36"/>
                  </a:lnTo>
                  <a:lnTo>
                    <a:pt x="5787" y="54"/>
                  </a:lnTo>
                  <a:lnTo>
                    <a:pt x="5949" y="77"/>
                  </a:lnTo>
                  <a:lnTo>
                    <a:pt x="6109" y="102"/>
                  </a:lnTo>
                  <a:lnTo>
                    <a:pt x="6268" y="132"/>
                  </a:lnTo>
                  <a:lnTo>
                    <a:pt x="6425" y="165"/>
                  </a:lnTo>
                  <a:lnTo>
                    <a:pt x="6582" y="202"/>
                  </a:lnTo>
                  <a:lnTo>
                    <a:pt x="6736" y="242"/>
                  </a:lnTo>
                  <a:lnTo>
                    <a:pt x="6888" y="285"/>
                  </a:lnTo>
                  <a:lnTo>
                    <a:pt x="7037" y="332"/>
                  </a:lnTo>
                  <a:lnTo>
                    <a:pt x="7185" y="383"/>
                  </a:lnTo>
                  <a:lnTo>
                    <a:pt x="7330" y="437"/>
                  </a:lnTo>
                  <a:lnTo>
                    <a:pt x="7473" y="495"/>
                  </a:lnTo>
                  <a:lnTo>
                    <a:pt x="7613" y="555"/>
                  </a:lnTo>
                  <a:lnTo>
                    <a:pt x="7750" y="620"/>
                  </a:lnTo>
                  <a:lnTo>
                    <a:pt x="7884" y="687"/>
                  </a:lnTo>
                  <a:lnTo>
                    <a:pt x="7755" y="636"/>
                  </a:lnTo>
                  <a:lnTo>
                    <a:pt x="7625" y="587"/>
                  </a:lnTo>
                  <a:lnTo>
                    <a:pt x="7493" y="542"/>
                  </a:lnTo>
                  <a:lnTo>
                    <a:pt x="7358" y="499"/>
                  </a:lnTo>
                  <a:lnTo>
                    <a:pt x="7222" y="459"/>
                  </a:lnTo>
                  <a:lnTo>
                    <a:pt x="7084" y="422"/>
                  </a:lnTo>
                  <a:lnTo>
                    <a:pt x="6945" y="388"/>
                  </a:lnTo>
                  <a:lnTo>
                    <a:pt x="6804" y="357"/>
                  </a:lnTo>
                  <a:lnTo>
                    <a:pt x="6662" y="329"/>
                  </a:lnTo>
                  <a:lnTo>
                    <a:pt x="6519" y="303"/>
                  </a:lnTo>
                  <a:lnTo>
                    <a:pt x="6374" y="281"/>
                  </a:lnTo>
                  <a:lnTo>
                    <a:pt x="6229" y="260"/>
                  </a:lnTo>
                  <a:lnTo>
                    <a:pt x="6083" y="244"/>
                  </a:lnTo>
                  <a:lnTo>
                    <a:pt x="5936" y="231"/>
                  </a:lnTo>
                  <a:lnTo>
                    <a:pt x="5788" y="220"/>
                  </a:lnTo>
                  <a:lnTo>
                    <a:pt x="5640" y="213"/>
                  </a:lnTo>
                  <a:lnTo>
                    <a:pt x="5490" y="208"/>
                  </a:lnTo>
                  <a:lnTo>
                    <a:pt x="5342" y="207"/>
                  </a:lnTo>
                  <a:lnTo>
                    <a:pt x="5192" y="209"/>
                  </a:lnTo>
                  <a:lnTo>
                    <a:pt x="5042" y="215"/>
                  </a:lnTo>
                  <a:lnTo>
                    <a:pt x="4893" y="224"/>
                  </a:lnTo>
                  <a:lnTo>
                    <a:pt x="4743" y="234"/>
                  </a:lnTo>
                  <a:lnTo>
                    <a:pt x="4592" y="250"/>
                  </a:lnTo>
                  <a:lnTo>
                    <a:pt x="4444" y="268"/>
                  </a:lnTo>
                  <a:lnTo>
                    <a:pt x="4294" y="289"/>
                  </a:lnTo>
                  <a:lnTo>
                    <a:pt x="4145" y="314"/>
                  </a:lnTo>
                  <a:lnTo>
                    <a:pt x="3997" y="342"/>
                  </a:lnTo>
                  <a:lnTo>
                    <a:pt x="3849" y="373"/>
                  </a:lnTo>
                  <a:lnTo>
                    <a:pt x="3703" y="408"/>
                  </a:lnTo>
                  <a:lnTo>
                    <a:pt x="3556" y="447"/>
                  </a:lnTo>
                  <a:lnTo>
                    <a:pt x="3411" y="488"/>
                  </a:lnTo>
                  <a:lnTo>
                    <a:pt x="3267" y="534"/>
                  </a:lnTo>
                  <a:lnTo>
                    <a:pt x="3041" y="613"/>
                  </a:lnTo>
                  <a:lnTo>
                    <a:pt x="2824" y="699"/>
                  </a:lnTo>
                  <a:lnTo>
                    <a:pt x="2615" y="791"/>
                  </a:lnTo>
                  <a:lnTo>
                    <a:pt x="2414" y="890"/>
                  </a:lnTo>
                  <a:lnTo>
                    <a:pt x="2222" y="995"/>
                  </a:lnTo>
                  <a:lnTo>
                    <a:pt x="2040" y="1106"/>
                  </a:lnTo>
                  <a:lnTo>
                    <a:pt x="1866" y="1222"/>
                  </a:lnTo>
                  <a:lnTo>
                    <a:pt x="1703" y="1343"/>
                  </a:lnTo>
                  <a:lnTo>
                    <a:pt x="1548" y="1470"/>
                  </a:lnTo>
                  <a:lnTo>
                    <a:pt x="1402" y="1601"/>
                  </a:lnTo>
                  <a:lnTo>
                    <a:pt x="1267" y="1737"/>
                  </a:lnTo>
                  <a:lnTo>
                    <a:pt x="1141" y="1876"/>
                  </a:lnTo>
                  <a:lnTo>
                    <a:pt x="1025" y="2020"/>
                  </a:lnTo>
                  <a:lnTo>
                    <a:pt x="918" y="2167"/>
                  </a:lnTo>
                  <a:lnTo>
                    <a:pt x="823" y="2316"/>
                  </a:lnTo>
                  <a:lnTo>
                    <a:pt x="738" y="2469"/>
                  </a:lnTo>
                  <a:lnTo>
                    <a:pt x="664" y="2625"/>
                  </a:lnTo>
                  <a:lnTo>
                    <a:pt x="600" y="2783"/>
                  </a:lnTo>
                  <a:lnTo>
                    <a:pt x="548" y="2943"/>
                  </a:lnTo>
                  <a:lnTo>
                    <a:pt x="505" y="3105"/>
                  </a:lnTo>
                  <a:lnTo>
                    <a:pt x="475" y="3268"/>
                  </a:lnTo>
                  <a:lnTo>
                    <a:pt x="455" y="3433"/>
                  </a:lnTo>
                  <a:lnTo>
                    <a:pt x="448" y="3597"/>
                  </a:lnTo>
                  <a:lnTo>
                    <a:pt x="451" y="3763"/>
                  </a:lnTo>
                  <a:lnTo>
                    <a:pt x="467" y="3929"/>
                  </a:lnTo>
                  <a:lnTo>
                    <a:pt x="494" y="4096"/>
                  </a:lnTo>
                  <a:lnTo>
                    <a:pt x="534" y="4262"/>
                  </a:lnTo>
                  <a:lnTo>
                    <a:pt x="585" y="4427"/>
                  </a:lnTo>
                  <a:lnTo>
                    <a:pt x="649" y="4592"/>
                  </a:lnTo>
                  <a:lnTo>
                    <a:pt x="726" y="4755"/>
                  </a:lnTo>
                  <a:lnTo>
                    <a:pt x="817" y="4918"/>
                  </a:lnTo>
                  <a:lnTo>
                    <a:pt x="918" y="5077"/>
                  </a:lnTo>
                  <a:lnTo>
                    <a:pt x="952" y="5126"/>
                  </a:lnTo>
                  <a:lnTo>
                    <a:pt x="987" y="5174"/>
                  </a:lnTo>
                  <a:lnTo>
                    <a:pt x="1022" y="5220"/>
                  </a:lnTo>
                  <a:lnTo>
                    <a:pt x="1058" y="5267"/>
                  </a:lnTo>
                  <a:lnTo>
                    <a:pt x="1095" y="5314"/>
                  </a:lnTo>
                  <a:lnTo>
                    <a:pt x="1134" y="5359"/>
                  </a:lnTo>
                  <a:lnTo>
                    <a:pt x="1173" y="5405"/>
                  </a:lnTo>
                  <a:lnTo>
                    <a:pt x="1214" y="5449"/>
                  </a:lnTo>
                  <a:lnTo>
                    <a:pt x="1255" y="5493"/>
                  </a:lnTo>
                  <a:lnTo>
                    <a:pt x="1296" y="5536"/>
                  </a:lnTo>
                  <a:lnTo>
                    <a:pt x="1338" y="5580"/>
                  </a:lnTo>
                  <a:lnTo>
                    <a:pt x="1383" y="5622"/>
                  </a:lnTo>
                  <a:lnTo>
                    <a:pt x="1426" y="5663"/>
                  </a:lnTo>
                  <a:lnTo>
                    <a:pt x="1472" y="5704"/>
                  </a:lnTo>
                  <a:lnTo>
                    <a:pt x="1517" y="5744"/>
                  </a:lnTo>
                  <a:lnTo>
                    <a:pt x="1565" y="5785"/>
                  </a:lnTo>
                  <a:lnTo>
                    <a:pt x="1612" y="5825"/>
                  </a:lnTo>
                  <a:lnTo>
                    <a:pt x="1660" y="5863"/>
                  </a:lnTo>
                  <a:lnTo>
                    <a:pt x="1709" y="5902"/>
                  </a:lnTo>
                  <a:lnTo>
                    <a:pt x="1759" y="5939"/>
                  </a:lnTo>
                  <a:lnTo>
                    <a:pt x="1810" y="5977"/>
                  </a:lnTo>
                  <a:lnTo>
                    <a:pt x="1861" y="6012"/>
                  </a:lnTo>
                  <a:lnTo>
                    <a:pt x="1913" y="6048"/>
                  </a:lnTo>
                  <a:lnTo>
                    <a:pt x="1965" y="6084"/>
                  </a:lnTo>
                  <a:lnTo>
                    <a:pt x="2019" y="6119"/>
                  </a:lnTo>
                  <a:lnTo>
                    <a:pt x="2074" y="6153"/>
                  </a:lnTo>
                  <a:lnTo>
                    <a:pt x="2128" y="6187"/>
                  </a:lnTo>
                  <a:lnTo>
                    <a:pt x="2183" y="6220"/>
                  </a:lnTo>
                  <a:lnTo>
                    <a:pt x="2240" y="6252"/>
                  </a:lnTo>
                  <a:lnTo>
                    <a:pt x="2296" y="6284"/>
                  </a:lnTo>
                  <a:lnTo>
                    <a:pt x="2354" y="6315"/>
                  </a:lnTo>
                  <a:lnTo>
                    <a:pt x="2411" y="6345"/>
                  </a:lnTo>
                  <a:lnTo>
                    <a:pt x="2335" y="6313"/>
                  </a:lnTo>
                  <a:lnTo>
                    <a:pt x="2259" y="6280"/>
                  </a:lnTo>
                  <a:lnTo>
                    <a:pt x="2184" y="6247"/>
                  </a:lnTo>
                  <a:lnTo>
                    <a:pt x="2111" y="6212"/>
                  </a:lnTo>
                  <a:lnTo>
                    <a:pt x="2038" y="6176"/>
                  </a:lnTo>
                  <a:lnTo>
                    <a:pt x="1965" y="6139"/>
                  </a:lnTo>
                  <a:lnTo>
                    <a:pt x="1894" y="6101"/>
                  </a:lnTo>
                  <a:lnTo>
                    <a:pt x="1824" y="6063"/>
                  </a:lnTo>
                  <a:lnTo>
                    <a:pt x="1755" y="6023"/>
                  </a:lnTo>
                  <a:lnTo>
                    <a:pt x="1686" y="5983"/>
                  </a:lnTo>
                  <a:lnTo>
                    <a:pt x="1618" y="5942"/>
                  </a:lnTo>
                  <a:lnTo>
                    <a:pt x="1552" y="5900"/>
                  </a:lnTo>
                  <a:lnTo>
                    <a:pt x="1487" y="5856"/>
                  </a:lnTo>
                  <a:lnTo>
                    <a:pt x="1423" y="5812"/>
                  </a:lnTo>
                  <a:lnTo>
                    <a:pt x="1359" y="5767"/>
                  </a:lnTo>
                  <a:lnTo>
                    <a:pt x="1297" y="5722"/>
                  </a:lnTo>
                  <a:lnTo>
                    <a:pt x="1236" y="5675"/>
                  </a:lnTo>
                  <a:lnTo>
                    <a:pt x="1177" y="5627"/>
                  </a:lnTo>
                  <a:lnTo>
                    <a:pt x="1118" y="5578"/>
                  </a:lnTo>
                  <a:lnTo>
                    <a:pt x="1059" y="5529"/>
                  </a:lnTo>
                  <a:lnTo>
                    <a:pt x="1004" y="5479"/>
                  </a:lnTo>
                  <a:lnTo>
                    <a:pt x="949" y="5428"/>
                  </a:lnTo>
                  <a:lnTo>
                    <a:pt x="895" y="5376"/>
                  </a:lnTo>
                  <a:lnTo>
                    <a:pt x="843" y="5322"/>
                  </a:lnTo>
                  <a:lnTo>
                    <a:pt x="792" y="5269"/>
                  </a:lnTo>
                  <a:lnTo>
                    <a:pt x="741" y="5215"/>
                  </a:lnTo>
                  <a:lnTo>
                    <a:pt x="693" y="5160"/>
                  </a:lnTo>
                  <a:lnTo>
                    <a:pt x="645" y="5103"/>
                  </a:lnTo>
                  <a:lnTo>
                    <a:pt x="600" y="5046"/>
                  </a:lnTo>
                  <a:lnTo>
                    <a:pt x="555" y="4988"/>
                  </a:lnTo>
                  <a:lnTo>
                    <a:pt x="512" y="4930"/>
                  </a:lnTo>
                  <a:lnTo>
                    <a:pt x="470" y="4870"/>
                  </a:lnTo>
                  <a:lnTo>
                    <a:pt x="369" y="4711"/>
                  </a:lnTo>
                  <a:lnTo>
                    <a:pt x="279" y="4548"/>
                  </a:lnTo>
                  <a:lnTo>
                    <a:pt x="203" y="4385"/>
                  </a:lnTo>
                  <a:lnTo>
                    <a:pt x="139" y="4220"/>
                  </a:lnTo>
                  <a:lnTo>
                    <a:pt x="87" y="4054"/>
                  </a:lnTo>
                  <a:lnTo>
                    <a:pt x="46" y="3889"/>
                  </a:lnTo>
                  <a:lnTo>
                    <a:pt x="19" y="3722"/>
                  </a:lnTo>
                  <a:lnTo>
                    <a:pt x="4" y="3556"/>
                  </a:lnTo>
                  <a:lnTo>
                    <a:pt x="0" y="3390"/>
                  </a:lnTo>
                  <a:lnTo>
                    <a:pt x="7" y="3225"/>
                  </a:lnTo>
                  <a:lnTo>
                    <a:pt x="27" y="3060"/>
                  </a:lnTo>
                  <a:lnTo>
                    <a:pt x="57" y="2898"/>
                  </a:lnTo>
                  <a:lnTo>
                    <a:pt x="100" y="2736"/>
                  </a:lnTo>
                  <a:lnTo>
                    <a:pt x="153" y="2576"/>
                  </a:lnTo>
                  <a:lnTo>
                    <a:pt x="216" y="2418"/>
                  </a:lnTo>
                  <a:lnTo>
                    <a:pt x="290" y="2262"/>
                  </a:lnTo>
                  <a:lnTo>
                    <a:pt x="375" y="2109"/>
                  </a:lnTo>
                  <a:lnTo>
                    <a:pt x="472" y="1959"/>
                  </a:lnTo>
                  <a:lnTo>
                    <a:pt x="577" y="1813"/>
                  </a:lnTo>
                  <a:lnTo>
                    <a:pt x="693" y="1669"/>
                  </a:lnTo>
                  <a:lnTo>
                    <a:pt x="819" y="1530"/>
                  </a:lnTo>
                  <a:lnTo>
                    <a:pt x="954" y="1394"/>
                  </a:lnTo>
                  <a:lnTo>
                    <a:pt x="1100" y="1263"/>
                  </a:lnTo>
                  <a:lnTo>
                    <a:pt x="1255" y="1136"/>
                  </a:lnTo>
                  <a:lnTo>
                    <a:pt x="1419" y="1014"/>
                  </a:lnTo>
                  <a:lnTo>
                    <a:pt x="1592" y="898"/>
                  </a:lnTo>
                  <a:lnTo>
                    <a:pt x="1775" y="788"/>
                  </a:lnTo>
                  <a:lnTo>
                    <a:pt x="1966" y="682"/>
                  </a:lnTo>
                  <a:lnTo>
                    <a:pt x="2167" y="584"/>
                  </a:lnTo>
                  <a:lnTo>
                    <a:pt x="2376" y="491"/>
                  </a:lnTo>
                  <a:lnTo>
                    <a:pt x="2593" y="406"/>
                  </a:lnTo>
                  <a:lnTo>
                    <a:pt x="2819" y="327"/>
                  </a:lnTo>
                  <a:close/>
                </a:path>
              </a:pathLst>
            </a:custGeom>
            <a:solidFill>
              <a:srgbClr val="DEDED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35" name="Rectangle 6"/>
            <p:cNvSpPr>
              <a:spLocks noChangeArrowheads="1"/>
            </p:cNvSpPr>
            <p:nvPr/>
          </p:nvSpPr>
          <p:spPr bwMode="auto">
            <a:xfrm>
              <a:off x="0" y="0"/>
              <a:ext cx="5765" cy="119"/>
            </a:xfrm>
            <a:prstGeom prst="rect">
              <a:avLst/>
            </a:prstGeom>
            <a:solidFill>
              <a:srgbClr val="2C4C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ＭＳ Ｐゴシック" panose="020B0600070205080204" pitchFamily="50" charset="-128"/>
                  <a:ea typeface="SimSun" panose="02010600030101010101" pitchFamily="2" charset="-122"/>
                </a:defRPr>
              </a:lvl1pPr>
              <a:lvl2pPr marL="742950" indent="-285750">
                <a:defRPr>
                  <a:solidFill>
                    <a:schemeClr val="tx1"/>
                  </a:solidFill>
                  <a:latin typeface="ＭＳ Ｐゴシック" panose="020B0600070205080204" pitchFamily="50" charset="-128"/>
                  <a:ea typeface="SimSun" panose="02010600030101010101" pitchFamily="2" charset="-122"/>
                </a:defRPr>
              </a:lvl2pPr>
              <a:lvl3pPr marL="1143000" indent="-228600">
                <a:defRPr>
                  <a:solidFill>
                    <a:schemeClr val="tx1"/>
                  </a:solidFill>
                  <a:latin typeface="ＭＳ Ｐゴシック" panose="020B0600070205080204" pitchFamily="50" charset="-128"/>
                  <a:ea typeface="SimSun" panose="02010600030101010101" pitchFamily="2" charset="-122"/>
                </a:defRPr>
              </a:lvl3pPr>
              <a:lvl4pPr marL="1600200" indent="-228600">
                <a:defRPr>
                  <a:solidFill>
                    <a:schemeClr val="tx1"/>
                  </a:solidFill>
                  <a:latin typeface="ＭＳ Ｐゴシック" panose="020B0600070205080204" pitchFamily="50" charset="-128"/>
                  <a:ea typeface="SimSun" panose="02010600030101010101" pitchFamily="2" charset="-122"/>
                </a:defRPr>
              </a:lvl4pPr>
              <a:lvl5pPr marL="2057400" indent="-228600">
                <a:defRPr>
                  <a:solidFill>
                    <a:schemeClr val="tx1"/>
                  </a:solidFill>
                  <a:latin typeface="ＭＳ Ｐゴシック" panose="020B0600070205080204" pitchFamily="50" charset="-128"/>
                  <a:ea typeface="SimSun" panose="02010600030101010101" pitchFamily="2" charset="-122"/>
                </a:defRPr>
              </a:lvl5pPr>
              <a:lvl6pPr marL="25146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6pPr>
              <a:lvl7pPr marL="29718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7pPr>
              <a:lvl8pPr marL="34290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8pPr>
              <a:lvl9pPr marL="38862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9pPr>
            </a:lstStyle>
            <a:p>
              <a:pPr eaLnBrk="1" hangingPunct="1"/>
              <a:endParaRPr lang="ja-JP" altLang="en-US"/>
            </a:p>
          </p:txBody>
        </p:sp>
        <p:sp>
          <p:nvSpPr>
            <p:cNvPr id="1036" name="Rectangle 7"/>
            <p:cNvSpPr>
              <a:spLocks noChangeArrowheads="1"/>
            </p:cNvSpPr>
            <p:nvPr/>
          </p:nvSpPr>
          <p:spPr bwMode="auto">
            <a:xfrm>
              <a:off x="0" y="0"/>
              <a:ext cx="2362" cy="119"/>
            </a:xfrm>
            <a:prstGeom prst="rect">
              <a:avLst/>
            </a:prstGeom>
            <a:solidFill>
              <a:srgbClr val="5D7E7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ＭＳ Ｐゴシック" panose="020B0600070205080204" pitchFamily="50" charset="-128"/>
                  <a:ea typeface="SimSun" panose="02010600030101010101" pitchFamily="2" charset="-122"/>
                </a:defRPr>
              </a:lvl1pPr>
              <a:lvl2pPr marL="742950" indent="-285750">
                <a:defRPr>
                  <a:solidFill>
                    <a:schemeClr val="tx1"/>
                  </a:solidFill>
                  <a:latin typeface="ＭＳ Ｐゴシック" panose="020B0600070205080204" pitchFamily="50" charset="-128"/>
                  <a:ea typeface="SimSun" panose="02010600030101010101" pitchFamily="2" charset="-122"/>
                </a:defRPr>
              </a:lvl2pPr>
              <a:lvl3pPr marL="1143000" indent="-228600">
                <a:defRPr>
                  <a:solidFill>
                    <a:schemeClr val="tx1"/>
                  </a:solidFill>
                  <a:latin typeface="ＭＳ Ｐゴシック" panose="020B0600070205080204" pitchFamily="50" charset="-128"/>
                  <a:ea typeface="SimSun" panose="02010600030101010101" pitchFamily="2" charset="-122"/>
                </a:defRPr>
              </a:lvl3pPr>
              <a:lvl4pPr marL="1600200" indent="-228600">
                <a:defRPr>
                  <a:solidFill>
                    <a:schemeClr val="tx1"/>
                  </a:solidFill>
                  <a:latin typeface="ＭＳ Ｐゴシック" panose="020B0600070205080204" pitchFamily="50" charset="-128"/>
                  <a:ea typeface="SimSun" panose="02010600030101010101" pitchFamily="2" charset="-122"/>
                </a:defRPr>
              </a:lvl4pPr>
              <a:lvl5pPr marL="2057400" indent="-228600">
                <a:defRPr>
                  <a:solidFill>
                    <a:schemeClr val="tx1"/>
                  </a:solidFill>
                  <a:latin typeface="ＭＳ Ｐゴシック" panose="020B0600070205080204" pitchFamily="50" charset="-128"/>
                  <a:ea typeface="SimSun" panose="02010600030101010101" pitchFamily="2" charset="-122"/>
                </a:defRPr>
              </a:lvl5pPr>
              <a:lvl6pPr marL="25146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6pPr>
              <a:lvl7pPr marL="29718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7pPr>
              <a:lvl8pPr marL="34290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8pPr>
              <a:lvl9pPr marL="38862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9pPr>
            </a:lstStyle>
            <a:p>
              <a:pPr eaLnBrk="1" hangingPunct="1"/>
              <a:endParaRPr lang="ja-JP" altLang="en-US"/>
            </a:p>
          </p:txBody>
        </p:sp>
        <p:sp>
          <p:nvSpPr>
            <p:cNvPr id="1037" name="未知"/>
            <p:cNvSpPr>
              <a:spLocks/>
            </p:cNvSpPr>
            <p:nvPr/>
          </p:nvSpPr>
          <p:spPr bwMode="auto">
            <a:xfrm>
              <a:off x="2493" y="900"/>
              <a:ext cx="2628" cy="2114"/>
            </a:xfrm>
            <a:custGeom>
              <a:avLst/>
              <a:gdLst>
                <a:gd name="T0" fmla="*/ 1526 w 7885"/>
                <a:gd name="T1" fmla="*/ 2051 h 6344"/>
                <a:gd name="T2" fmla="*/ 1307 w 7885"/>
                <a:gd name="T3" fmla="*/ 2093 h 6344"/>
                <a:gd name="T4" fmla="*/ 1084 w 7885"/>
                <a:gd name="T5" fmla="*/ 2112 h 6344"/>
                <a:gd name="T6" fmla="*/ 863 w 7885"/>
                <a:gd name="T7" fmla="*/ 2111 h 6344"/>
                <a:gd name="T8" fmla="*/ 645 w 7885"/>
                <a:gd name="T9" fmla="*/ 2089 h 6344"/>
                <a:gd name="T10" fmla="*/ 434 w 7885"/>
                <a:gd name="T11" fmla="*/ 2047 h 6344"/>
                <a:gd name="T12" fmla="*/ 233 w 7885"/>
                <a:gd name="T13" fmla="*/ 1986 h 6344"/>
                <a:gd name="T14" fmla="*/ 45 w 7885"/>
                <a:gd name="T15" fmla="*/ 1908 h 6344"/>
                <a:gd name="T16" fmla="*/ 130 w 7885"/>
                <a:gd name="T17" fmla="*/ 1934 h 6344"/>
                <a:gd name="T18" fmla="*/ 313 w 7885"/>
                <a:gd name="T19" fmla="*/ 1985 h 6344"/>
                <a:gd name="T20" fmla="*/ 503 w 7885"/>
                <a:gd name="T21" fmla="*/ 2021 h 6344"/>
                <a:gd name="T22" fmla="*/ 699 w 7885"/>
                <a:gd name="T23" fmla="*/ 2041 h 6344"/>
                <a:gd name="T24" fmla="*/ 897 w 7885"/>
                <a:gd name="T25" fmla="*/ 2044 h 6344"/>
                <a:gd name="T26" fmla="*/ 1097 w 7885"/>
                <a:gd name="T27" fmla="*/ 2031 h 6344"/>
                <a:gd name="T28" fmla="*/ 1296 w 7885"/>
                <a:gd name="T29" fmla="*/ 2000 h 6344"/>
                <a:gd name="T30" fmla="*/ 1491 w 7885"/>
                <a:gd name="T31" fmla="*/ 1951 h 6344"/>
                <a:gd name="T32" fmla="*/ 1756 w 7885"/>
                <a:gd name="T33" fmla="*/ 1851 h 6344"/>
                <a:gd name="T34" fmla="*/ 2006 w 7885"/>
                <a:gd name="T35" fmla="*/ 1707 h 6344"/>
                <a:gd name="T36" fmla="*/ 2206 w 7885"/>
                <a:gd name="T37" fmla="*/ 1536 h 6344"/>
                <a:gd name="T38" fmla="*/ 2353 w 7885"/>
                <a:gd name="T39" fmla="*/ 1342 h 6344"/>
                <a:gd name="T40" fmla="*/ 2445 w 7885"/>
                <a:gd name="T41" fmla="*/ 1133 h 6344"/>
                <a:gd name="T42" fmla="*/ 2479 w 7885"/>
                <a:gd name="T43" fmla="*/ 915 h 6344"/>
                <a:gd name="T44" fmla="*/ 2450 w 7885"/>
                <a:gd name="T45" fmla="*/ 694 h 6344"/>
                <a:gd name="T46" fmla="*/ 2356 w 7885"/>
                <a:gd name="T47" fmla="*/ 476 h 6344"/>
                <a:gd name="T48" fmla="*/ 2287 w 7885"/>
                <a:gd name="T49" fmla="*/ 375 h 6344"/>
                <a:gd name="T50" fmla="*/ 2237 w 7885"/>
                <a:gd name="T51" fmla="*/ 314 h 6344"/>
                <a:gd name="T52" fmla="*/ 2182 w 7885"/>
                <a:gd name="T53" fmla="*/ 255 h 6344"/>
                <a:gd name="T54" fmla="*/ 2122 w 7885"/>
                <a:gd name="T55" fmla="*/ 200 h 6344"/>
                <a:gd name="T56" fmla="*/ 2058 w 7885"/>
                <a:gd name="T57" fmla="*/ 148 h 6344"/>
                <a:gd name="T58" fmla="*/ 1990 w 7885"/>
                <a:gd name="T59" fmla="*/ 99 h 6344"/>
                <a:gd name="T60" fmla="*/ 1918 w 7885"/>
                <a:gd name="T61" fmla="*/ 53 h 6344"/>
                <a:gd name="T62" fmla="*/ 1843 w 7885"/>
                <a:gd name="T63" fmla="*/ 10 h 6344"/>
                <a:gd name="T64" fmla="*/ 1900 w 7885"/>
                <a:gd name="T65" fmla="*/ 33 h 6344"/>
                <a:gd name="T66" fmla="*/ 1996 w 7885"/>
                <a:gd name="T67" fmla="*/ 81 h 6344"/>
                <a:gd name="T68" fmla="*/ 2088 w 7885"/>
                <a:gd name="T69" fmla="*/ 134 h 6344"/>
                <a:gd name="T70" fmla="*/ 2175 w 7885"/>
                <a:gd name="T71" fmla="*/ 192 h 6344"/>
                <a:gd name="T72" fmla="*/ 2255 w 7885"/>
                <a:gd name="T73" fmla="*/ 255 h 6344"/>
                <a:gd name="T74" fmla="*/ 2330 w 7885"/>
                <a:gd name="T75" fmla="*/ 323 h 6344"/>
                <a:gd name="T76" fmla="*/ 2397 w 7885"/>
                <a:gd name="T77" fmla="*/ 395 h 6344"/>
                <a:gd name="T78" fmla="*/ 2457 w 7885"/>
                <a:gd name="T79" fmla="*/ 472 h 6344"/>
                <a:gd name="T80" fmla="*/ 2560 w 7885"/>
                <a:gd name="T81" fmla="*/ 653 h 6344"/>
                <a:gd name="T82" fmla="*/ 2621 w 7885"/>
                <a:gd name="T83" fmla="*/ 874 h 6344"/>
                <a:gd name="T84" fmla="*/ 2619 w 7885"/>
                <a:gd name="T85" fmla="*/ 1094 h 6344"/>
                <a:gd name="T86" fmla="*/ 2556 w 7885"/>
                <a:gd name="T87" fmla="*/ 1309 h 6344"/>
                <a:gd name="T88" fmla="*/ 2435 w 7885"/>
                <a:gd name="T89" fmla="*/ 1511 h 6344"/>
                <a:gd name="T90" fmla="*/ 2261 w 7885"/>
                <a:gd name="T91" fmla="*/ 1693 h 6344"/>
                <a:gd name="T92" fmla="*/ 2036 w 7885"/>
                <a:gd name="T93" fmla="*/ 1852 h 6344"/>
                <a:gd name="T94" fmla="*/ 1763 w 7885"/>
                <a:gd name="T95" fmla="*/ 1979 h 634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7885" h="6344">
                  <a:moveTo>
                    <a:pt x="5065" y="6018"/>
                  </a:moveTo>
                  <a:lnTo>
                    <a:pt x="4905" y="6069"/>
                  </a:lnTo>
                  <a:lnTo>
                    <a:pt x="4742" y="6114"/>
                  </a:lnTo>
                  <a:lnTo>
                    <a:pt x="4579" y="6156"/>
                  </a:lnTo>
                  <a:lnTo>
                    <a:pt x="4416" y="6194"/>
                  </a:lnTo>
                  <a:lnTo>
                    <a:pt x="4251" y="6226"/>
                  </a:lnTo>
                  <a:lnTo>
                    <a:pt x="4086" y="6255"/>
                  </a:lnTo>
                  <a:lnTo>
                    <a:pt x="3920" y="6280"/>
                  </a:lnTo>
                  <a:lnTo>
                    <a:pt x="3753" y="6301"/>
                  </a:lnTo>
                  <a:lnTo>
                    <a:pt x="3587" y="6317"/>
                  </a:lnTo>
                  <a:lnTo>
                    <a:pt x="3420" y="6330"/>
                  </a:lnTo>
                  <a:lnTo>
                    <a:pt x="3253" y="6339"/>
                  </a:lnTo>
                  <a:lnTo>
                    <a:pt x="3086" y="6343"/>
                  </a:lnTo>
                  <a:lnTo>
                    <a:pt x="2920" y="6344"/>
                  </a:lnTo>
                  <a:lnTo>
                    <a:pt x="2754" y="6341"/>
                  </a:lnTo>
                  <a:lnTo>
                    <a:pt x="2588" y="6334"/>
                  </a:lnTo>
                  <a:lnTo>
                    <a:pt x="2424" y="6323"/>
                  </a:lnTo>
                  <a:lnTo>
                    <a:pt x="2260" y="6309"/>
                  </a:lnTo>
                  <a:lnTo>
                    <a:pt x="2098" y="6290"/>
                  </a:lnTo>
                  <a:lnTo>
                    <a:pt x="1935" y="6269"/>
                  </a:lnTo>
                  <a:lnTo>
                    <a:pt x="1776" y="6242"/>
                  </a:lnTo>
                  <a:lnTo>
                    <a:pt x="1616" y="6213"/>
                  </a:lnTo>
                  <a:lnTo>
                    <a:pt x="1459" y="6180"/>
                  </a:lnTo>
                  <a:lnTo>
                    <a:pt x="1303" y="6144"/>
                  </a:lnTo>
                  <a:lnTo>
                    <a:pt x="1149" y="6103"/>
                  </a:lnTo>
                  <a:lnTo>
                    <a:pt x="997" y="6059"/>
                  </a:lnTo>
                  <a:lnTo>
                    <a:pt x="847" y="6012"/>
                  </a:lnTo>
                  <a:lnTo>
                    <a:pt x="700" y="5961"/>
                  </a:lnTo>
                  <a:lnTo>
                    <a:pt x="554" y="5907"/>
                  </a:lnTo>
                  <a:lnTo>
                    <a:pt x="411" y="5850"/>
                  </a:lnTo>
                  <a:lnTo>
                    <a:pt x="271" y="5789"/>
                  </a:lnTo>
                  <a:lnTo>
                    <a:pt x="134" y="5725"/>
                  </a:lnTo>
                  <a:lnTo>
                    <a:pt x="0" y="5658"/>
                  </a:lnTo>
                  <a:lnTo>
                    <a:pt x="129" y="5709"/>
                  </a:lnTo>
                  <a:lnTo>
                    <a:pt x="259" y="5758"/>
                  </a:lnTo>
                  <a:lnTo>
                    <a:pt x="391" y="5803"/>
                  </a:lnTo>
                  <a:lnTo>
                    <a:pt x="526" y="5845"/>
                  </a:lnTo>
                  <a:lnTo>
                    <a:pt x="663" y="5886"/>
                  </a:lnTo>
                  <a:lnTo>
                    <a:pt x="800" y="5922"/>
                  </a:lnTo>
                  <a:lnTo>
                    <a:pt x="939" y="5956"/>
                  </a:lnTo>
                  <a:lnTo>
                    <a:pt x="1080" y="5988"/>
                  </a:lnTo>
                  <a:lnTo>
                    <a:pt x="1222" y="6016"/>
                  </a:lnTo>
                  <a:lnTo>
                    <a:pt x="1366" y="6042"/>
                  </a:lnTo>
                  <a:lnTo>
                    <a:pt x="1510" y="6065"/>
                  </a:lnTo>
                  <a:lnTo>
                    <a:pt x="1655" y="6084"/>
                  </a:lnTo>
                  <a:lnTo>
                    <a:pt x="1802" y="6100"/>
                  </a:lnTo>
                  <a:lnTo>
                    <a:pt x="1948" y="6113"/>
                  </a:lnTo>
                  <a:lnTo>
                    <a:pt x="2097" y="6124"/>
                  </a:lnTo>
                  <a:lnTo>
                    <a:pt x="2244" y="6132"/>
                  </a:lnTo>
                  <a:lnTo>
                    <a:pt x="2394" y="6136"/>
                  </a:lnTo>
                  <a:lnTo>
                    <a:pt x="2542" y="6137"/>
                  </a:lnTo>
                  <a:lnTo>
                    <a:pt x="2692" y="6135"/>
                  </a:lnTo>
                  <a:lnTo>
                    <a:pt x="2842" y="6130"/>
                  </a:lnTo>
                  <a:lnTo>
                    <a:pt x="2991" y="6122"/>
                  </a:lnTo>
                  <a:lnTo>
                    <a:pt x="3141" y="6110"/>
                  </a:lnTo>
                  <a:lnTo>
                    <a:pt x="3291" y="6095"/>
                  </a:lnTo>
                  <a:lnTo>
                    <a:pt x="3441" y="6078"/>
                  </a:lnTo>
                  <a:lnTo>
                    <a:pt x="3590" y="6056"/>
                  </a:lnTo>
                  <a:lnTo>
                    <a:pt x="3739" y="6031"/>
                  </a:lnTo>
                  <a:lnTo>
                    <a:pt x="3887" y="6003"/>
                  </a:lnTo>
                  <a:lnTo>
                    <a:pt x="4035" y="5971"/>
                  </a:lnTo>
                  <a:lnTo>
                    <a:pt x="4181" y="5937"/>
                  </a:lnTo>
                  <a:lnTo>
                    <a:pt x="4328" y="5899"/>
                  </a:lnTo>
                  <a:lnTo>
                    <a:pt x="4473" y="5856"/>
                  </a:lnTo>
                  <a:lnTo>
                    <a:pt x="4617" y="5811"/>
                  </a:lnTo>
                  <a:lnTo>
                    <a:pt x="4843" y="5733"/>
                  </a:lnTo>
                  <a:lnTo>
                    <a:pt x="5060" y="5646"/>
                  </a:lnTo>
                  <a:lnTo>
                    <a:pt x="5269" y="5554"/>
                  </a:lnTo>
                  <a:lnTo>
                    <a:pt x="5470" y="5455"/>
                  </a:lnTo>
                  <a:lnTo>
                    <a:pt x="5661" y="5350"/>
                  </a:lnTo>
                  <a:lnTo>
                    <a:pt x="5844" y="5239"/>
                  </a:lnTo>
                  <a:lnTo>
                    <a:pt x="6018" y="5123"/>
                  </a:lnTo>
                  <a:lnTo>
                    <a:pt x="6182" y="5001"/>
                  </a:lnTo>
                  <a:lnTo>
                    <a:pt x="6337" y="4874"/>
                  </a:lnTo>
                  <a:lnTo>
                    <a:pt x="6482" y="4743"/>
                  </a:lnTo>
                  <a:lnTo>
                    <a:pt x="6618" y="4608"/>
                  </a:lnTo>
                  <a:lnTo>
                    <a:pt x="6743" y="4469"/>
                  </a:lnTo>
                  <a:lnTo>
                    <a:pt x="6859" y="4326"/>
                  </a:lnTo>
                  <a:lnTo>
                    <a:pt x="6966" y="4178"/>
                  </a:lnTo>
                  <a:lnTo>
                    <a:pt x="7061" y="4028"/>
                  </a:lnTo>
                  <a:lnTo>
                    <a:pt x="7146" y="3875"/>
                  </a:lnTo>
                  <a:lnTo>
                    <a:pt x="7221" y="3720"/>
                  </a:lnTo>
                  <a:lnTo>
                    <a:pt x="7285" y="3562"/>
                  </a:lnTo>
                  <a:lnTo>
                    <a:pt x="7337" y="3401"/>
                  </a:lnTo>
                  <a:lnTo>
                    <a:pt x="7379" y="3240"/>
                  </a:lnTo>
                  <a:lnTo>
                    <a:pt x="7409" y="3077"/>
                  </a:lnTo>
                  <a:lnTo>
                    <a:pt x="7429" y="2912"/>
                  </a:lnTo>
                  <a:lnTo>
                    <a:pt x="7437" y="2747"/>
                  </a:lnTo>
                  <a:lnTo>
                    <a:pt x="7433" y="2581"/>
                  </a:lnTo>
                  <a:lnTo>
                    <a:pt x="7417" y="2415"/>
                  </a:lnTo>
                  <a:lnTo>
                    <a:pt x="7390" y="2249"/>
                  </a:lnTo>
                  <a:lnTo>
                    <a:pt x="7350" y="2083"/>
                  </a:lnTo>
                  <a:lnTo>
                    <a:pt x="7299" y="1917"/>
                  </a:lnTo>
                  <a:lnTo>
                    <a:pt x="7235" y="1753"/>
                  </a:lnTo>
                  <a:lnTo>
                    <a:pt x="7158" y="1589"/>
                  </a:lnTo>
                  <a:lnTo>
                    <a:pt x="7068" y="1428"/>
                  </a:lnTo>
                  <a:lnTo>
                    <a:pt x="6966" y="1267"/>
                  </a:lnTo>
                  <a:lnTo>
                    <a:pt x="6932" y="1218"/>
                  </a:lnTo>
                  <a:lnTo>
                    <a:pt x="6897" y="1171"/>
                  </a:lnTo>
                  <a:lnTo>
                    <a:pt x="6863" y="1124"/>
                  </a:lnTo>
                  <a:lnTo>
                    <a:pt x="6826" y="1077"/>
                  </a:lnTo>
                  <a:lnTo>
                    <a:pt x="6789" y="1031"/>
                  </a:lnTo>
                  <a:lnTo>
                    <a:pt x="6750" y="985"/>
                  </a:lnTo>
                  <a:lnTo>
                    <a:pt x="6711" y="941"/>
                  </a:lnTo>
                  <a:lnTo>
                    <a:pt x="6671" y="896"/>
                  </a:lnTo>
                  <a:lnTo>
                    <a:pt x="6630" y="852"/>
                  </a:lnTo>
                  <a:lnTo>
                    <a:pt x="6588" y="808"/>
                  </a:lnTo>
                  <a:lnTo>
                    <a:pt x="6546" y="766"/>
                  </a:lnTo>
                  <a:lnTo>
                    <a:pt x="6502" y="724"/>
                  </a:lnTo>
                  <a:lnTo>
                    <a:pt x="6458" y="681"/>
                  </a:lnTo>
                  <a:lnTo>
                    <a:pt x="6413" y="640"/>
                  </a:lnTo>
                  <a:lnTo>
                    <a:pt x="6367" y="600"/>
                  </a:lnTo>
                  <a:lnTo>
                    <a:pt x="6319" y="560"/>
                  </a:lnTo>
                  <a:lnTo>
                    <a:pt x="6273" y="521"/>
                  </a:lnTo>
                  <a:lnTo>
                    <a:pt x="6224" y="482"/>
                  </a:lnTo>
                  <a:lnTo>
                    <a:pt x="6175" y="444"/>
                  </a:lnTo>
                  <a:lnTo>
                    <a:pt x="6125" y="406"/>
                  </a:lnTo>
                  <a:lnTo>
                    <a:pt x="6074" y="369"/>
                  </a:lnTo>
                  <a:lnTo>
                    <a:pt x="6023" y="332"/>
                  </a:lnTo>
                  <a:lnTo>
                    <a:pt x="5971" y="296"/>
                  </a:lnTo>
                  <a:lnTo>
                    <a:pt x="5919" y="261"/>
                  </a:lnTo>
                  <a:lnTo>
                    <a:pt x="5865" y="226"/>
                  </a:lnTo>
                  <a:lnTo>
                    <a:pt x="5811" y="192"/>
                  </a:lnTo>
                  <a:lnTo>
                    <a:pt x="5756" y="159"/>
                  </a:lnTo>
                  <a:lnTo>
                    <a:pt x="5701" y="125"/>
                  </a:lnTo>
                  <a:lnTo>
                    <a:pt x="5645" y="93"/>
                  </a:lnTo>
                  <a:lnTo>
                    <a:pt x="5588" y="61"/>
                  </a:lnTo>
                  <a:lnTo>
                    <a:pt x="5531" y="31"/>
                  </a:lnTo>
                  <a:lnTo>
                    <a:pt x="5473" y="0"/>
                  </a:lnTo>
                  <a:lnTo>
                    <a:pt x="5549" y="32"/>
                  </a:lnTo>
                  <a:lnTo>
                    <a:pt x="5625" y="64"/>
                  </a:lnTo>
                  <a:lnTo>
                    <a:pt x="5700" y="98"/>
                  </a:lnTo>
                  <a:lnTo>
                    <a:pt x="5774" y="133"/>
                  </a:lnTo>
                  <a:lnTo>
                    <a:pt x="5846" y="168"/>
                  </a:lnTo>
                  <a:lnTo>
                    <a:pt x="5919" y="205"/>
                  </a:lnTo>
                  <a:lnTo>
                    <a:pt x="5990" y="243"/>
                  </a:lnTo>
                  <a:lnTo>
                    <a:pt x="6060" y="282"/>
                  </a:lnTo>
                  <a:lnTo>
                    <a:pt x="6129" y="321"/>
                  </a:lnTo>
                  <a:lnTo>
                    <a:pt x="6198" y="361"/>
                  </a:lnTo>
                  <a:lnTo>
                    <a:pt x="6266" y="403"/>
                  </a:lnTo>
                  <a:lnTo>
                    <a:pt x="6332" y="445"/>
                  </a:lnTo>
                  <a:lnTo>
                    <a:pt x="6397" y="488"/>
                  </a:lnTo>
                  <a:lnTo>
                    <a:pt x="6461" y="533"/>
                  </a:lnTo>
                  <a:lnTo>
                    <a:pt x="6525" y="577"/>
                  </a:lnTo>
                  <a:lnTo>
                    <a:pt x="6587" y="623"/>
                  </a:lnTo>
                  <a:lnTo>
                    <a:pt x="6648" y="671"/>
                  </a:lnTo>
                  <a:lnTo>
                    <a:pt x="6708" y="718"/>
                  </a:lnTo>
                  <a:lnTo>
                    <a:pt x="6766" y="766"/>
                  </a:lnTo>
                  <a:lnTo>
                    <a:pt x="6824" y="816"/>
                  </a:lnTo>
                  <a:lnTo>
                    <a:pt x="6880" y="866"/>
                  </a:lnTo>
                  <a:lnTo>
                    <a:pt x="6935" y="917"/>
                  </a:lnTo>
                  <a:lnTo>
                    <a:pt x="6990" y="969"/>
                  </a:lnTo>
                  <a:lnTo>
                    <a:pt x="7042" y="1022"/>
                  </a:lnTo>
                  <a:lnTo>
                    <a:pt x="7093" y="1075"/>
                  </a:lnTo>
                  <a:lnTo>
                    <a:pt x="7144" y="1131"/>
                  </a:lnTo>
                  <a:lnTo>
                    <a:pt x="7191" y="1186"/>
                  </a:lnTo>
                  <a:lnTo>
                    <a:pt x="7239" y="1241"/>
                  </a:lnTo>
                  <a:lnTo>
                    <a:pt x="7285" y="1299"/>
                  </a:lnTo>
                  <a:lnTo>
                    <a:pt x="7329" y="1356"/>
                  </a:lnTo>
                  <a:lnTo>
                    <a:pt x="7373" y="1415"/>
                  </a:lnTo>
                  <a:lnTo>
                    <a:pt x="7414" y="1474"/>
                  </a:lnTo>
                  <a:lnTo>
                    <a:pt x="7516" y="1635"/>
                  </a:lnTo>
                  <a:lnTo>
                    <a:pt x="7606" y="1797"/>
                  </a:lnTo>
                  <a:lnTo>
                    <a:pt x="7682" y="1961"/>
                  </a:lnTo>
                  <a:lnTo>
                    <a:pt x="7746" y="2124"/>
                  </a:lnTo>
                  <a:lnTo>
                    <a:pt x="7798" y="2290"/>
                  </a:lnTo>
                  <a:lnTo>
                    <a:pt x="7838" y="2456"/>
                  </a:lnTo>
                  <a:lnTo>
                    <a:pt x="7865" y="2622"/>
                  </a:lnTo>
                  <a:lnTo>
                    <a:pt x="7880" y="2788"/>
                  </a:lnTo>
                  <a:lnTo>
                    <a:pt x="7885" y="2954"/>
                  </a:lnTo>
                  <a:lnTo>
                    <a:pt x="7877" y="3119"/>
                  </a:lnTo>
                  <a:lnTo>
                    <a:pt x="7857" y="3284"/>
                  </a:lnTo>
                  <a:lnTo>
                    <a:pt x="7827" y="3447"/>
                  </a:lnTo>
                  <a:lnTo>
                    <a:pt x="7785" y="3608"/>
                  </a:lnTo>
                  <a:lnTo>
                    <a:pt x="7732" y="3769"/>
                  </a:lnTo>
                  <a:lnTo>
                    <a:pt x="7669" y="3927"/>
                  </a:lnTo>
                  <a:lnTo>
                    <a:pt x="7594" y="4082"/>
                  </a:lnTo>
                  <a:lnTo>
                    <a:pt x="7509" y="4235"/>
                  </a:lnTo>
                  <a:lnTo>
                    <a:pt x="7413" y="4385"/>
                  </a:lnTo>
                  <a:lnTo>
                    <a:pt x="7307" y="4533"/>
                  </a:lnTo>
                  <a:lnTo>
                    <a:pt x="7191" y="4676"/>
                  </a:lnTo>
                  <a:lnTo>
                    <a:pt x="7066" y="4815"/>
                  </a:lnTo>
                  <a:lnTo>
                    <a:pt x="6930" y="4950"/>
                  </a:lnTo>
                  <a:lnTo>
                    <a:pt x="6785" y="5082"/>
                  </a:lnTo>
                  <a:lnTo>
                    <a:pt x="6630" y="5209"/>
                  </a:lnTo>
                  <a:lnTo>
                    <a:pt x="6466" y="5330"/>
                  </a:lnTo>
                  <a:lnTo>
                    <a:pt x="6292" y="5446"/>
                  </a:lnTo>
                  <a:lnTo>
                    <a:pt x="6109" y="5557"/>
                  </a:lnTo>
                  <a:lnTo>
                    <a:pt x="5918" y="5662"/>
                  </a:lnTo>
                  <a:lnTo>
                    <a:pt x="5717" y="5761"/>
                  </a:lnTo>
                  <a:lnTo>
                    <a:pt x="5508" y="5853"/>
                  </a:lnTo>
                  <a:lnTo>
                    <a:pt x="5291" y="5940"/>
                  </a:lnTo>
                  <a:lnTo>
                    <a:pt x="5065" y="6018"/>
                  </a:lnTo>
                  <a:close/>
                </a:path>
              </a:pathLst>
            </a:custGeom>
            <a:solidFill>
              <a:srgbClr val="DEDED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38" name="Rectangle 9"/>
            <p:cNvSpPr>
              <a:spLocks noChangeArrowheads="1"/>
            </p:cNvSpPr>
            <p:nvPr/>
          </p:nvSpPr>
          <p:spPr bwMode="auto">
            <a:xfrm>
              <a:off x="0" y="0"/>
              <a:ext cx="1246" cy="119"/>
            </a:xfrm>
            <a:prstGeom prst="rect">
              <a:avLst/>
            </a:prstGeom>
            <a:solidFill>
              <a:srgbClr val="007CC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ＭＳ Ｐゴシック" panose="020B0600070205080204" pitchFamily="50" charset="-128"/>
                  <a:ea typeface="SimSun" panose="02010600030101010101" pitchFamily="2" charset="-122"/>
                </a:defRPr>
              </a:lvl1pPr>
              <a:lvl2pPr marL="742950" indent="-285750">
                <a:defRPr>
                  <a:solidFill>
                    <a:schemeClr val="tx1"/>
                  </a:solidFill>
                  <a:latin typeface="ＭＳ Ｐゴシック" panose="020B0600070205080204" pitchFamily="50" charset="-128"/>
                  <a:ea typeface="SimSun" panose="02010600030101010101" pitchFamily="2" charset="-122"/>
                </a:defRPr>
              </a:lvl2pPr>
              <a:lvl3pPr marL="1143000" indent="-228600">
                <a:defRPr>
                  <a:solidFill>
                    <a:schemeClr val="tx1"/>
                  </a:solidFill>
                  <a:latin typeface="ＭＳ Ｐゴシック" panose="020B0600070205080204" pitchFamily="50" charset="-128"/>
                  <a:ea typeface="SimSun" panose="02010600030101010101" pitchFamily="2" charset="-122"/>
                </a:defRPr>
              </a:lvl3pPr>
              <a:lvl4pPr marL="1600200" indent="-228600">
                <a:defRPr>
                  <a:solidFill>
                    <a:schemeClr val="tx1"/>
                  </a:solidFill>
                  <a:latin typeface="ＭＳ Ｐゴシック" panose="020B0600070205080204" pitchFamily="50" charset="-128"/>
                  <a:ea typeface="SimSun" panose="02010600030101010101" pitchFamily="2" charset="-122"/>
                </a:defRPr>
              </a:lvl4pPr>
              <a:lvl5pPr marL="2057400" indent="-228600">
                <a:defRPr>
                  <a:solidFill>
                    <a:schemeClr val="tx1"/>
                  </a:solidFill>
                  <a:latin typeface="ＭＳ Ｐゴシック" panose="020B0600070205080204" pitchFamily="50" charset="-128"/>
                  <a:ea typeface="SimSun" panose="02010600030101010101" pitchFamily="2" charset="-122"/>
                </a:defRPr>
              </a:lvl5pPr>
              <a:lvl6pPr marL="25146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6pPr>
              <a:lvl7pPr marL="29718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7pPr>
              <a:lvl8pPr marL="34290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8pPr>
              <a:lvl9pPr marL="38862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9pPr>
            </a:lstStyle>
            <a:p>
              <a:pPr eaLnBrk="1" hangingPunct="1"/>
              <a:endParaRPr lang="ja-JP" altLang="en-US"/>
            </a:p>
          </p:txBody>
        </p:sp>
        <p:sp>
          <p:nvSpPr>
            <p:cNvPr id="2" name="Rectangle 10"/>
            <p:cNvSpPr>
              <a:spLocks noChangeArrowheads="1"/>
            </p:cNvSpPr>
            <p:nvPr/>
          </p:nvSpPr>
          <p:spPr bwMode="auto">
            <a:xfrm>
              <a:off x="0" y="0"/>
              <a:ext cx="840" cy="119"/>
            </a:xfrm>
            <a:prstGeom prst="rect">
              <a:avLst/>
            </a:prstGeom>
            <a:solidFill>
              <a:srgbClr val="75C5F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ＭＳ Ｐゴシック" panose="020B0600070205080204" pitchFamily="50" charset="-128"/>
                  <a:ea typeface="SimSun" panose="02010600030101010101" pitchFamily="2" charset="-122"/>
                </a:defRPr>
              </a:lvl1pPr>
              <a:lvl2pPr marL="742950" indent="-285750">
                <a:defRPr>
                  <a:solidFill>
                    <a:schemeClr val="tx1"/>
                  </a:solidFill>
                  <a:latin typeface="ＭＳ Ｐゴシック" panose="020B0600070205080204" pitchFamily="50" charset="-128"/>
                  <a:ea typeface="SimSun" panose="02010600030101010101" pitchFamily="2" charset="-122"/>
                </a:defRPr>
              </a:lvl2pPr>
              <a:lvl3pPr marL="1143000" indent="-228600">
                <a:defRPr>
                  <a:solidFill>
                    <a:schemeClr val="tx1"/>
                  </a:solidFill>
                  <a:latin typeface="ＭＳ Ｐゴシック" panose="020B0600070205080204" pitchFamily="50" charset="-128"/>
                  <a:ea typeface="SimSun" panose="02010600030101010101" pitchFamily="2" charset="-122"/>
                </a:defRPr>
              </a:lvl3pPr>
              <a:lvl4pPr marL="1600200" indent="-228600">
                <a:defRPr>
                  <a:solidFill>
                    <a:schemeClr val="tx1"/>
                  </a:solidFill>
                  <a:latin typeface="ＭＳ Ｐゴシック" panose="020B0600070205080204" pitchFamily="50" charset="-128"/>
                  <a:ea typeface="SimSun" panose="02010600030101010101" pitchFamily="2" charset="-122"/>
                </a:defRPr>
              </a:lvl4pPr>
              <a:lvl5pPr marL="2057400" indent="-228600">
                <a:defRPr>
                  <a:solidFill>
                    <a:schemeClr val="tx1"/>
                  </a:solidFill>
                  <a:latin typeface="ＭＳ Ｐゴシック" panose="020B0600070205080204" pitchFamily="50" charset="-128"/>
                  <a:ea typeface="SimSun" panose="02010600030101010101" pitchFamily="2" charset="-122"/>
                </a:defRPr>
              </a:lvl5pPr>
              <a:lvl6pPr marL="25146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6pPr>
              <a:lvl7pPr marL="29718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7pPr>
              <a:lvl8pPr marL="34290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8pPr>
              <a:lvl9pPr marL="38862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9pPr>
            </a:lstStyle>
            <a:p>
              <a:pPr eaLnBrk="1" hangingPunct="1"/>
              <a:endParaRPr lang="ja-JP" altLang="en-US"/>
            </a:p>
          </p:txBody>
        </p:sp>
        <p:sp>
          <p:nvSpPr>
            <p:cNvPr id="3" name="Rectangle 11"/>
            <p:cNvSpPr>
              <a:spLocks noChangeArrowheads="1"/>
            </p:cNvSpPr>
            <p:nvPr/>
          </p:nvSpPr>
          <p:spPr bwMode="auto">
            <a:xfrm>
              <a:off x="0" y="0"/>
              <a:ext cx="660" cy="119"/>
            </a:xfrm>
            <a:prstGeom prst="rect">
              <a:avLst/>
            </a:prstGeom>
            <a:solidFill>
              <a:srgbClr val="B6DDC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ＭＳ Ｐゴシック" panose="020B0600070205080204" pitchFamily="50" charset="-128"/>
                  <a:ea typeface="SimSun" panose="02010600030101010101" pitchFamily="2" charset="-122"/>
                </a:defRPr>
              </a:lvl1pPr>
              <a:lvl2pPr marL="742950" indent="-285750">
                <a:defRPr>
                  <a:solidFill>
                    <a:schemeClr val="tx1"/>
                  </a:solidFill>
                  <a:latin typeface="ＭＳ Ｐゴシック" panose="020B0600070205080204" pitchFamily="50" charset="-128"/>
                  <a:ea typeface="SimSun" panose="02010600030101010101" pitchFamily="2" charset="-122"/>
                </a:defRPr>
              </a:lvl2pPr>
              <a:lvl3pPr marL="1143000" indent="-228600">
                <a:defRPr>
                  <a:solidFill>
                    <a:schemeClr val="tx1"/>
                  </a:solidFill>
                  <a:latin typeface="ＭＳ Ｐゴシック" panose="020B0600070205080204" pitchFamily="50" charset="-128"/>
                  <a:ea typeface="SimSun" panose="02010600030101010101" pitchFamily="2" charset="-122"/>
                </a:defRPr>
              </a:lvl3pPr>
              <a:lvl4pPr marL="1600200" indent="-228600">
                <a:defRPr>
                  <a:solidFill>
                    <a:schemeClr val="tx1"/>
                  </a:solidFill>
                  <a:latin typeface="ＭＳ Ｐゴシック" panose="020B0600070205080204" pitchFamily="50" charset="-128"/>
                  <a:ea typeface="SimSun" panose="02010600030101010101" pitchFamily="2" charset="-122"/>
                </a:defRPr>
              </a:lvl4pPr>
              <a:lvl5pPr marL="2057400" indent="-228600">
                <a:defRPr>
                  <a:solidFill>
                    <a:schemeClr val="tx1"/>
                  </a:solidFill>
                  <a:latin typeface="ＭＳ Ｐゴシック" panose="020B0600070205080204" pitchFamily="50" charset="-128"/>
                  <a:ea typeface="SimSun" panose="02010600030101010101" pitchFamily="2" charset="-122"/>
                </a:defRPr>
              </a:lvl5pPr>
              <a:lvl6pPr marL="25146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6pPr>
              <a:lvl7pPr marL="29718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7pPr>
              <a:lvl8pPr marL="34290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8pPr>
              <a:lvl9pPr marL="3886200" indent="-228600" eaLnBrk="0" fontAlgn="base" hangingPunct="0">
                <a:spcBef>
                  <a:spcPct val="0"/>
                </a:spcBef>
                <a:spcAft>
                  <a:spcPct val="0"/>
                </a:spcAft>
                <a:defRPr>
                  <a:solidFill>
                    <a:schemeClr val="tx1"/>
                  </a:solidFill>
                  <a:latin typeface="ＭＳ Ｐゴシック" panose="020B0600070205080204" pitchFamily="50" charset="-128"/>
                  <a:ea typeface="SimSun" panose="02010600030101010101" pitchFamily="2" charset="-122"/>
                </a:defRPr>
              </a:lvl9pPr>
            </a:lstStyle>
            <a:p>
              <a:pPr eaLnBrk="1" hangingPunct="1"/>
              <a:endParaRPr lang="ja-JP" altLang="en-US"/>
            </a:p>
          </p:txBody>
        </p:sp>
        <p:sp>
          <p:nvSpPr>
            <p:cNvPr id="4" name="未知"/>
            <p:cNvSpPr>
              <a:spLocks/>
            </p:cNvSpPr>
            <p:nvPr/>
          </p:nvSpPr>
          <p:spPr bwMode="auto">
            <a:xfrm>
              <a:off x="0" y="3803"/>
              <a:ext cx="5785" cy="522"/>
            </a:xfrm>
            <a:custGeom>
              <a:avLst/>
              <a:gdLst>
                <a:gd name="T0" fmla="*/ 5785 w 17354"/>
                <a:gd name="T1" fmla="*/ 4 h 1566"/>
                <a:gd name="T2" fmla="*/ 5765 w 17354"/>
                <a:gd name="T3" fmla="*/ 522 h 1566"/>
                <a:gd name="T4" fmla="*/ 0 w 17354"/>
                <a:gd name="T5" fmla="*/ 522 h 1566"/>
                <a:gd name="T6" fmla="*/ 170 w 17354"/>
                <a:gd name="T7" fmla="*/ 467 h 1566"/>
                <a:gd name="T8" fmla="*/ 336 w 17354"/>
                <a:gd name="T9" fmla="*/ 417 h 1566"/>
                <a:gd name="T10" fmla="*/ 497 w 17354"/>
                <a:gd name="T11" fmla="*/ 370 h 1566"/>
                <a:gd name="T12" fmla="*/ 654 w 17354"/>
                <a:gd name="T13" fmla="*/ 327 h 1566"/>
                <a:gd name="T14" fmla="*/ 808 w 17354"/>
                <a:gd name="T15" fmla="*/ 287 h 1566"/>
                <a:gd name="T16" fmla="*/ 959 w 17354"/>
                <a:gd name="T17" fmla="*/ 251 h 1566"/>
                <a:gd name="T18" fmla="*/ 1108 w 17354"/>
                <a:gd name="T19" fmla="*/ 217 h 1566"/>
                <a:gd name="T20" fmla="*/ 1256 w 17354"/>
                <a:gd name="T21" fmla="*/ 187 h 1566"/>
                <a:gd name="T22" fmla="*/ 1402 w 17354"/>
                <a:gd name="T23" fmla="*/ 160 h 1566"/>
                <a:gd name="T24" fmla="*/ 1548 w 17354"/>
                <a:gd name="T25" fmla="*/ 135 h 1566"/>
                <a:gd name="T26" fmla="*/ 1695 w 17354"/>
                <a:gd name="T27" fmla="*/ 113 h 1566"/>
                <a:gd name="T28" fmla="*/ 1841 w 17354"/>
                <a:gd name="T29" fmla="*/ 94 h 1566"/>
                <a:gd name="T30" fmla="*/ 1989 w 17354"/>
                <a:gd name="T31" fmla="*/ 76 h 1566"/>
                <a:gd name="T32" fmla="*/ 2139 w 17354"/>
                <a:gd name="T33" fmla="*/ 62 h 1566"/>
                <a:gd name="T34" fmla="*/ 2292 w 17354"/>
                <a:gd name="T35" fmla="*/ 49 h 1566"/>
                <a:gd name="T36" fmla="*/ 2447 w 17354"/>
                <a:gd name="T37" fmla="*/ 37 h 1566"/>
                <a:gd name="T38" fmla="*/ 2605 w 17354"/>
                <a:gd name="T39" fmla="*/ 28 h 1566"/>
                <a:gd name="T40" fmla="*/ 2768 w 17354"/>
                <a:gd name="T41" fmla="*/ 20 h 1566"/>
                <a:gd name="T42" fmla="*/ 2936 w 17354"/>
                <a:gd name="T43" fmla="*/ 14 h 1566"/>
                <a:gd name="T44" fmla="*/ 3108 w 17354"/>
                <a:gd name="T45" fmla="*/ 10 h 1566"/>
                <a:gd name="T46" fmla="*/ 3287 w 17354"/>
                <a:gd name="T47" fmla="*/ 6 h 1566"/>
                <a:gd name="T48" fmla="*/ 3471 w 17354"/>
                <a:gd name="T49" fmla="*/ 3 h 1566"/>
                <a:gd name="T50" fmla="*/ 3662 w 17354"/>
                <a:gd name="T51" fmla="*/ 2 h 1566"/>
                <a:gd name="T52" fmla="*/ 3861 w 17354"/>
                <a:gd name="T53" fmla="*/ 1 h 1566"/>
                <a:gd name="T54" fmla="*/ 4068 w 17354"/>
                <a:gd name="T55" fmla="*/ 0 h 1566"/>
                <a:gd name="T56" fmla="*/ 4283 w 17354"/>
                <a:gd name="T57" fmla="*/ 1 h 1566"/>
                <a:gd name="T58" fmla="*/ 4508 w 17354"/>
                <a:gd name="T59" fmla="*/ 1 h 1566"/>
                <a:gd name="T60" fmla="*/ 4742 w 17354"/>
                <a:gd name="T61" fmla="*/ 2 h 1566"/>
                <a:gd name="T62" fmla="*/ 4986 w 17354"/>
                <a:gd name="T63" fmla="*/ 3 h 1566"/>
                <a:gd name="T64" fmla="*/ 5240 w 17354"/>
                <a:gd name="T65" fmla="*/ 3 h 1566"/>
                <a:gd name="T66" fmla="*/ 5507 w 17354"/>
                <a:gd name="T67" fmla="*/ 4 h 1566"/>
                <a:gd name="T68" fmla="*/ 5785 w 17354"/>
                <a:gd name="T69" fmla="*/ 4 h 156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7354" h="1566">
                  <a:moveTo>
                    <a:pt x="17354" y="12"/>
                  </a:moveTo>
                  <a:lnTo>
                    <a:pt x="17293" y="1566"/>
                  </a:lnTo>
                  <a:lnTo>
                    <a:pt x="0" y="1566"/>
                  </a:lnTo>
                  <a:lnTo>
                    <a:pt x="511" y="1402"/>
                  </a:lnTo>
                  <a:lnTo>
                    <a:pt x="1007" y="1251"/>
                  </a:lnTo>
                  <a:lnTo>
                    <a:pt x="1490" y="1110"/>
                  </a:lnTo>
                  <a:lnTo>
                    <a:pt x="1961" y="981"/>
                  </a:lnTo>
                  <a:lnTo>
                    <a:pt x="2423" y="862"/>
                  </a:lnTo>
                  <a:lnTo>
                    <a:pt x="2877" y="752"/>
                  </a:lnTo>
                  <a:lnTo>
                    <a:pt x="3325" y="652"/>
                  </a:lnTo>
                  <a:lnTo>
                    <a:pt x="3767" y="561"/>
                  </a:lnTo>
                  <a:lnTo>
                    <a:pt x="4207" y="480"/>
                  </a:lnTo>
                  <a:lnTo>
                    <a:pt x="4645" y="406"/>
                  </a:lnTo>
                  <a:lnTo>
                    <a:pt x="5084" y="340"/>
                  </a:lnTo>
                  <a:lnTo>
                    <a:pt x="5524" y="281"/>
                  </a:lnTo>
                  <a:lnTo>
                    <a:pt x="5968" y="229"/>
                  </a:lnTo>
                  <a:lnTo>
                    <a:pt x="6418" y="185"/>
                  </a:lnTo>
                  <a:lnTo>
                    <a:pt x="6875" y="146"/>
                  </a:lnTo>
                  <a:lnTo>
                    <a:pt x="7340" y="112"/>
                  </a:lnTo>
                  <a:lnTo>
                    <a:pt x="7816" y="85"/>
                  </a:lnTo>
                  <a:lnTo>
                    <a:pt x="8304" y="61"/>
                  </a:lnTo>
                  <a:lnTo>
                    <a:pt x="8807" y="43"/>
                  </a:lnTo>
                  <a:lnTo>
                    <a:pt x="9324" y="29"/>
                  </a:lnTo>
                  <a:lnTo>
                    <a:pt x="9859" y="18"/>
                  </a:lnTo>
                  <a:lnTo>
                    <a:pt x="10412" y="9"/>
                  </a:lnTo>
                  <a:lnTo>
                    <a:pt x="10986" y="5"/>
                  </a:lnTo>
                  <a:lnTo>
                    <a:pt x="11582" y="2"/>
                  </a:lnTo>
                  <a:lnTo>
                    <a:pt x="12203" y="0"/>
                  </a:lnTo>
                  <a:lnTo>
                    <a:pt x="12848" y="2"/>
                  </a:lnTo>
                  <a:lnTo>
                    <a:pt x="13522" y="4"/>
                  </a:lnTo>
                  <a:lnTo>
                    <a:pt x="14224" y="6"/>
                  </a:lnTo>
                  <a:lnTo>
                    <a:pt x="14956" y="8"/>
                  </a:lnTo>
                  <a:lnTo>
                    <a:pt x="15720" y="10"/>
                  </a:lnTo>
                  <a:lnTo>
                    <a:pt x="16520" y="12"/>
                  </a:lnTo>
                  <a:lnTo>
                    <a:pt x="17354" y="12"/>
                  </a:lnTo>
                  <a:close/>
                </a:path>
              </a:pathLst>
            </a:custGeom>
            <a:solidFill>
              <a:srgbClr val="2C4C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1027" name="Rectangle 13"/>
          <p:cNvSpPr>
            <a:spLocks noGrp="1" noChangeArrowheads="1"/>
          </p:cNvSpPr>
          <p:nvPr>
            <p:ph type="title"/>
          </p:nvPr>
        </p:nvSpPr>
        <p:spPr bwMode="auto">
          <a:xfrm>
            <a:off x="431800" y="177800"/>
            <a:ext cx="7777163" cy="1081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6402" tIns="43201" rIns="86402" bIns="43201" numCol="1" anchor="ctr" anchorCtr="0" compatLnSpc="1">
            <a:prstTxWarp prst="textNoShape">
              <a:avLst/>
            </a:prstTxWarp>
          </a:bodyPr>
          <a:lstStyle/>
          <a:p>
            <a:pPr lvl="0"/>
            <a:r>
              <a:rPr lang="ja-JP" altLang="en-US" smtClean="0"/>
              <a:t>マスタ　 タイトルの書式設定</a:t>
            </a:r>
          </a:p>
        </p:txBody>
      </p:sp>
      <p:sp>
        <p:nvSpPr>
          <p:cNvPr id="1028" name="Rectangle 14"/>
          <p:cNvSpPr>
            <a:spLocks noGrp="1" noChangeArrowheads="1"/>
          </p:cNvSpPr>
          <p:nvPr>
            <p:ph type="body" idx="1"/>
          </p:nvPr>
        </p:nvSpPr>
        <p:spPr bwMode="auto">
          <a:xfrm>
            <a:off x="431800" y="1430338"/>
            <a:ext cx="7777163" cy="427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6402" tIns="43201" rIns="86402" bIns="43201" numCol="1" anchor="t" anchorCtr="0" compatLnSpc="1">
            <a:prstTxWarp prst="textNoShape">
              <a:avLst/>
            </a:prstTxWarp>
          </a:bodyPr>
          <a:lstStyle/>
          <a:p>
            <a:pPr lvl="0"/>
            <a:r>
              <a:rPr lang="ja-JP" altLang="en-US" smtClean="0"/>
              <a:t>マスタ　テキストの書式設定</a:t>
            </a:r>
          </a:p>
          <a:p>
            <a:pPr lvl="1"/>
            <a:r>
              <a:rPr lang="ja-JP" altLang="en-US" smtClean="0"/>
              <a:t>第</a:t>
            </a:r>
            <a:r>
              <a:rPr lang="en-US" altLang="ja-JP" smtClean="0"/>
              <a:t>2</a:t>
            </a:r>
            <a:r>
              <a:rPr lang="ja-JP" altLang="en-US" smtClean="0"/>
              <a:t>レベル</a:t>
            </a:r>
          </a:p>
          <a:p>
            <a:pPr lvl="2"/>
            <a:r>
              <a:rPr lang="ja-JP" altLang="en-US" smtClean="0"/>
              <a:t>第</a:t>
            </a:r>
            <a:r>
              <a:rPr lang="en-US" altLang="ja-JP" smtClean="0"/>
              <a:t>3</a:t>
            </a:r>
            <a:r>
              <a:rPr lang="ja-JP" altLang="en-US" smtClean="0"/>
              <a:t>レベル</a:t>
            </a:r>
          </a:p>
          <a:p>
            <a:pPr lvl="3"/>
            <a:r>
              <a:rPr lang="ja-JP" altLang="en-US" smtClean="0"/>
              <a:t>第</a:t>
            </a:r>
            <a:r>
              <a:rPr lang="en-US" altLang="ja-JP" smtClean="0"/>
              <a:t>4</a:t>
            </a:r>
            <a:r>
              <a:rPr lang="ja-JP" altLang="en-US" smtClean="0"/>
              <a:t>レベル</a:t>
            </a:r>
          </a:p>
          <a:p>
            <a:pPr lvl="4"/>
            <a:r>
              <a:rPr lang="ja-JP" altLang="en-US" smtClean="0"/>
              <a:t>第</a:t>
            </a:r>
            <a:r>
              <a:rPr lang="en-US" altLang="ja-JP" smtClean="0"/>
              <a:t>5</a:t>
            </a:r>
            <a:r>
              <a:rPr lang="ja-JP" altLang="en-US" smtClean="0"/>
              <a:t>レベル</a:t>
            </a:r>
          </a:p>
        </p:txBody>
      </p:sp>
      <p:sp>
        <p:nvSpPr>
          <p:cNvPr id="1039" name="Rectangle 15"/>
          <p:cNvSpPr>
            <a:spLocks noGrp="1" noChangeArrowheads="1"/>
          </p:cNvSpPr>
          <p:nvPr>
            <p:ph type="dt" sz="half" idx="2"/>
          </p:nvPr>
        </p:nvSpPr>
        <p:spPr bwMode="auto">
          <a:xfrm>
            <a:off x="431800" y="5900738"/>
            <a:ext cx="2016125" cy="450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hangingPunct="1">
              <a:defRPr sz="1400" smtClean="0">
                <a:ea typeface="+mn-ea"/>
                <a:cs typeface="Arial" panose="020B0604020202020204" pitchFamily="34" charset="0"/>
              </a:defRPr>
            </a:lvl1pPr>
          </a:lstStyle>
          <a:p>
            <a:pPr>
              <a:defRPr/>
            </a:pPr>
            <a:endParaRPr lang="en-US" altLang="ja-JP"/>
          </a:p>
        </p:txBody>
      </p:sp>
      <p:sp>
        <p:nvSpPr>
          <p:cNvPr id="1040" name="Rectangle 16"/>
          <p:cNvSpPr>
            <a:spLocks noGrp="1" noChangeArrowheads="1"/>
          </p:cNvSpPr>
          <p:nvPr>
            <p:ph type="sldNum" sz="quarter" idx="4"/>
          </p:nvPr>
        </p:nvSpPr>
        <p:spPr bwMode="auto">
          <a:xfrm>
            <a:off x="6192838" y="5900738"/>
            <a:ext cx="2016125" cy="450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1" hangingPunct="1">
              <a:defRPr sz="1400" smtClean="0">
                <a:solidFill>
                  <a:schemeClr val="bg1"/>
                </a:solidFill>
                <a:latin typeface="Meiryo UI" panose="020B0604030504040204" pitchFamily="50" charset="-128"/>
                <a:ea typeface="Meiryo UI" panose="020B0604030504040204" pitchFamily="50" charset="-128"/>
                <a:cs typeface="Arial" panose="020B0604020202020204" pitchFamily="34" charset="0"/>
              </a:defRPr>
            </a:lvl1pPr>
          </a:lstStyle>
          <a:p>
            <a:pPr>
              <a:defRPr/>
            </a:pPr>
            <a:fld id="{3F420F68-94A2-440B-A204-F68FA80F9A94}" type="slidenum">
              <a:rPr lang="en-US" altLang="ja-JP" smtClean="0"/>
              <a:pPr>
                <a:defRPr/>
              </a:pPr>
              <a:t>‹#›</a:t>
            </a:fld>
            <a:endParaRPr lang="en-US" altLang="ja-JP" dirty="0"/>
          </a:p>
        </p:txBody>
      </p:sp>
      <p:sp>
        <p:nvSpPr>
          <p:cNvPr id="1041" name="Rectangle 17"/>
          <p:cNvSpPr>
            <a:spLocks noGrp="1" noChangeArrowheads="1"/>
          </p:cNvSpPr>
          <p:nvPr>
            <p:ph type="ftr" sz="quarter" idx="3"/>
          </p:nvPr>
        </p:nvSpPr>
        <p:spPr bwMode="auto">
          <a:xfrm>
            <a:off x="2952750" y="5900738"/>
            <a:ext cx="2736850" cy="450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eaLnBrk="1" hangingPunct="1">
              <a:defRPr sz="1400" smtClean="0">
                <a:ea typeface="+mn-ea"/>
                <a:cs typeface="Arial" panose="020B0604020202020204" pitchFamily="34" charset="0"/>
              </a:defRPr>
            </a:lvl1pPr>
          </a:lstStyle>
          <a:p>
            <a:pPr>
              <a:defRPr/>
            </a:pPr>
            <a:endParaRPr lang="en-US" altLang="ja-JP"/>
          </a:p>
        </p:txBody>
      </p:sp>
    </p:spTree>
  </p:cSld>
  <p:clrMap bg1="lt1" tx1="dk1" bg2="lt2" tx2="dk2" accent1="accent1" accent2="accent2" accent3="accent3" accent4="accent4" accent5="accent5" accent6="accent6" hlink="hlink" folHlink="folHlink"/>
  <p:sldLayoutIdLst>
    <p:sldLayoutId id="2147483694"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hf hdr="0" ftr="0" dt="0"/>
  <p:txStyles>
    <p:titleStyle>
      <a:lvl1pPr algn="ctr" defTabSz="863600" rtl="0" eaLnBrk="0" fontAlgn="base" hangingPunct="0">
        <a:spcBef>
          <a:spcPct val="0"/>
        </a:spcBef>
        <a:spcAft>
          <a:spcPct val="0"/>
        </a:spcAft>
        <a:defRPr sz="3200" b="1" kern="1200">
          <a:solidFill>
            <a:schemeClr val="tx2"/>
          </a:solidFill>
          <a:latin typeface="Meiryo UI" panose="020B0604030504040204" pitchFamily="50" charset="-128"/>
          <a:ea typeface="Meiryo UI" panose="020B0604030504040204" pitchFamily="50" charset="-128"/>
          <a:cs typeface="+mj-cs"/>
        </a:defRPr>
      </a:lvl1pPr>
      <a:lvl2pPr algn="ctr" defTabSz="863600" rtl="0" eaLnBrk="0" fontAlgn="base" hangingPunct="0">
        <a:spcBef>
          <a:spcPct val="0"/>
        </a:spcBef>
        <a:spcAft>
          <a:spcPct val="0"/>
        </a:spcAft>
        <a:defRPr sz="3200" b="1">
          <a:solidFill>
            <a:schemeClr val="tx2"/>
          </a:solidFill>
          <a:latin typeface="Meiryo UI" panose="020B0604030504040204" pitchFamily="50" charset="-128"/>
          <a:ea typeface="Meiryo UI" panose="020B0604030504040204" pitchFamily="50" charset="-128"/>
        </a:defRPr>
      </a:lvl2pPr>
      <a:lvl3pPr algn="ctr" defTabSz="863600" rtl="0" eaLnBrk="0" fontAlgn="base" hangingPunct="0">
        <a:spcBef>
          <a:spcPct val="0"/>
        </a:spcBef>
        <a:spcAft>
          <a:spcPct val="0"/>
        </a:spcAft>
        <a:defRPr sz="3200" b="1">
          <a:solidFill>
            <a:schemeClr val="tx2"/>
          </a:solidFill>
          <a:latin typeface="Meiryo UI" panose="020B0604030504040204" pitchFamily="50" charset="-128"/>
          <a:ea typeface="Meiryo UI" panose="020B0604030504040204" pitchFamily="50" charset="-128"/>
        </a:defRPr>
      </a:lvl3pPr>
      <a:lvl4pPr algn="ctr" defTabSz="863600" rtl="0" eaLnBrk="0" fontAlgn="base" hangingPunct="0">
        <a:spcBef>
          <a:spcPct val="0"/>
        </a:spcBef>
        <a:spcAft>
          <a:spcPct val="0"/>
        </a:spcAft>
        <a:defRPr sz="3200" b="1">
          <a:solidFill>
            <a:schemeClr val="tx2"/>
          </a:solidFill>
          <a:latin typeface="Meiryo UI" panose="020B0604030504040204" pitchFamily="50" charset="-128"/>
          <a:ea typeface="Meiryo UI" panose="020B0604030504040204" pitchFamily="50" charset="-128"/>
        </a:defRPr>
      </a:lvl4pPr>
      <a:lvl5pPr algn="ctr" defTabSz="863600" rtl="0" eaLnBrk="0" fontAlgn="base" hangingPunct="0">
        <a:spcBef>
          <a:spcPct val="0"/>
        </a:spcBef>
        <a:spcAft>
          <a:spcPct val="0"/>
        </a:spcAft>
        <a:defRPr sz="3200" b="1">
          <a:solidFill>
            <a:schemeClr val="tx2"/>
          </a:solidFill>
          <a:latin typeface="Meiryo UI" panose="020B0604030504040204" pitchFamily="50" charset="-128"/>
          <a:ea typeface="Meiryo UI" panose="020B0604030504040204" pitchFamily="50" charset="-128"/>
        </a:defRPr>
      </a:lvl5pPr>
      <a:lvl6pPr marL="457200" algn="ctr" defTabSz="863600" rtl="0" fontAlgn="base">
        <a:spcBef>
          <a:spcPct val="0"/>
        </a:spcBef>
        <a:spcAft>
          <a:spcPct val="0"/>
        </a:spcAft>
        <a:defRPr sz="4200" b="1">
          <a:solidFill>
            <a:schemeClr val="tx2"/>
          </a:solidFill>
          <a:latin typeface="ＭＳ Ｐゴシック" panose="020B0600070205080204" pitchFamily="50" charset="-128"/>
          <a:ea typeface="ＭＳ Ｐゴシック" panose="020B0600070205080204" pitchFamily="50" charset="-128"/>
        </a:defRPr>
      </a:lvl6pPr>
      <a:lvl7pPr marL="914400" algn="ctr" defTabSz="863600" rtl="0" fontAlgn="base">
        <a:spcBef>
          <a:spcPct val="0"/>
        </a:spcBef>
        <a:spcAft>
          <a:spcPct val="0"/>
        </a:spcAft>
        <a:defRPr sz="4200" b="1">
          <a:solidFill>
            <a:schemeClr val="tx2"/>
          </a:solidFill>
          <a:latin typeface="ＭＳ Ｐゴシック" panose="020B0600070205080204" pitchFamily="50" charset="-128"/>
          <a:ea typeface="ＭＳ Ｐゴシック" panose="020B0600070205080204" pitchFamily="50" charset="-128"/>
        </a:defRPr>
      </a:lvl7pPr>
      <a:lvl8pPr marL="1371600" algn="ctr" defTabSz="863600" rtl="0" fontAlgn="base">
        <a:spcBef>
          <a:spcPct val="0"/>
        </a:spcBef>
        <a:spcAft>
          <a:spcPct val="0"/>
        </a:spcAft>
        <a:defRPr sz="4200" b="1">
          <a:solidFill>
            <a:schemeClr val="tx2"/>
          </a:solidFill>
          <a:latin typeface="ＭＳ Ｐゴシック" panose="020B0600070205080204" pitchFamily="50" charset="-128"/>
          <a:ea typeface="ＭＳ Ｐゴシック" panose="020B0600070205080204" pitchFamily="50" charset="-128"/>
        </a:defRPr>
      </a:lvl8pPr>
      <a:lvl9pPr marL="1828800" algn="ctr" defTabSz="863600" rtl="0" fontAlgn="base">
        <a:spcBef>
          <a:spcPct val="0"/>
        </a:spcBef>
        <a:spcAft>
          <a:spcPct val="0"/>
        </a:spcAft>
        <a:defRPr sz="4200" b="1">
          <a:solidFill>
            <a:schemeClr val="tx2"/>
          </a:solidFill>
          <a:latin typeface="ＭＳ Ｐゴシック" panose="020B0600070205080204" pitchFamily="50" charset="-128"/>
          <a:ea typeface="ＭＳ Ｐゴシック" panose="020B0600070205080204" pitchFamily="50" charset="-128"/>
        </a:defRPr>
      </a:lvl9pPr>
    </p:titleStyle>
    <p:bodyStyle>
      <a:lvl1pPr marL="323850" indent="-323850" algn="l" defTabSz="863600" rtl="0" eaLnBrk="0" fontAlgn="base" hangingPunct="0">
        <a:spcBef>
          <a:spcPct val="20000"/>
        </a:spcBef>
        <a:spcAft>
          <a:spcPct val="0"/>
        </a:spcAft>
        <a:buChar char="•"/>
        <a:defRPr sz="3000" kern="1200">
          <a:solidFill>
            <a:schemeClr val="tx1"/>
          </a:solidFill>
          <a:latin typeface="Meiryo UI" panose="020B0604030504040204" pitchFamily="50" charset="-128"/>
          <a:ea typeface="Meiryo UI" panose="020B0604030504040204" pitchFamily="50" charset="-128"/>
          <a:cs typeface="+mn-cs"/>
        </a:defRPr>
      </a:lvl1pPr>
      <a:lvl2pPr marL="701675" indent="-269875" algn="l" defTabSz="863600" rtl="0" eaLnBrk="0" fontAlgn="base" hangingPunct="0">
        <a:spcBef>
          <a:spcPct val="20000"/>
        </a:spcBef>
        <a:spcAft>
          <a:spcPct val="0"/>
        </a:spcAft>
        <a:buChar char="–"/>
        <a:defRPr sz="2600" kern="1200">
          <a:solidFill>
            <a:schemeClr val="tx1"/>
          </a:solidFill>
          <a:latin typeface="Meiryo UI" panose="020B0604030504040204" pitchFamily="50" charset="-128"/>
          <a:ea typeface="Meiryo UI" panose="020B0604030504040204" pitchFamily="50" charset="-128"/>
          <a:cs typeface="+mn-cs"/>
        </a:defRPr>
      </a:lvl2pPr>
      <a:lvl3pPr marL="1079500" indent="-215900" algn="l" defTabSz="863600" rtl="0" eaLnBrk="0" fontAlgn="base" hangingPunct="0">
        <a:spcBef>
          <a:spcPct val="20000"/>
        </a:spcBef>
        <a:spcAft>
          <a:spcPct val="0"/>
        </a:spcAft>
        <a:buChar char="•"/>
        <a:defRPr sz="2300" kern="1200">
          <a:solidFill>
            <a:schemeClr val="tx1"/>
          </a:solidFill>
          <a:latin typeface="Meiryo UI" panose="020B0604030504040204" pitchFamily="50" charset="-128"/>
          <a:ea typeface="Meiryo UI" panose="020B0604030504040204" pitchFamily="50" charset="-128"/>
          <a:cs typeface="+mn-cs"/>
        </a:defRPr>
      </a:lvl3pPr>
      <a:lvl4pPr marL="1511300" indent="-215900" algn="l" defTabSz="863600" rtl="0" eaLnBrk="0" fontAlgn="base" hangingPunct="0">
        <a:spcBef>
          <a:spcPct val="20000"/>
        </a:spcBef>
        <a:spcAft>
          <a:spcPct val="0"/>
        </a:spcAft>
        <a:buChar char="–"/>
        <a:defRPr sz="1900" kern="1200">
          <a:solidFill>
            <a:schemeClr val="tx1"/>
          </a:solidFill>
          <a:latin typeface="Meiryo UI" panose="020B0604030504040204" pitchFamily="50" charset="-128"/>
          <a:ea typeface="Meiryo UI" panose="020B0604030504040204" pitchFamily="50" charset="-128"/>
          <a:cs typeface="+mn-cs"/>
        </a:defRPr>
      </a:lvl4pPr>
      <a:lvl5pPr marL="1944688" indent="-215900" algn="l" defTabSz="863600" rtl="0" eaLnBrk="0" fontAlgn="base" hangingPunct="0">
        <a:spcBef>
          <a:spcPct val="20000"/>
        </a:spcBef>
        <a:spcAft>
          <a:spcPct val="0"/>
        </a:spcAft>
        <a:buChar char="»"/>
        <a:defRPr sz="19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93725" y="344488"/>
            <a:ext cx="7453313" cy="125253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93725" y="1725613"/>
            <a:ext cx="7453313" cy="4111625"/>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93725" y="6005513"/>
            <a:ext cx="1944688" cy="346075"/>
          </a:xfrm>
          <a:prstGeom prst="rect">
            <a:avLst/>
          </a:prstGeom>
        </p:spPr>
        <p:txBody>
          <a:bodyPr vert="horz" lIns="91440" tIns="45720" rIns="91440" bIns="45720" rtlCol="0" anchor="ctr"/>
          <a:lstStyle>
            <a:lvl1pPr algn="l" eaLnBrk="1" fontAlgn="auto" hangingPunct="1">
              <a:spcBef>
                <a:spcPts val="0"/>
              </a:spcBef>
              <a:spcAft>
                <a:spcPts val="0"/>
              </a:spcAft>
              <a:defRPr kumimoji="1" sz="589" smtClean="0">
                <a:solidFill>
                  <a:prstClr val="black">
                    <a:tint val="75000"/>
                  </a:prstClr>
                </a:solidFill>
                <a:latin typeface="Calibri" panose="020F0502020204030204"/>
                <a:ea typeface="ＭＳ Ｐゴシック" panose="020B0600070205080204" pitchFamily="50" charset="-128"/>
              </a:defRPr>
            </a:lvl1pPr>
          </a:lstStyle>
          <a:p>
            <a:pPr>
              <a:defRPr/>
            </a:pPr>
            <a:endParaRPr lang="ja-JP" altLang="en-US"/>
          </a:p>
        </p:txBody>
      </p:sp>
      <p:sp>
        <p:nvSpPr>
          <p:cNvPr id="5" name="Footer Placeholder 4"/>
          <p:cNvSpPr>
            <a:spLocks noGrp="1"/>
          </p:cNvSpPr>
          <p:nvPr>
            <p:ph type="ftr" sz="quarter" idx="3"/>
          </p:nvPr>
        </p:nvSpPr>
        <p:spPr>
          <a:xfrm>
            <a:off x="2862263" y="6005513"/>
            <a:ext cx="2916237" cy="346075"/>
          </a:xfrm>
          <a:prstGeom prst="rect">
            <a:avLst/>
          </a:prstGeom>
        </p:spPr>
        <p:txBody>
          <a:bodyPr vert="horz" lIns="91440" tIns="45720" rIns="91440" bIns="45720" rtlCol="0" anchor="ctr"/>
          <a:lstStyle>
            <a:lvl1pPr algn="ctr" eaLnBrk="1" fontAlgn="auto" hangingPunct="1">
              <a:spcBef>
                <a:spcPts val="0"/>
              </a:spcBef>
              <a:spcAft>
                <a:spcPts val="0"/>
              </a:spcAft>
              <a:defRPr kumimoji="1" sz="589">
                <a:solidFill>
                  <a:prstClr val="black">
                    <a:tint val="75000"/>
                  </a:prstClr>
                </a:solidFill>
                <a:latin typeface="Calibri" panose="020F0502020204030204"/>
                <a:ea typeface="ＭＳ Ｐゴシック" panose="020B0600070205080204" pitchFamily="50" charset="-128"/>
              </a:defRPr>
            </a:lvl1pPr>
          </a:lstStyle>
          <a:p>
            <a:pPr>
              <a:defRPr/>
            </a:pPr>
            <a:endParaRPr lang="ja-JP" altLang="en-US"/>
          </a:p>
        </p:txBody>
      </p:sp>
      <p:sp>
        <p:nvSpPr>
          <p:cNvPr id="6" name="Slide Number Placeholder 5"/>
          <p:cNvSpPr>
            <a:spLocks noGrp="1"/>
          </p:cNvSpPr>
          <p:nvPr>
            <p:ph type="sldNum" sz="quarter" idx="4"/>
          </p:nvPr>
        </p:nvSpPr>
        <p:spPr>
          <a:xfrm>
            <a:off x="6102350" y="6005513"/>
            <a:ext cx="1944688" cy="346075"/>
          </a:xfrm>
          <a:prstGeom prst="rect">
            <a:avLst/>
          </a:prstGeom>
        </p:spPr>
        <p:txBody>
          <a:bodyPr vert="horz" lIns="91440" tIns="45720" rIns="91440" bIns="45720" rtlCol="0" anchor="ctr"/>
          <a:lstStyle>
            <a:lvl1pPr algn="r" eaLnBrk="1" fontAlgn="auto" hangingPunct="1">
              <a:spcBef>
                <a:spcPts val="0"/>
              </a:spcBef>
              <a:spcAft>
                <a:spcPts val="0"/>
              </a:spcAft>
              <a:defRPr kumimoji="1" sz="589" smtClean="0">
                <a:solidFill>
                  <a:prstClr val="black">
                    <a:tint val="75000"/>
                  </a:prstClr>
                </a:solidFill>
                <a:latin typeface="Calibri" panose="020F0502020204030204"/>
                <a:ea typeface="ＭＳ Ｐゴシック" panose="020B0600070205080204" pitchFamily="50" charset="-128"/>
              </a:defRPr>
            </a:lvl1pPr>
          </a:lstStyle>
          <a:p>
            <a:pPr>
              <a:defRPr/>
            </a:pPr>
            <a:fld id="{F10A933A-3620-414B-B118-DDC99E7805B8}"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hf hdr="0" ftr="0" dt="0"/>
  <p:txStyles>
    <p:titleStyle>
      <a:lvl1pPr algn="l" defTabSz="447675" rtl="0" fontAlgn="base">
        <a:lnSpc>
          <a:spcPct val="90000"/>
        </a:lnSpc>
        <a:spcBef>
          <a:spcPct val="0"/>
        </a:spcBef>
        <a:spcAft>
          <a:spcPct val="0"/>
        </a:spcAft>
        <a:defRPr kumimoji="1" sz="2100" kern="1200">
          <a:solidFill>
            <a:schemeClr val="tx1"/>
          </a:solidFill>
          <a:latin typeface="+mj-lt"/>
          <a:ea typeface="+mj-ea"/>
          <a:cs typeface="+mj-cs"/>
        </a:defRPr>
      </a:lvl1pPr>
      <a:lvl2pPr algn="l" defTabSz="447675" rtl="0" fontAlgn="base">
        <a:lnSpc>
          <a:spcPct val="90000"/>
        </a:lnSpc>
        <a:spcBef>
          <a:spcPct val="0"/>
        </a:spcBef>
        <a:spcAft>
          <a:spcPct val="0"/>
        </a:spcAft>
        <a:defRPr kumimoji="1" sz="2100">
          <a:solidFill>
            <a:schemeClr val="tx1"/>
          </a:solidFill>
          <a:latin typeface="Calibri Light" panose="020F0302020204030204" pitchFamily="34" charset="0"/>
        </a:defRPr>
      </a:lvl2pPr>
      <a:lvl3pPr algn="l" defTabSz="447675" rtl="0" fontAlgn="base">
        <a:lnSpc>
          <a:spcPct val="90000"/>
        </a:lnSpc>
        <a:spcBef>
          <a:spcPct val="0"/>
        </a:spcBef>
        <a:spcAft>
          <a:spcPct val="0"/>
        </a:spcAft>
        <a:defRPr kumimoji="1" sz="2100">
          <a:solidFill>
            <a:schemeClr val="tx1"/>
          </a:solidFill>
          <a:latin typeface="Calibri Light" panose="020F0302020204030204" pitchFamily="34" charset="0"/>
        </a:defRPr>
      </a:lvl3pPr>
      <a:lvl4pPr algn="l" defTabSz="447675" rtl="0" fontAlgn="base">
        <a:lnSpc>
          <a:spcPct val="90000"/>
        </a:lnSpc>
        <a:spcBef>
          <a:spcPct val="0"/>
        </a:spcBef>
        <a:spcAft>
          <a:spcPct val="0"/>
        </a:spcAft>
        <a:defRPr kumimoji="1" sz="2100">
          <a:solidFill>
            <a:schemeClr val="tx1"/>
          </a:solidFill>
          <a:latin typeface="Calibri Light" panose="020F0302020204030204" pitchFamily="34" charset="0"/>
        </a:defRPr>
      </a:lvl4pPr>
      <a:lvl5pPr algn="l" defTabSz="447675" rtl="0" fontAlgn="base">
        <a:lnSpc>
          <a:spcPct val="90000"/>
        </a:lnSpc>
        <a:spcBef>
          <a:spcPct val="0"/>
        </a:spcBef>
        <a:spcAft>
          <a:spcPct val="0"/>
        </a:spcAft>
        <a:defRPr kumimoji="1" sz="2100">
          <a:solidFill>
            <a:schemeClr val="tx1"/>
          </a:solidFill>
          <a:latin typeface="Calibri Light" panose="020F0302020204030204" pitchFamily="34" charset="0"/>
        </a:defRPr>
      </a:lvl5pPr>
      <a:lvl6pPr marL="457200" algn="l" defTabSz="447675" rtl="0" fontAlgn="base">
        <a:lnSpc>
          <a:spcPct val="90000"/>
        </a:lnSpc>
        <a:spcBef>
          <a:spcPct val="0"/>
        </a:spcBef>
        <a:spcAft>
          <a:spcPct val="0"/>
        </a:spcAft>
        <a:defRPr kumimoji="1" sz="2100">
          <a:solidFill>
            <a:schemeClr val="tx1"/>
          </a:solidFill>
          <a:latin typeface="Calibri Light" panose="020F0302020204030204" pitchFamily="34" charset="0"/>
        </a:defRPr>
      </a:lvl6pPr>
      <a:lvl7pPr marL="914400" algn="l" defTabSz="447675" rtl="0" fontAlgn="base">
        <a:lnSpc>
          <a:spcPct val="90000"/>
        </a:lnSpc>
        <a:spcBef>
          <a:spcPct val="0"/>
        </a:spcBef>
        <a:spcAft>
          <a:spcPct val="0"/>
        </a:spcAft>
        <a:defRPr kumimoji="1" sz="2100">
          <a:solidFill>
            <a:schemeClr val="tx1"/>
          </a:solidFill>
          <a:latin typeface="Calibri Light" panose="020F0302020204030204" pitchFamily="34" charset="0"/>
        </a:defRPr>
      </a:lvl7pPr>
      <a:lvl8pPr marL="1371600" algn="l" defTabSz="447675" rtl="0" fontAlgn="base">
        <a:lnSpc>
          <a:spcPct val="90000"/>
        </a:lnSpc>
        <a:spcBef>
          <a:spcPct val="0"/>
        </a:spcBef>
        <a:spcAft>
          <a:spcPct val="0"/>
        </a:spcAft>
        <a:defRPr kumimoji="1" sz="2100">
          <a:solidFill>
            <a:schemeClr val="tx1"/>
          </a:solidFill>
          <a:latin typeface="Calibri Light" panose="020F0302020204030204" pitchFamily="34" charset="0"/>
        </a:defRPr>
      </a:lvl8pPr>
      <a:lvl9pPr marL="1828800" algn="l" defTabSz="447675" rtl="0" fontAlgn="base">
        <a:lnSpc>
          <a:spcPct val="90000"/>
        </a:lnSpc>
        <a:spcBef>
          <a:spcPct val="0"/>
        </a:spcBef>
        <a:spcAft>
          <a:spcPct val="0"/>
        </a:spcAft>
        <a:defRPr kumimoji="1" sz="2100">
          <a:solidFill>
            <a:schemeClr val="tx1"/>
          </a:solidFill>
          <a:latin typeface="Calibri Light" panose="020F0302020204030204" pitchFamily="34" charset="0"/>
        </a:defRPr>
      </a:lvl9pPr>
    </p:titleStyle>
    <p:bodyStyle>
      <a:lvl1pPr marL="111125" indent="-111125" algn="l" defTabSz="447675" rtl="0" fontAlgn="base">
        <a:lnSpc>
          <a:spcPct val="90000"/>
        </a:lnSpc>
        <a:spcBef>
          <a:spcPts val="488"/>
        </a:spcBef>
        <a:spcAft>
          <a:spcPct val="0"/>
        </a:spcAft>
        <a:buFont typeface="Arial" panose="020B0604020202020204" pitchFamily="34" charset="0"/>
        <a:buChar char="•"/>
        <a:defRPr kumimoji="1" sz="1300" kern="1200">
          <a:solidFill>
            <a:schemeClr val="tx1"/>
          </a:solidFill>
          <a:latin typeface="+mn-lt"/>
          <a:ea typeface="+mn-ea"/>
          <a:cs typeface="+mn-cs"/>
        </a:defRPr>
      </a:lvl1pPr>
      <a:lvl2pPr marL="334963" indent="-111125" algn="l" defTabSz="447675" rtl="0" fontAlgn="base">
        <a:lnSpc>
          <a:spcPct val="90000"/>
        </a:lnSpc>
        <a:spcBef>
          <a:spcPts val="250"/>
        </a:spcBef>
        <a:spcAft>
          <a:spcPct val="0"/>
        </a:spcAft>
        <a:buFont typeface="Arial" panose="020B0604020202020204" pitchFamily="34" charset="0"/>
        <a:buChar char="•"/>
        <a:defRPr kumimoji="1" sz="1100" kern="1200">
          <a:solidFill>
            <a:schemeClr val="tx1"/>
          </a:solidFill>
          <a:latin typeface="+mn-lt"/>
          <a:ea typeface="+mn-ea"/>
          <a:cs typeface="+mn-cs"/>
        </a:defRPr>
      </a:lvl2pPr>
      <a:lvl3pPr marL="560388" indent="-111125" algn="l" defTabSz="447675" rtl="0" fontAlgn="base">
        <a:lnSpc>
          <a:spcPct val="90000"/>
        </a:lnSpc>
        <a:spcBef>
          <a:spcPts val="250"/>
        </a:spcBef>
        <a:spcAft>
          <a:spcPct val="0"/>
        </a:spcAft>
        <a:buFont typeface="Arial" panose="020B0604020202020204" pitchFamily="34" charset="0"/>
        <a:buChar char="•"/>
        <a:defRPr kumimoji="1" sz="900" kern="1200">
          <a:solidFill>
            <a:schemeClr val="tx1"/>
          </a:solidFill>
          <a:latin typeface="+mn-lt"/>
          <a:ea typeface="+mn-ea"/>
          <a:cs typeface="+mn-cs"/>
        </a:defRPr>
      </a:lvl3pPr>
      <a:lvl4pPr marL="784225" indent="-111125" algn="l" defTabSz="447675" rtl="0" fontAlgn="base">
        <a:lnSpc>
          <a:spcPct val="90000"/>
        </a:lnSpc>
        <a:spcBef>
          <a:spcPts val="250"/>
        </a:spcBef>
        <a:spcAft>
          <a:spcPct val="0"/>
        </a:spcAft>
        <a:buFont typeface="Arial" panose="020B0604020202020204" pitchFamily="34" charset="0"/>
        <a:buChar char="•"/>
        <a:defRPr kumimoji="1" sz="800" kern="1200">
          <a:solidFill>
            <a:schemeClr val="tx1"/>
          </a:solidFill>
          <a:latin typeface="+mn-lt"/>
          <a:ea typeface="+mn-ea"/>
          <a:cs typeface="+mn-cs"/>
        </a:defRPr>
      </a:lvl4pPr>
      <a:lvl5pPr marL="1008063" indent="-111125" algn="l" defTabSz="447675" rtl="0" fontAlgn="base">
        <a:lnSpc>
          <a:spcPct val="90000"/>
        </a:lnSpc>
        <a:spcBef>
          <a:spcPts val="250"/>
        </a:spcBef>
        <a:spcAft>
          <a:spcPct val="0"/>
        </a:spcAft>
        <a:buFont typeface="Arial" panose="020B0604020202020204" pitchFamily="34" charset="0"/>
        <a:buChar char="•"/>
        <a:defRPr kumimoji="1" sz="800" kern="1200">
          <a:solidFill>
            <a:schemeClr val="tx1"/>
          </a:solidFill>
          <a:latin typeface="+mn-lt"/>
          <a:ea typeface="+mn-ea"/>
          <a:cs typeface="+mn-cs"/>
        </a:defRPr>
      </a:lvl5pPr>
      <a:lvl6pPr marL="1233788" indent="-112163" algn="l" defTabSz="448650" rtl="0" eaLnBrk="1" latinLnBrk="0" hangingPunct="1">
        <a:lnSpc>
          <a:spcPct val="90000"/>
        </a:lnSpc>
        <a:spcBef>
          <a:spcPts val="245"/>
        </a:spcBef>
        <a:buFont typeface="Arial" panose="020B0604020202020204" pitchFamily="34" charset="0"/>
        <a:buChar char="•"/>
        <a:defRPr kumimoji="1" sz="883" kern="1200">
          <a:solidFill>
            <a:schemeClr val="tx1"/>
          </a:solidFill>
          <a:latin typeface="+mn-lt"/>
          <a:ea typeface="+mn-ea"/>
          <a:cs typeface="+mn-cs"/>
        </a:defRPr>
      </a:lvl6pPr>
      <a:lvl7pPr marL="1458114" indent="-112163" algn="l" defTabSz="448650" rtl="0" eaLnBrk="1" latinLnBrk="0" hangingPunct="1">
        <a:lnSpc>
          <a:spcPct val="90000"/>
        </a:lnSpc>
        <a:spcBef>
          <a:spcPts val="245"/>
        </a:spcBef>
        <a:buFont typeface="Arial" panose="020B0604020202020204" pitchFamily="34" charset="0"/>
        <a:buChar char="•"/>
        <a:defRPr kumimoji="1" sz="883" kern="1200">
          <a:solidFill>
            <a:schemeClr val="tx1"/>
          </a:solidFill>
          <a:latin typeface="+mn-lt"/>
          <a:ea typeface="+mn-ea"/>
          <a:cs typeface="+mn-cs"/>
        </a:defRPr>
      </a:lvl7pPr>
      <a:lvl8pPr marL="1682439" indent="-112163" algn="l" defTabSz="448650" rtl="0" eaLnBrk="1" latinLnBrk="0" hangingPunct="1">
        <a:lnSpc>
          <a:spcPct val="90000"/>
        </a:lnSpc>
        <a:spcBef>
          <a:spcPts val="245"/>
        </a:spcBef>
        <a:buFont typeface="Arial" panose="020B0604020202020204" pitchFamily="34" charset="0"/>
        <a:buChar char="•"/>
        <a:defRPr kumimoji="1" sz="883" kern="1200">
          <a:solidFill>
            <a:schemeClr val="tx1"/>
          </a:solidFill>
          <a:latin typeface="+mn-lt"/>
          <a:ea typeface="+mn-ea"/>
          <a:cs typeface="+mn-cs"/>
        </a:defRPr>
      </a:lvl8pPr>
      <a:lvl9pPr marL="1906764" indent="-112163" algn="l" defTabSz="448650" rtl="0" eaLnBrk="1" latinLnBrk="0" hangingPunct="1">
        <a:lnSpc>
          <a:spcPct val="90000"/>
        </a:lnSpc>
        <a:spcBef>
          <a:spcPts val="245"/>
        </a:spcBef>
        <a:buFont typeface="Arial" panose="020B0604020202020204" pitchFamily="34" charset="0"/>
        <a:buChar char="•"/>
        <a:defRPr kumimoji="1" sz="883" kern="1200">
          <a:solidFill>
            <a:schemeClr val="tx1"/>
          </a:solidFill>
          <a:latin typeface="+mn-lt"/>
          <a:ea typeface="+mn-ea"/>
          <a:cs typeface="+mn-cs"/>
        </a:defRPr>
      </a:lvl9pPr>
    </p:bodyStyle>
    <p:otherStyle>
      <a:defPPr>
        <a:defRPr lang="en-US"/>
      </a:defPPr>
      <a:lvl1pPr marL="0" algn="l" defTabSz="448650" rtl="0" eaLnBrk="1" latinLnBrk="0" hangingPunct="1">
        <a:defRPr kumimoji="1" sz="883" kern="1200">
          <a:solidFill>
            <a:schemeClr val="tx1"/>
          </a:solidFill>
          <a:latin typeface="+mn-lt"/>
          <a:ea typeface="+mn-ea"/>
          <a:cs typeface="+mn-cs"/>
        </a:defRPr>
      </a:lvl1pPr>
      <a:lvl2pPr marL="224325" algn="l" defTabSz="448650" rtl="0" eaLnBrk="1" latinLnBrk="0" hangingPunct="1">
        <a:defRPr kumimoji="1" sz="883" kern="1200">
          <a:solidFill>
            <a:schemeClr val="tx1"/>
          </a:solidFill>
          <a:latin typeface="+mn-lt"/>
          <a:ea typeface="+mn-ea"/>
          <a:cs typeface="+mn-cs"/>
        </a:defRPr>
      </a:lvl2pPr>
      <a:lvl3pPr marL="448650" algn="l" defTabSz="448650" rtl="0" eaLnBrk="1" latinLnBrk="0" hangingPunct="1">
        <a:defRPr kumimoji="1" sz="883" kern="1200">
          <a:solidFill>
            <a:schemeClr val="tx1"/>
          </a:solidFill>
          <a:latin typeface="+mn-lt"/>
          <a:ea typeface="+mn-ea"/>
          <a:cs typeface="+mn-cs"/>
        </a:defRPr>
      </a:lvl3pPr>
      <a:lvl4pPr marL="672976" algn="l" defTabSz="448650" rtl="0" eaLnBrk="1" latinLnBrk="0" hangingPunct="1">
        <a:defRPr kumimoji="1" sz="883" kern="1200">
          <a:solidFill>
            <a:schemeClr val="tx1"/>
          </a:solidFill>
          <a:latin typeface="+mn-lt"/>
          <a:ea typeface="+mn-ea"/>
          <a:cs typeface="+mn-cs"/>
        </a:defRPr>
      </a:lvl4pPr>
      <a:lvl5pPr marL="897301" algn="l" defTabSz="448650" rtl="0" eaLnBrk="1" latinLnBrk="0" hangingPunct="1">
        <a:defRPr kumimoji="1" sz="883" kern="1200">
          <a:solidFill>
            <a:schemeClr val="tx1"/>
          </a:solidFill>
          <a:latin typeface="+mn-lt"/>
          <a:ea typeface="+mn-ea"/>
          <a:cs typeface="+mn-cs"/>
        </a:defRPr>
      </a:lvl5pPr>
      <a:lvl6pPr marL="1121626" algn="l" defTabSz="448650" rtl="0" eaLnBrk="1" latinLnBrk="0" hangingPunct="1">
        <a:defRPr kumimoji="1" sz="883" kern="1200">
          <a:solidFill>
            <a:schemeClr val="tx1"/>
          </a:solidFill>
          <a:latin typeface="+mn-lt"/>
          <a:ea typeface="+mn-ea"/>
          <a:cs typeface="+mn-cs"/>
        </a:defRPr>
      </a:lvl6pPr>
      <a:lvl7pPr marL="1345951" algn="l" defTabSz="448650" rtl="0" eaLnBrk="1" latinLnBrk="0" hangingPunct="1">
        <a:defRPr kumimoji="1" sz="883" kern="1200">
          <a:solidFill>
            <a:schemeClr val="tx1"/>
          </a:solidFill>
          <a:latin typeface="+mn-lt"/>
          <a:ea typeface="+mn-ea"/>
          <a:cs typeface="+mn-cs"/>
        </a:defRPr>
      </a:lvl7pPr>
      <a:lvl8pPr marL="1570276" algn="l" defTabSz="448650" rtl="0" eaLnBrk="1" latinLnBrk="0" hangingPunct="1">
        <a:defRPr kumimoji="1" sz="883" kern="1200">
          <a:solidFill>
            <a:schemeClr val="tx1"/>
          </a:solidFill>
          <a:latin typeface="+mn-lt"/>
          <a:ea typeface="+mn-ea"/>
          <a:cs typeface="+mn-cs"/>
        </a:defRPr>
      </a:lvl8pPr>
      <a:lvl9pPr marL="1794601" algn="l" defTabSz="448650" rtl="0" eaLnBrk="1" latinLnBrk="0" hangingPunct="1">
        <a:defRPr kumimoji="1" sz="883"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576051" y="216006"/>
            <a:ext cx="7704680" cy="93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endParaRPr lang="en-US" smtClean="0"/>
          </a:p>
        </p:txBody>
      </p:sp>
      <p:sp>
        <p:nvSpPr>
          <p:cNvPr id="1027" name="Text Placeholder 12"/>
          <p:cNvSpPr>
            <a:spLocks noGrp="1"/>
          </p:cNvSpPr>
          <p:nvPr>
            <p:ph type="body" idx="1"/>
          </p:nvPr>
        </p:nvSpPr>
        <p:spPr bwMode="auto">
          <a:xfrm>
            <a:off x="579051" y="1512041"/>
            <a:ext cx="7704680" cy="4276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smtClean="0"/>
          </a:p>
        </p:txBody>
      </p:sp>
      <p:sp>
        <p:nvSpPr>
          <p:cNvPr id="14" name="Date Placeholder 13"/>
          <p:cNvSpPr>
            <a:spLocks noGrp="1"/>
          </p:cNvSpPr>
          <p:nvPr>
            <p:ph type="dt" sz="half" idx="2"/>
          </p:nvPr>
        </p:nvSpPr>
        <p:spPr>
          <a:xfrm>
            <a:off x="5760508" y="5904160"/>
            <a:ext cx="2520223" cy="345009"/>
          </a:xfrm>
          <a:prstGeom prst="rect">
            <a:avLst/>
          </a:prstGeom>
        </p:spPr>
        <p:txBody>
          <a:bodyPr vert="horz" wrap="square" lIns="91440" tIns="45720" rIns="91440" bIns="45720" numCol="1" anchor="ctr" anchorCtr="0" compatLnSpc="1">
            <a:prstTxWarp prst="textNoShape">
              <a:avLst/>
            </a:prstTxWarp>
          </a:bodyPr>
          <a:lstStyle>
            <a:lvl1pPr>
              <a:defRPr sz="1134">
                <a:solidFill>
                  <a:schemeClr val="tx2"/>
                </a:solidFill>
                <a:latin typeface="Meiryo UI" pitchFamily="34" charset="-128"/>
                <a:ea typeface="Meiryo UI" pitchFamily="34" charset="-128"/>
                <a:cs typeface="Meiryo UI" pitchFamily="34" charset="-128"/>
              </a:defRPr>
            </a:lvl1pPr>
          </a:lstStyle>
          <a:p>
            <a:pPr eaLnBrk="1" hangingPunct="1">
              <a:defRPr/>
            </a:pPr>
            <a:fld id="{9ADF33DC-7E6C-415B-B2CA-D81E14B8EA91}" type="datetime8">
              <a:rPr lang="en-US" altLang="ja-JP" smtClean="0">
                <a:solidFill>
                  <a:srgbClr val="444D26"/>
                </a:solidFill>
              </a:rPr>
              <a:pPr eaLnBrk="1" hangingPunct="1">
                <a:defRPr/>
              </a:pPr>
              <a:t>6/27/2016 11:30 AM</a:t>
            </a:fld>
            <a:endParaRPr lang="en-US">
              <a:solidFill>
                <a:srgbClr val="444D26"/>
              </a:solidFill>
            </a:endParaRPr>
          </a:p>
        </p:txBody>
      </p:sp>
      <p:sp>
        <p:nvSpPr>
          <p:cNvPr id="3" name="Footer Placeholder 2"/>
          <p:cNvSpPr>
            <a:spLocks noGrp="1"/>
          </p:cNvSpPr>
          <p:nvPr>
            <p:ph type="ftr" sz="quarter" idx="3"/>
          </p:nvPr>
        </p:nvSpPr>
        <p:spPr>
          <a:xfrm>
            <a:off x="576051" y="5904160"/>
            <a:ext cx="5122953" cy="345009"/>
          </a:xfrm>
          <a:prstGeom prst="rect">
            <a:avLst/>
          </a:prstGeom>
        </p:spPr>
        <p:txBody>
          <a:bodyPr vert="horz" wrap="square" lIns="91440" tIns="45720" rIns="91440" bIns="45720" numCol="1" anchor="ctr" anchorCtr="0" compatLnSpc="1">
            <a:prstTxWarp prst="textNoShape">
              <a:avLst/>
            </a:prstTxWarp>
          </a:bodyPr>
          <a:lstStyle>
            <a:lvl1pPr algn="r">
              <a:defRPr sz="1134">
                <a:solidFill>
                  <a:schemeClr val="tx2"/>
                </a:solidFill>
                <a:latin typeface="Meiryo UI" pitchFamily="34" charset="-128"/>
                <a:ea typeface="Meiryo UI" pitchFamily="34" charset="-128"/>
                <a:cs typeface="Meiryo UI" pitchFamily="34" charset="-128"/>
              </a:defRPr>
            </a:lvl1pPr>
          </a:lstStyle>
          <a:p>
            <a:pPr eaLnBrk="1" hangingPunct="1">
              <a:defRPr/>
            </a:pPr>
            <a:endParaRPr lang="en-US">
              <a:solidFill>
                <a:srgbClr val="444D26"/>
              </a:solidFill>
            </a:endParaRPr>
          </a:p>
        </p:txBody>
      </p:sp>
      <p:sp>
        <p:nvSpPr>
          <p:cNvPr id="7" name="Rectangle 6"/>
          <p:cNvSpPr/>
          <p:nvPr/>
        </p:nvSpPr>
        <p:spPr bwMode="white">
          <a:xfrm>
            <a:off x="0" y="1167031"/>
            <a:ext cx="8640763" cy="301509"/>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512">
              <a:solidFill>
                <a:srgbClr val="FFFFFF"/>
              </a:solidFill>
              <a:latin typeface="Meiryo UI" pitchFamily="34" charset="-128"/>
              <a:ea typeface="Meiryo UI" pitchFamily="34" charset="-128"/>
              <a:cs typeface="Meiryo UI" pitchFamily="34" charset="-128"/>
            </a:endParaRPr>
          </a:p>
        </p:txBody>
      </p:sp>
      <p:sp>
        <p:nvSpPr>
          <p:cNvPr id="8" name="Rectangle 7"/>
          <p:cNvSpPr/>
          <p:nvPr/>
        </p:nvSpPr>
        <p:spPr>
          <a:xfrm>
            <a:off x="0" y="1209033"/>
            <a:ext cx="504045" cy="21600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512">
              <a:solidFill>
                <a:srgbClr val="FFFFFF"/>
              </a:solidFill>
              <a:latin typeface="Meiryo UI" pitchFamily="34" charset="-128"/>
              <a:ea typeface="Meiryo UI" pitchFamily="34" charset="-128"/>
              <a:cs typeface="Meiryo UI" pitchFamily="34" charset="-128"/>
            </a:endParaRPr>
          </a:p>
        </p:txBody>
      </p:sp>
      <p:sp>
        <p:nvSpPr>
          <p:cNvPr id="9" name="Rectangle 8"/>
          <p:cNvSpPr/>
          <p:nvPr/>
        </p:nvSpPr>
        <p:spPr>
          <a:xfrm>
            <a:off x="558049" y="1209033"/>
            <a:ext cx="8082714" cy="216006"/>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512">
              <a:solidFill>
                <a:srgbClr val="FFFFFF"/>
              </a:solidFill>
              <a:latin typeface="Meiryo UI" pitchFamily="34" charset="-128"/>
              <a:ea typeface="Meiryo UI" pitchFamily="34" charset="-128"/>
              <a:cs typeface="Meiryo UI" pitchFamily="34" charset="-128"/>
            </a:endParaRPr>
          </a:p>
        </p:txBody>
      </p:sp>
      <p:sp>
        <p:nvSpPr>
          <p:cNvPr id="23" name="Slide Number Placeholder 22"/>
          <p:cNvSpPr>
            <a:spLocks noGrp="1"/>
          </p:cNvSpPr>
          <p:nvPr>
            <p:ph type="sldNum" sz="quarter" idx="4"/>
          </p:nvPr>
        </p:nvSpPr>
        <p:spPr>
          <a:xfrm>
            <a:off x="0" y="1201534"/>
            <a:ext cx="504045" cy="231006"/>
          </a:xfrm>
          <a:prstGeom prst="rect">
            <a:avLst/>
          </a:prstGeom>
        </p:spPr>
        <p:txBody>
          <a:bodyPr vert="horz" wrap="square" lIns="91440" tIns="45720" rIns="91440" bIns="45720" numCol="1" anchor="ctr" anchorCtr="0" compatLnSpc="1">
            <a:prstTxWarp prst="textNoShape">
              <a:avLst/>
            </a:prstTxWarp>
            <a:noAutofit/>
          </a:bodyPr>
          <a:lstStyle>
            <a:lvl1pPr algn="ctr">
              <a:defRPr sz="1039" b="1">
                <a:solidFill>
                  <a:schemeClr val="tx2"/>
                </a:solidFill>
                <a:latin typeface="Meiryo UI" pitchFamily="34" charset="-128"/>
                <a:ea typeface="Meiryo UI" pitchFamily="34" charset="-128"/>
                <a:cs typeface="Meiryo UI" pitchFamily="34" charset="-128"/>
              </a:defRPr>
            </a:lvl1pPr>
          </a:lstStyle>
          <a:p>
            <a:pPr eaLnBrk="1" hangingPunct="1">
              <a:defRPr/>
            </a:pPr>
            <a:fld id="{6F76F62D-353F-4E48-BC7F-F7FE75F70AE8}" type="slidenum">
              <a:rPr lang="en-US">
                <a:solidFill>
                  <a:srgbClr val="444D26"/>
                </a:solidFill>
              </a:rPr>
              <a:pPr eaLnBrk="1" hangingPunct="1">
                <a:defRPr/>
              </a:pPr>
              <a:t>‹#›</a:t>
            </a:fld>
            <a:endParaRPr lang="en-US" sz="1134">
              <a:solidFill>
                <a:srgbClr val="FFFFFF"/>
              </a:solidFill>
            </a:endParaRPr>
          </a:p>
        </p:txBody>
      </p:sp>
    </p:spTree>
    <p:extLst>
      <p:ext uri="{BB962C8B-B14F-4D97-AF65-F5344CB8AC3E}">
        <p14:creationId xmlns:p14="http://schemas.microsoft.com/office/powerpoint/2010/main" val="1473744308"/>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hf hdr="0" ftr="0" dt="0"/>
  <p:txStyles>
    <p:titleStyle>
      <a:lvl1pPr algn="l" rtl="0" eaLnBrk="1" fontAlgn="base" hangingPunct="1">
        <a:spcBef>
          <a:spcPct val="0"/>
        </a:spcBef>
        <a:spcAft>
          <a:spcPct val="0"/>
        </a:spcAft>
        <a:defRPr kumimoji="1" sz="3780" kern="1200">
          <a:solidFill>
            <a:schemeClr val="tx2"/>
          </a:solidFill>
          <a:latin typeface="Meiryo UI" pitchFamily="34" charset="-128"/>
          <a:ea typeface="Meiryo UI" pitchFamily="34" charset="-128"/>
          <a:cs typeface="Meiryo UI" pitchFamily="34" charset="-128"/>
        </a:defRPr>
      </a:lvl1pPr>
      <a:lvl2pPr algn="l" rtl="0" eaLnBrk="1" fontAlgn="base" hangingPunct="1">
        <a:spcBef>
          <a:spcPct val="0"/>
        </a:spcBef>
        <a:spcAft>
          <a:spcPct val="0"/>
        </a:spcAft>
        <a:defRPr kumimoji="1" sz="3780">
          <a:solidFill>
            <a:schemeClr val="tx2"/>
          </a:solidFill>
          <a:latin typeface="Meiryo UI" pitchFamily="34" charset="-128"/>
          <a:ea typeface="Meiryo UI" pitchFamily="34" charset="-128"/>
          <a:cs typeface="Meiryo UI" pitchFamily="34" charset="-128"/>
        </a:defRPr>
      </a:lvl2pPr>
      <a:lvl3pPr algn="l" rtl="0" eaLnBrk="1" fontAlgn="base" hangingPunct="1">
        <a:spcBef>
          <a:spcPct val="0"/>
        </a:spcBef>
        <a:spcAft>
          <a:spcPct val="0"/>
        </a:spcAft>
        <a:defRPr kumimoji="1" sz="3780">
          <a:solidFill>
            <a:schemeClr val="tx2"/>
          </a:solidFill>
          <a:latin typeface="Meiryo UI" pitchFamily="34" charset="-128"/>
          <a:ea typeface="Meiryo UI" pitchFamily="34" charset="-128"/>
          <a:cs typeface="Meiryo UI" pitchFamily="34" charset="-128"/>
        </a:defRPr>
      </a:lvl3pPr>
      <a:lvl4pPr algn="l" rtl="0" eaLnBrk="1" fontAlgn="base" hangingPunct="1">
        <a:spcBef>
          <a:spcPct val="0"/>
        </a:spcBef>
        <a:spcAft>
          <a:spcPct val="0"/>
        </a:spcAft>
        <a:defRPr kumimoji="1" sz="3780">
          <a:solidFill>
            <a:schemeClr val="tx2"/>
          </a:solidFill>
          <a:latin typeface="Meiryo UI" pitchFamily="34" charset="-128"/>
          <a:ea typeface="Meiryo UI" pitchFamily="34" charset="-128"/>
          <a:cs typeface="Meiryo UI" pitchFamily="34" charset="-128"/>
        </a:defRPr>
      </a:lvl4pPr>
      <a:lvl5pPr algn="l" rtl="0" eaLnBrk="1" fontAlgn="base" hangingPunct="1">
        <a:spcBef>
          <a:spcPct val="0"/>
        </a:spcBef>
        <a:spcAft>
          <a:spcPct val="0"/>
        </a:spcAft>
        <a:defRPr kumimoji="1" sz="3780">
          <a:solidFill>
            <a:schemeClr val="tx2"/>
          </a:solidFill>
          <a:latin typeface="Meiryo UI" pitchFamily="34" charset="-128"/>
          <a:ea typeface="Meiryo UI" pitchFamily="34" charset="-128"/>
          <a:cs typeface="Meiryo UI" pitchFamily="34" charset="-128"/>
        </a:defRPr>
      </a:lvl5pPr>
      <a:lvl6pPr marL="432008" algn="l" rtl="0" eaLnBrk="1" fontAlgn="base" hangingPunct="1">
        <a:spcBef>
          <a:spcPct val="0"/>
        </a:spcBef>
        <a:spcAft>
          <a:spcPct val="0"/>
        </a:spcAft>
        <a:defRPr kumimoji="1" sz="4158">
          <a:solidFill>
            <a:schemeClr val="tx2"/>
          </a:solidFill>
          <a:latin typeface="Tw Cen MT" pitchFamily="34" charset="0"/>
        </a:defRPr>
      </a:lvl6pPr>
      <a:lvl7pPr marL="864017" algn="l" rtl="0" eaLnBrk="1" fontAlgn="base" hangingPunct="1">
        <a:spcBef>
          <a:spcPct val="0"/>
        </a:spcBef>
        <a:spcAft>
          <a:spcPct val="0"/>
        </a:spcAft>
        <a:defRPr kumimoji="1" sz="4158">
          <a:solidFill>
            <a:schemeClr val="tx2"/>
          </a:solidFill>
          <a:latin typeface="Tw Cen MT" pitchFamily="34" charset="0"/>
        </a:defRPr>
      </a:lvl7pPr>
      <a:lvl8pPr marL="1296025" algn="l" rtl="0" eaLnBrk="1" fontAlgn="base" hangingPunct="1">
        <a:spcBef>
          <a:spcPct val="0"/>
        </a:spcBef>
        <a:spcAft>
          <a:spcPct val="0"/>
        </a:spcAft>
        <a:defRPr kumimoji="1" sz="4158">
          <a:solidFill>
            <a:schemeClr val="tx2"/>
          </a:solidFill>
          <a:latin typeface="Tw Cen MT" pitchFamily="34" charset="0"/>
        </a:defRPr>
      </a:lvl8pPr>
      <a:lvl9pPr marL="1728033" algn="l" rtl="0" eaLnBrk="1" fontAlgn="base" hangingPunct="1">
        <a:spcBef>
          <a:spcPct val="0"/>
        </a:spcBef>
        <a:spcAft>
          <a:spcPct val="0"/>
        </a:spcAft>
        <a:defRPr kumimoji="1" sz="4158">
          <a:solidFill>
            <a:schemeClr val="tx2"/>
          </a:solidFill>
          <a:latin typeface="Tw Cen MT" pitchFamily="34" charset="0"/>
        </a:defRPr>
      </a:lvl9pPr>
    </p:titleStyle>
    <p:bodyStyle>
      <a:lvl1pPr marL="301506" indent="-301506" algn="l" rtl="0" eaLnBrk="1" fontAlgn="base" hangingPunct="1">
        <a:spcBef>
          <a:spcPts val="661"/>
        </a:spcBef>
        <a:spcAft>
          <a:spcPct val="0"/>
        </a:spcAft>
        <a:buClr>
          <a:schemeClr val="accent2"/>
        </a:buClr>
        <a:buSzPct val="60000"/>
        <a:buFont typeface="Wingdings" pitchFamily="2" charset="2"/>
        <a:buChar char=""/>
        <a:defRPr kumimoji="1" sz="2646" kern="1200">
          <a:solidFill>
            <a:schemeClr val="tx1"/>
          </a:solidFill>
          <a:latin typeface="Meiryo UI" pitchFamily="34" charset="-128"/>
          <a:ea typeface="Meiryo UI" pitchFamily="34" charset="-128"/>
          <a:cs typeface="Meiryo UI" pitchFamily="34" charset="-128"/>
        </a:defRPr>
      </a:lvl1pPr>
      <a:lvl2pPr marL="604512" indent="-258005" algn="l" rtl="0" eaLnBrk="1" fontAlgn="base" hangingPunct="1">
        <a:spcBef>
          <a:spcPts val="520"/>
        </a:spcBef>
        <a:spcAft>
          <a:spcPct val="0"/>
        </a:spcAft>
        <a:buClr>
          <a:schemeClr val="accent1"/>
        </a:buClr>
        <a:buSzPct val="70000"/>
        <a:buFont typeface="Wingdings 2" pitchFamily="18" charset="2"/>
        <a:buChar char=""/>
        <a:defRPr kumimoji="1" sz="2268" kern="1200">
          <a:solidFill>
            <a:schemeClr val="tx1"/>
          </a:solidFill>
          <a:latin typeface="Meiryo UI" pitchFamily="34" charset="-128"/>
          <a:ea typeface="Meiryo UI" pitchFamily="34" charset="-128"/>
          <a:cs typeface="Meiryo UI" pitchFamily="34" charset="-128"/>
        </a:defRPr>
      </a:lvl2pPr>
      <a:lvl3pPr marL="864017" indent="-216004" algn="l" rtl="0" eaLnBrk="1" fontAlgn="base" hangingPunct="1">
        <a:spcBef>
          <a:spcPts val="472"/>
        </a:spcBef>
        <a:spcAft>
          <a:spcPct val="0"/>
        </a:spcAft>
        <a:buClr>
          <a:schemeClr val="accent2"/>
        </a:buClr>
        <a:buSzPct val="75000"/>
        <a:buFont typeface="Wingdings" pitchFamily="2" charset="2"/>
        <a:buChar char=""/>
        <a:defRPr kumimoji="1" sz="1890" kern="1200">
          <a:solidFill>
            <a:schemeClr val="tx1"/>
          </a:solidFill>
          <a:latin typeface="Meiryo UI" pitchFamily="34" charset="-128"/>
          <a:ea typeface="Meiryo UI" pitchFamily="34" charset="-128"/>
          <a:cs typeface="Meiryo UI" pitchFamily="34" charset="-128"/>
        </a:defRPr>
      </a:lvl3pPr>
      <a:lvl4pPr marL="1296025" indent="-216004" algn="l" rtl="0" eaLnBrk="1" fontAlgn="base" hangingPunct="1">
        <a:spcBef>
          <a:spcPts val="378"/>
        </a:spcBef>
        <a:spcAft>
          <a:spcPct val="0"/>
        </a:spcAft>
        <a:buClr>
          <a:srgbClr val="E7BC29"/>
        </a:buClr>
        <a:buSzPct val="75000"/>
        <a:buFont typeface="Wingdings" pitchFamily="2" charset="2"/>
        <a:buChar char=""/>
        <a:defRPr kumimoji="1" kern="1200">
          <a:solidFill>
            <a:schemeClr val="tx1"/>
          </a:solidFill>
          <a:latin typeface="Meiryo UI" pitchFamily="34" charset="-128"/>
          <a:ea typeface="Meiryo UI" pitchFamily="34" charset="-128"/>
          <a:cs typeface="Meiryo UI" pitchFamily="34" charset="-128"/>
        </a:defRPr>
      </a:lvl4pPr>
      <a:lvl5pPr marL="1728033" indent="-216004" algn="l" rtl="0" eaLnBrk="1" fontAlgn="base" hangingPunct="1">
        <a:spcBef>
          <a:spcPts val="378"/>
        </a:spcBef>
        <a:spcAft>
          <a:spcPct val="0"/>
        </a:spcAft>
        <a:buClr>
          <a:srgbClr val="D092A7"/>
        </a:buClr>
        <a:buSzPct val="65000"/>
        <a:buFont typeface="Wingdings" pitchFamily="2" charset="2"/>
        <a:buChar char=""/>
        <a:defRPr kumimoji="1" kern="1200">
          <a:solidFill>
            <a:schemeClr val="tx1"/>
          </a:solidFill>
          <a:latin typeface="Meiryo UI" pitchFamily="34" charset="-128"/>
          <a:ea typeface="Meiryo UI" pitchFamily="34" charset="-128"/>
          <a:cs typeface="Meiryo UI" pitchFamily="34" charset="-128"/>
        </a:defRPr>
      </a:lvl5pPr>
      <a:lvl6pPr marL="1987238" indent="-216004" algn="l" rtl="0" eaLnBrk="1" latinLnBrk="0" hangingPunct="1">
        <a:spcBef>
          <a:spcPct val="20000"/>
        </a:spcBef>
        <a:buClr>
          <a:schemeClr val="accent1"/>
        </a:buClr>
        <a:buFont typeface="Wingdings"/>
        <a:buChar char="§"/>
        <a:defRPr kumimoji="1" sz="1701" kern="1200" baseline="0">
          <a:solidFill>
            <a:schemeClr val="tx1"/>
          </a:solidFill>
          <a:latin typeface="+mn-lt"/>
          <a:ea typeface="+mn-ea"/>
          <a:cs typeface="+mn-cs"/>
        </a:defRPr>
      </a:lvl6pPr>
      <a:lvl7pPr marL="2246443" indent="-216004" algn="l" rtl="0" eaLnBrk="1" latinLnBrk="0" hangingPunct="1">
        <a:spcBef>
          <a:spcPct val="20000"/>
        </a:spcBef>
        <a:buClr>
          <a:schemeClr val="accent2"/>
        </a:buClr>
        <a:buFont typeface="Wingdings"/>
        <a:buChar char="§"/>
        <a:defRPr kumimoji="1" sz="1701" kern="1200" baseline="0">
          <a:solidFill>
            <a:schemeClr val="tx1"/>
          </a:solidFill>
          <a:latin typeface="+mn-lt"/>
          <a:ea typeface="+mn-ea"/>
          <a:cs typeface="+mn-cs"/>
        </a:defRPr>
      </a:lvl7pPr>
      <a:lvl8pPr marL="2505648" indent="-216004" algn="l" rtl="0" eaLnBrk="1" latinLnBrk="0" hangingPunct="1">
        <a:spcBef>
          <a:spcPct val="20000"/>
        </a:spcBef>
        <a:buClr>
          <a:schemeClr val="accent3"/>
        </a:buClr>
        <a:buFont typeface="Wingdings"/>
        <a:buChar char="§"/>
        <a:defRPr kumimoji="1" sz="1701" kern="1200" baseline="0">
          <a:solidFill>
            <a:schemeClr val="tx1"/>
          </a:solidFill>
          <a:latin typeface="+mn-lt"/>
          <a:ea typeface="+mn-ea"/>
          <a:cs typeface="+mn-cs"/>
        </a:defRPr>
      </a:lvl8pPr>
      <a:lvl9pPr marL="2764853" indent="-216004" algn="l" rtl="0" eaLnBrk="1" latinLnBrk="0" hangingPunct="1">
        <a:spcBef>
          <a:spcPct val="20000"/>
        </a:spcBef>
        <a:buClr>
          <a:schemeClr val="accent4"/>
        </a:buClr>
        <a:buFont typeface="Wingdings"/>
        <a:buChar char="§"/>
        <a:defRPr kumimoji="1" sz="1701" kern="1200" baseline="0">
          <a:solidFill>
            <a:schemeClr val="tx1"/>
          </a:solidFill>
          <a:latin typeface="+mn-lt"/>
          <a:ea typeface="+mn-ea"/>
          <a:cs typeface="+mn-cs"/>
        </a:defRPr>
      </a:lvl9pPr>
    </p:bodyStyle>
    <p:otherStyle>
      <a:lvl1pPr marL="0" algn="l" rtl="0" eaLnBrk="1" hangingPunct="1">
        <a:defRPr kumimoji="1" kern="1200">
          <a:solidFill>
            <a:schemeClr val="tx1"/>
          </a:solidFill>
          <a:latin typeface="+mn-lt"/>
          <a:ea typeface="+mn-ea"/>
          <a:cs typeface="+mn-cs"/>
        </a:defRPr>
      </a:lvl1pPr>
      <a:lvl2pPr marL="432008" algn="l" rtl="0" eaLnBrk="1" hangingPunct="1">
        <a:defRPr kumimoji="1" kern="1200">
          <a:solidFill>
            <a:schemeClr val="tx1"/>
          </a:solidFill>
          <a:latin typeface="+mn-lt"/>
          <a:ea typeface="+mn-ea"/>
          <a:cs typeface="+mn-cs"/>
        </a:defRPr>
      </a:lvl2pPr>
      <a:lvl3pPr marL="864017" algn="l" rtl="0" eaLnBrk="1" hangingPunct="1">
        <a:defRPr kumimoji="1" kern="1200">
          <a:solidFill>
            <a:schemeClr val="tx1"/>
          </a:solidFill>
          <a:latin typeface="+mn-lt"/>
          <a:ea typeface="+mn-ea"/>
          <a:cs typeface="+mn-cs"/>
        </a:defRPr>
      </a:lvl3pPr>
      <a:lvl4pPr marL="1296025" algn="l" rtl="0" eaLnBrk="1" hangingPunct="1">
        <a:defRPr kumimoji="1" kern="1200">
          <a:solidFill>
            <a:schemeClr val="tx1"/>
          </a:solidFill>
          <a:latin typeface="+mn-lt"/>
          <a:ea typeface="+mn-ea"/>
          <a:cs typeface="+mn-cs"/>
        </a:defRPr>
      </a:lvl4pPr>
      <a:lvl5pPr marL="1728033" algn="l" rtl="0" eaLnBrk="1" hangingPunct="1">
        <a:defRPr kumimoji="1" kern="1200">
          <a:solidFill>
            <a:schemeClr val="tx1"/>
          </a:solidFill>
          <a:latin typeface="+mn-lt"/>
          <a:ea typeface="+mn-ea"/>
          <a:cs typeface="+mn-cs"/>
        </a:defRPr>
      </a:lvl5pPr>
      <a:lvl6pPr marL="2160041" algn="l" rtl="0" eaLnBrk="1" hangingPunct="1">
        <a:defRPr kumimoji="1" kern="1200">
          <a:solidFill>
            <a:schemeClr val="tx1"/>
          </a:solidFill>
          <a:latin typeface="+mn-lt"/>
          <a:ea typeface="+mn-ea"/>
          <a:cs typeface="+mn-cs"/>
        </a:defRPr>
      </a:lvl6pPr>
      <a:lvl7pPr marL="2592050" algn="l" rtl="0" eaLnBrk="1" hangingPunct="1">
        <a:defRPr kumimoji="1" kern="1200">
          <a:solidFill>
            <a:schemeClr val="tx1"/>
          </a:solidFill>
          <a:latin typeface="+mn-lt"/>
          <a:ea typeface="+mn-ea"/>
          <a:cs typeface="+mn-cs"/>
        </a:defRPr>
      </a:lvl7pPr>
      <a:lvl8pPr marL="3024058" algn="l" rtl="0" eaLnBrk="1" hangingPunct="1">
        <a:defRPr kumimoji="1" kern="1200">
          <a:solidFill>
            <a:schemeClr val="tx1"/>
          </a:solidFill>
          <a:latin typeface="+mn-lt"/>
          <a:ea typeface="+mn-ea"/>
          <a:cs typeface="+mn-cs"/>
        </a:defRPr>
      </a:lvl8pPr>
      <a:lvl9pPr marL="3456066" algn="l" rtl="0" eaLnBrk="1"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0.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0.xml"/><Relationship Id="rId6" Type="http://schemas.openxmlformats.org/officeDocument/2006/relationships/image" Target="../media/image4.png"/><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30.xml"/><Relationship Id="rId5" Type="http://schemas.openxmlformats.org/officeDocument/2006/relationships/image" Target="../media/image4.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647699" y="1367879"/>
            <a:ext cx="7345363" cy="1389063"/>
          </a:xfrm>
        </p:spPr>
        <p:txBody>
          <a:bodyPr/>
          <a:lstStyle/>
          <a:p>
            <a:pPr eaLnBrk="1" hangingPunct="1"/>
            <a:r>
              <a:rPr lang="en-US" altLang="ja-JP" dirty="0" smtClean="0"/>
              <a:t>Templates</a:t>
            </a:r>
            <a:r>
              <a:rPr lang="ja-JP" altLang="en-US" dirty="0" smtClean="0"/>
              <a:t> </a:t>
            </a:r>
            <a:r>
              <a:rPr lang="en-US" altLang="ja-JP" dirty="0" smtClean="0"/>
              <a:t>to</a:t>
            </a:r>
            <a:r>
              <a:rPr lang="ja-JP" altLang="en-US" dirty="0" smtClean="0"/>
              <a:t> </a:t>
            </a:r>
            <a:r>
              <a:rPr lang="en-US" altLang="ja-JP" dirty="0" smtClean="0"/>
              <a:t>describe</a:t>
            </a:r>
            <a:r>
              <a:rPr lang="ja-JP" altLang="en-US" dirty="0" smtClean="0"/>
              <a:t> </a:t>
            </a:r>
            <a:r>
              <a:rPr lang="en-US" altLang="ja-JP" dirty="0" smtClean="0"/>
              <a:t>the mobility scenarios for connected and automated driving </a:t>
            </a:r>
            <a:r>
              <a:rPr lang="en-US" altLang="ja-JP" dirty="0" smtClean="0"/>
              <a:t>systems</a:t>
            </a:r>
            <a:br>
              <a:rPr lang="en-US" altLang="ja-JP" dirty="0" smtClean="0"/>
            </a:br>
            <a:r>
              <a:rPr lang="en-US" altLang="ja-JP" sz="2000" dirty="0" smtClean="0"/>
              <a:t>-</a:t>
            </a:r>
            <a:r>
              <a:rPr lang="en-US" altLang="ja-JP" sz="2000" dirty="0" err="1" smtClean="0"/>
              <a:t>ITU</a:t>
            </a:r>
            <a:r>
              <a:rPr lang="en-US" altLang="ja-JP" sz="2000" dirty="0" smtClean="0"/>
              <a:t>/</a:t>
            </a:r>
            <a:r>
              <a:rPr lang="en-US" altLang="ja-JP" sz="2000" dirty="0" err="1" smtClean="0"/>
              <a:t>TTC</a:t>
            </a:r>
            <a:r>
              <a:rPr lang="en-US" altLang="ja-JP" sz="2000" dirty="0" smtClean="0"/>
              <a:t> Workshop on ITS Communication and Automated Driving</a:t>
            </a:r>
            <a:r>
              <a:rPr lang="ja-JP" altLang="ja-JP" dirty="0" smtClean="0"/>
              <a:t/>
            </a:r>
            <a:br>
              <a:rPr lang="ja-JP" altLang="ja-JP" dirty="0" smtClean="0"/>
            </a:br>
            <a:endParaRPr lang="ja-JP" altLang="ja-JP" dirty="0" smtClean="0"/>
          </a:p>
        </p:txBody>
      </p:sp>
      <p:sp>
        <p:nvSpPr>
          <p:cNvPr id="16387" name="Rectangle 3"/>
          <p:cNvSpPr>
            <a:spLocks noGrp="1" noChangeArrowheads="1"/>
          </p:cNvSpPr>
          <p:nvPr>
            <p:ph type="subTitle" idx="1"/>
          </p:nvPr>
        </p:nvSpPr>
        <p:spPr>
          <a:xfrm>
            <a:off x="1295398" y="2952055"/>
            <a:ext cx="6049963" cy="1081088"/>
          </a:xfrm>
        </p:spPr>
        <p:txBody>
          <a:bodyPr/>
          <a:lstStyle/>
          <a:p>
            <a:pPr eaLnBrk="1" hangingPunct="1">
              <a:lnSpc>
                <a:spcPts val="1900"/>
              </a:lnSpc>
              <a:spcBef>
                <a:spcPts val="0"/>
              </a:spcBef>
            </a:pPr>
            <a:r>
              <a:rPr lang="en-US" altLang="ja-JP" sz="1800" dirty="0" smtClean="0"/>
              <a:t>George </a:t>
            </a:r>
            <a:r>
              <a:rPr lang="en-US" altLang="ja-JP" sz="1800" dirty="0" err="1" smtClean="0"/>
              <a:t>Kamata</a:t>
            </a:r>
            <a:r>
              <a:rPr lang="en-US" altLang="ja-JP" sz="1800" dirty="0" smtClean="0"/>
              <a:t>,</a:t>
            </a:r>
          </a:p>
          <a:p>
            <a:pPr eaLnBrk="1" hangingPunct="1">
              <a:lnSpc>
                <a:spcPts val="1900"/>
              </a:lnSpc>
              <a:spcBef>
                <a:spcPts val="0"/>
              </a:spcBef>
            </a:pPr>
            <a:r>
              <a:rPr lang="en-US" altLang="ja-JP" sz="1800" dirty="0" smtClean="0"/>
              <a:t>Yoshiharu Kowa,</a:t>
            </a:r>
          </a:p>
          <a:p>
            <a:pPr eaLnBrk="1" hangingPunct="1">
              <a:lnSpc>
                <a:spcPts val="1900"/>
              </a:lnSpc>
              <a:spcBef>
                <a:spcPts val="0"/>
              </a:spcBef>
            </a:pPr>
            <a:r>
              <a:rPr lang="en-US" altLang="ja-JP" sz="1800" dirty="0" smtClean="0"/>
              <a:t>Hironao Kawashima</a:t>
            </a:r>
          </a:p>
          <a:p>
            <a:pPr eaLnBrk="1" hangingPunct="1">
              <a:lnSpc>
                <a:spcPts val="1900"/>
              </a:lnSpc>
              <a:spcBef>
                <a:spcPts val="0"/>
              </a:spcBef>
            </a:pPr>
            <a:r>
              <a:rPr lang="en-US" altLang="ja-JP" sz="1800" dirty="0" smtClean="0"/>
              <a:t>Keio </a:t>
            </a:r>
            <a:r>
              <a:rPr lang="en-US" altLang="ja-JP" sz="1800" dirty="0" smtClean="0"/>
              <a:t>University</a:t>
            </a:r>
            <a:endParaRPr lang="ja-JP" altLang="ja-JP" sz="1800" dirty="0" smtClean="0"/>
          </a:p>
          <a:p>
            <a:pPr eaLnBrk="1" hangingPunct="1">
              <a:lnSpc>
                <a:spcPts val="1900"/>
              </a:lnSpc>
              <a:spcBef>
                <a:spcPts val="0"/>
              </a:spcBef>
            </a:pPr>
            <a:r>
              <a:rPr lang="en-US" altLang="ja-JP" sz="1800" dirty="0" smtClean="0"/>
              <a:t>Co-Mobility Society Research Center</a:t>
            </a:r>
          </a:p>
          <a:p>
            <a:pPr eaLnBrk="1" hangingPunct="1">
              <a:lnSpc>
                <a:spcPts val="1900"/>
              </a:lnSpc>
              <a:spcBef>
                <a:spcPts val="0"/>
              </a:spcBef>
            </a:pPr>
            <a:r>
              <a:rPr lang="en-US" altLang="ja-JP" sz="1800" dirty="0" smtClean="0"/>
              <a:t>(</a:t>
            </a:r>
            <a:r>
              <a:rPr lang="en-US" altLang="ja-JP" sz="1800" dirty="0" smtClean="0"/>
              <a:t>2016.7.4)</a:t>
            </a:r>
            <a:endParaRPr lang="ja-JP" altLang="ja-JP" sz="1800" dirty="0" smtClean="0"/>
          </a:p>
          <a:p>
            <a:pPr eaLnBrk="1" hangingPunct="1"/>
            <a:endParaRPr lang="ja-JP" altLang="ja-JP" sz="1800"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 A new approach</a:t>
            </a:r>
            <a:endParaRPr kumimoji="1" lang="ja-JP" altLang="en-US" dirty="0"/>
          </a:p>
        </p:txBody>
      </p:sp>
      <p:sp>
        <p:nvSpPr>
          <p:cNvPr id="3" name="コンテンツ プレースホルダー 2"/>
          <p:cNvSpPr>
            <a:spLocks noGrp="1"/>
          </p:cNvSpPr>
          <p:nvPr>
            <p:ph idx="1"/>
          </p:nvPr>
        </p:nvSpPr>
        <p:spPr>
          <a:xfrm>
            <a:off x="431799" y="935831"/>
            <a:ext cx="7777163" cy="4276725"/>
          </a:xfrm>
        </p:spPr>
        <p:txBody>
          <a:bodyPr/>
          <a:lstStyle/>
          <a:p>
            <a:pPr marL="0" indent="0">
              <a:buNone/>
            </a:pPr>
            <a:r>
              <a:rPr kumimoji="1" lang="en-US" altLang="ja-JP" dirty="0" smtClean="0"/>
              <a:t>The Background</a:t>
            </a:r>
          </a:p>
          <a:p>
            <a:pPr marL="835025" lvl="1" indent="-457200">
              <a:buFont typeface="Wingdings" panose="05000000000000000000" pitchFamily="2" charset="2"/>
              <a:buChar char="l"/>
            </a:pPr>
            <a:r>
              <a:rPr kumimoji="1" lang="en-US" altLang="ja-JP" sz="2170" dirty="0" smtClean="0"/>
              <a:t>Integrated model or method to describe the whole chain of information flow related to mobility, seems to be missing when introducing automated driving systems.</a:t>
            </a:r>
          </a:p>
          <a:p>
            <a:pPr marL="835025" lvl="1" indent="-457200">
              <a:buFont typeface="Wingdings" panose="05000000000000000000" pitchFamily="2" charset="2"/>
              <a:buChar char="l"/>
            </a:pPr>
            <a:r>
              <a:rPr kumimoji="1" lang="en-US" altLang="ja-JP" sz="2170" dirty="0" smtClean="0"/>
              <a:t>Famous the five or six levels of “Vehicle Automation” model does not handle information exchange between vehicle and outside environment using communication systems.</a:t>
            </a:r>
          </a:p>
          <a:p>
            <a:pPr marL="835025" lvl="1" indent="-457200">
              <a:buFont typeface="Wingdings" panose="05000000000000000000" pitchFamily="2" charset="2"/>
              <a:buChar char="l"/>
            </a:pPr>
            <a:r>
              <a:rPr kumimoji="1" lang="en-US" altLang="ja-JP" sz="2170" dirty="0" smtClean="0"/>
              <a:t>Since the model is purely vehicle oriented, there is a need to extend the model which can clearly describe the requirements from the information and communication technologies.</a:t>
            </a:r>
          </a:p>
          <a:p>
            <a:pPr marL="835025" lvl="1" indent="-457200">
              <a:buFont typeface="Wingdings" panose="05000000000000000000" pitchFamily="2" charset="2"/>
              <a:buChar char="l"/>
            </a:pPr>
            <a:endParaRPr kumimoji="1" lang="ja-JP" altLang="en-US" sz="2000" dirty="0"/>
          </a:p>
        </p:txBody>
      </p:sp>
      <p:sp>
        <p:nvSpPr>
          <p:cNvPr id="4" name="スライド番号プレースホルダー 3"/>
          <p:cNvSpPr>
            <a:spLocks noGrp="1"/>
          </p:cNvSpPr>
          <p:nvPr>
            <p:ph type="sldNum" sz="quarter" idx="11"/>
          </p:nvPr>
        </p:nvSpPr>
        <p:spPr/>
        <p:txBody>
          <a:bodyPr/>
          <a:lstStyle/>
          <a:p>
            <a:pPr>
              <a:defRPr/>
            </a:pPr>
            <a:fld id="{0726B3C5-E9CA-4DF8-ABE4-FD1023A32973}" type="slidenum">
              <a:rPr lang="en-US" altLang="ja-JP" smtClean="0"/>
              <a:pPr>
                <a:defRPr/>
              </a:pPr>
              <a:t>9</a:t>
            </a:fld>
            <a:endParaRPr lang="en-US" altLang="ja-JP"/>
          </a:p>
        </p:txBody>
      </p:sp>
    </p:spTree>
    <p:extLst>
      <p:ext uri="{BB962C8B-B14F-4D97-AF65-F5344CB8AC3E}">
        <p14:creationId xmlns:p14="http://schemas.microsoft.com/office/powerpoint/2010/main" val="4035332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2800" dirty="0" smtClean="0"/>
              <a:t>Summary of Levels of Driving Automation for On-Road Vehicles</a:t>
            </a:r>
            <a:endParaRPr kumimoji="1" lang="ja-JP" altLang="en-US" sz="2800" dirty="0"/>
          </a:p>
        </p:txBody>
      </p:sp>
      <p:sp>
        <p:nvSpPr>
          <p:cNvPr id="4" name="スライド番号プレースホルダー 3"/>
          <p:cNvSpPr>
            <a:spLocks noGrp="1"/>
          </p:cNvSpPr>
          <p:nvPr>
            <p:ph type="sldNum" sz="quarter" idx="11"/>
          </p:nvPr>
        </p:nvSpPr>
        <p:spPr/>
        <p:txBody>
          <a:bodyPr/>
          <a:lstStyle/>
          <a:p>
            <a:pPr>
              <a:defRPr/>
            </a:pPr>
            <a:fld id="{0726B3C5-E9CA-4DF8-ABE4-FD1023A32973}" type="slidenum">
              <a:rPr lang="en-US" altLang="ja-JP" smtClean="0"/>
              <a:pPr>
                <a:defRPr/>
              </a:pPr>
              <a:t>10</a:t>
            </a:fld>
            <a:endParaRPr lang="en-US" altLang="ja-JP"/>
          </a:p>
        </p:txBody>
      </p:sp>
      <p:pic>
        <p:nvPicPr>
          <p:cNvPr id="6" name="図 5"/>
          <p:cNvPicPr>
            <a:picLocks noChangeAspect="1"/>
          </p:cNvPicPr>
          <p:nvPr/>
        </p:nvPicPr>
        <p:blipFill>
          <a:blip r:embed="rId2"/>
          <a:stretch>
            <a:fillRect/>
          </a:stretch>
        </p:blipFill>
        <p:spPr>
          <a:xfrm>
            <a:off x="174420" y="1274862"/>
            <a:ext cx="8291922" cy="4625876"/>
          </a:xfrm>
          <a:prstGeom prst="rect">
            <a:avLst/>
          </a:prstGeom>
        </p:spPr>
      </p:pic>
    </p:spTree>
    <p:extLst>
      <p:ext uri="{BB962C8B-B14F-4D97-AF65-F5344CB8AC3E}">
        <p14:creationId xmlns:p14="http://schemas.microsoft.com/office/powerpoint/2010/main" val="2513345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36285" y="287759"/>
            <a:ext cx="7777163" cy="4276725"/>
          </a:xfrm>
        </p:spPr>
        <p:txBody>
          <a:bodyPr/>
          <a:lstStyle/>
          <a:p>
            <a:pPr marL="514350" indent="-514350">
              <a:buAutoNum type="arabicParenBoth"/>
            </a:pPr>
            <a:r>
              <a:rPr kumimoji="1" lang="en-US" altLang="ja-JP" sz="2400" dirty="0" smtClean="0"/>
              <a:t>The first template</a:t>
            </a:r>
          </a:p>
          <a:p>
            <a:pPr marL="377825" lvl="1" indent="0">
              <a:buNone/>
            </a:pPr>
            <a:r>
              <a:rPr kumimoji="1" lang="en-US" altLang="ja-JP" sz="2000" dirty="0" smtClean="0">
                <a:solidFill>
                  <a:schemeClr val="tx1">
                    <a:lumMod val="60000"/>
                    <a:lumOff val="40000"/>
                  </a:schemeClr>
                </a:solidFill>
              </a:rPr>
              <a:t>A template which can describe the whole information needs in conjunction with the accomplishment of the mobility task, namely departing from A and arriving at B.</a:t>
            </a:r>
          </a:p>
          <a:p>
            <a:pPr marL="514350" indent="-514350">
              <a:buAutoNum type="arabicParenBoth"/>
            </a:pPr>
            <a:r>
              <a:rPr kumimoji="1" lang="en-US" altLang="ja-JP" sz="2400" dirty="0" smtClean="0"/>
              <a:t>The second template</a:t>
            </a:r>
          </a:p>
          <a:p>
            <a:pPr marL="377825" lvl="1" indent="0">
              <a:buNone/>
            </a:pPr>
            <a:r>
              <a:rPr kumimoji="1" lang="en-US" altLang="ja-JP" sz="2000" dirty="0" smtClean="0">
                <a:solidFill>
                  <a:schemeClr val="tx1">
                    <a:lumMod val="60000"/>
                    <a:lumOff val="40000"/>
                  </a:schemeClr>
                </a:solidFill>
              </a:rPr>
              <a:t>“The Vehicle Automation Model” is extended to include the functions related to driving management. The function sharing by vehicle, human and management is depicted in an abstract way. Moreover, during the travel from A to B, Vehicle Automation Level might transit due to the complexity of traffic, for example. Therefore, 5 level model is extended to depict an abstract trajectory of the level transition during the travel.</a:t>
            </a:r>
          </a:p>
          <a:p>
            <a:pPr marL="377825" lvl="1" indent="0">
              <a:buNone/>
            </a:pPr>
            <a:r>
              <a:rPr kumimoji="1" lang="en-US" altLang="ja-JP" sz="2000" dirty="0" smtClean="0">
                <a:solidFill>
                  <a:schemeClr val="tx1">
                    <a:lumMod val="60000"/>
                    <a:lumOff val="40000"/>
                  </a:schemeClr>
                </a:solidFill>
              </a:rPr>
              <a:t>The definition of the function sharing and the trajectory are still ambiguous but the definitions depend on the systems and use cases and further study is left to the future efforts.</a:t>
            </a:r>
            <a:endParaRPr kumimoji="1" lang="ja-JP" altLang="en-US" sz="2000" dirty="0">
              <a:solidFill>
                <a:schemeClr val="tx1">
                  <a:lumMod val="60000"/>
                  <a:lumOff val="40000"/>
                </a:schemeClr>
              </a:solidFill>
            </a:endParaRPr>
          </a:p>
        </p:txBody>
      </p:sp>
      <p:sp>
        <p:nvSpPr>
          <p:cNvPr id="4" name="スライド番号プレースホルダー 3"/>
          <p:cNvSpPr>
            <a:spLocks noGrp="1"/>
          </p:cNvSpPr>
          <p:nvPr>
            <p:ph type="sldNum" sz="quarter" idx="11"/>
          </p:nvPr>
        </p:nvSpPr>
        <p:spPr/>
        <p:txBody>
          <a:bodyPr/>
          <a:lstStyle/>
          <a:p>
            <a:pPr>
              <a:defRPr/>
            </a:pPr>
            <a:fld id="{0726B3C5-E9CA-4DF8-ABE4-FD1023A32973}" type="slidenum">
              <a:rPr lang="en-US" altLang="ja-JP" smtClean="0"/>
              <a:pPr>
                <a:defRPr/>
              </a:pPr>
              <a:t>11</a:t>
            </a:fld>
            <a:endParaRPr lang="en-US" altLang="ja-JP"/>
          </a:p>
        </p:txBody>
      </p:sp>
    </p:spTree>
    <p:extLst>
      <p:ext uri="{BB962C8B-B14F-4D97-AF65-F5344CB8AC3E}">
        <p14:creationId xmlns:p14="http://schemas.microsoft.com/office/powerpoint/2010/main" val="13126585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p:cNvSpPr>
            <a:spLocks noGrp="1"/>
          </p:cNvSpPr>
          <p:nvPr>
            <p:ph type="title"/>
          </p:nvPr>
        </p:nvSpPr>
        <p:spPr>
          <a:xfrm>
            <a:off x="431800" y="177800"/>
            <a:ext cx="7777163" cy="560388"/>
          </a:xfrm>
        </p:spPr>
        <p:txBody>
          <a:bodyPr/>
          <a:lstStyle/>
          <a:p>
            <a:pPr eaLnBrk="1" hangingPunct="1"/>
            <a:r>
              <a:rPr lang="en-US" altLang="ja-JP" sz="2000" u="sng" dirty="0" smtClean="0"/>
              <a:t>Templates of Mobility </a:t>
            </a:r>
            <a:r>
              <a:rPr lang="en-US" altLang="ja-JP" sz="2000" u="sng" dirty="0" smtClean="0"/>
              <a:t>Models</a:t>
            </a:r>
            <a:endParaRPr kumimoji="1" lang="ja-JP" altLang="en-US" sz="2000" dirty="0" smtClean="0"/>
          </a:p>
        </p:txBody>
      </p:sp>
      <p:sp>
        <p:nvSpPr>
          <p:cNvPr id="3" name="コンテンツ プレースホルダー 2"/>
          <p:cNvSpPr>
            <a:spLocks noGrp="1"/>
          </p:cNvSpPr>
          <p:nvPr>
            <p:ph idx="1"/>
          </p:nvPr>
        </p:nvSpPr>
        <p:spPr>
          <a:xfrm>
            <a:off x="307975" y="3987800"/>
            <a:ext cx="4491038" cy="1985963"/>
          </a:xfrm>
        </p:spPr>
        <p:txBody>
          <a:bodyPr/>
          <a:lstStyle/>
          <a:p>
            <a:pPr marL="0" indent="0" eaLnBrk="1" hangingPunct="1">
              <a:buFontTx/>
              <a:buNone/>
              <a:defRPr/>
            </a:pPr>
            <a:r>
              <a:rPr lang="en-US" altLang="ja-JP" sz="1400" dirty="0" smtClean="0"/>
              <a:t>Profiles</a:t>
            </a:r>
            <a:endParaRPr lang="ja-JP" altLang="ja-JP" sz="1400" dirty="0" smtClean="0"/>
          </a:p>
          <a:p>
            <a:pPr eaLnBrk="1" hangingPunct="1">
              <a:defRPr/>
            </a:pPr>
            <a:r>
              <a:rPr lang="en-US" altLang="ja-JP" sz="1400" dirty="0" smtClean="0"/>
              <a:t>Regulation issues</a:t>
            </a:r>
            <a:endParaRPr lang="ja-JP" altLang="ja-JP" sz="1400" dirty="0" smtClean="0"/>
          </a:p>
          <a:p>
            <a:pPr eaLnBrk="1" hangingPunct="1">
              <a:defRPr/>
            </a:pPr>
            <a:r>
              <a:rPr lang="en-US" altLang="ja-JP" sz="1400" dirty="0" smtClean="0"/>
              <a:t>Security, Privacy issues</a:t>
            </a:r>
            <a:endParaRPr lang="ja-JP" altLang="ja-JP" sz="1400" dirty="0" smtClean="0"/>
          </a:p>
          <a:p>
            <a:pPr eaLnBrk="1" hangingPunct="1">
              <a:defRPr/>
            </a:pPr>
            <a:r>
              <a:rPr lang="en-US" altLang="ja-JP" sz="1400" dirty="0" smtClean="0"/>
              <a:t>HMI</a:t>
            </a:r>
            <a:endParaRPr lang="ja-JP" altLang="ja-JP" sz="1400" dirty="0" smtClean="0"/>
          </a:p>
          <a:p>
            <a:pPr eaLnBrk="1" hangingPunct="1">
              <a:defRPr/>
            </a:pPr>
            <a:r>
              <a:rPr lang="en-US" altLang="ja-JP" sz="1400" dirty="0" smtClean="0"/>
              <a:t>Stakeholders</a:t>
            </a:r>
            <a:endParaRPr lang="ja-JP" altLang="ja-JP" sz="1400" dirty="0" smtClean="0"/>
          </a:p>
          <a:p>
            <a:pPr eaLnBrk="1" hangingPunct="1">
              <a:defRPr/>
            </a:pPr>
            <a:r>
              <a:rPr lang="en-US" altLang="ja-JP" sz="1400" dirty="0" smtClean="0"/>
              <a:t>Business model</a:t>
            </a:r>
            <a:endParaRPr lang="ja-JP" altLang="ja-JP" sz="1400" dirty="0" smtClean="0"/>
          </a:p>
          <a:p>
            <a:pPr eaLnBrk="1" hangingPunct="1">
              <a:defRPr/>
            </a:pPr>
            <a:r>
              <a:rPr lang="en-US" altLang="ja-JP" sz="1400" dirty="0" smtClean="0"/>
              <a:t>Expected market demands</a:t>
            </a:r>
            <a:endParaRPr lang="ja-JP" altLang="ja-JP" sz="1400" dirty="0" smtClean="0"/>
          </a:p>
        </p:txBody>
      </p:sp>
      <p:grpSp>
        <p:nvGrpSpPr>
          <p:cNvPr id="23556" name="グループ化 3"/>
          <p:cNvGrpSpPr>
            <a:grpSpLocks/>
          </p:cNvGrpSpPr>
          <p:nvPr/>
        </p:nvGrpSpPr>
        <p:grpSpPr bwMode="auto">
          <a:xfrm>
            <a:off x="1368425" y="1008063"/>
            <a:ext cx="5932488" cy="5175250"/>
            <a:chOff x="0" y="0"/>
            <a:chExt cx="5962650" cy="5886450"/>
          </a:xfrm>
        </p:grpSpPr>
        <p:sp>
          <p:nvSpPr>
            <p:cNvPr id="5" name="正方形/長方形 4"/>
            <p:cNvSpPr/>
            <p:nvPr/>
          </p:nvSpPr>
          <p:spPr>
            <a:xfrm>
              <a:off x="2047118" y="296128"/>
              <a:ext cx="1429632" cy="84685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Operating functions</a:t>
              </a:r>
              <a:endParaRPr lang="ja-JP" sz="1050" kern="100">
                <a:ea typeface="ＭＳ 明朝" panose="02020609040205080304" pitchFamily="17" charset="-128"/>
                <a:cs typeface="Times New Roman" panose="02020603050405020304" pitchFamily="18" charset="0"/>
              </a:endParaRPr>
            </a:p>
          </p:txBody>
        </p:sp>
        <p:sp>
          <p:nvSpPr>
            <p:cNvPr id="6" name="正方形/長方形 5"/>
            <p:cNvSpPr/>
            <p:nvPr/>
          </p:nvSpPr>
          <p:spPr>
            <a:xfrm>
              <a:off x="2047118" y="1666623"/>
              <a:ext cx="1429632" cy="8486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system</a:t>
              </a:r>
              <a:endParaRPr lang="ja-JP" sz="1050" kern="100">
                <a:ea typeface="ＭＳ 明朝" panose="02020609040205080304" pitchFamily="17" charset="-128"/>
                <a:cs typeface="Times New Roman" panose="02020603050405020304" pitchFamily="18" charset="0"/>
              </a:endParaRPr>
            </a:p>
            <a:p>
              <a:pPr algn="ctr" eaLnBrk="1" hangingPunct="1">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Management</a:t>
              </a:r>
              <a:endParaRPr lang="ja-JP" sz="1050" kern="100">
                <a:ea typeface="ＭＳ 明朝" panose="02020609040205080304" pitchFamily="17" charset="-128"/>
                <a:cs typeface="Times New Roman" panose="02020603050405020304" pitchFamily="18" charset="0"/>
              </a:endParaRPr>
            </a:p>
            <a:p>
              <a:pPr algn="ctr" eaLnBrk="1" hangingPunct="1">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Center (SMC) </a:t>
              </a:r>
              <a:endParaRPr lang="ja-JP" sz="1050" kern="100">
                <a:ea typeface="ＭＳ 明朝" panose="02020609040205080304" pitchFamily="17" charset="-128"/>
                <a:cs typeface="Times New Roman" panose="02020603050405020304" pitchFamily="18" charset="0"/>
              </a:endParaRPr>
            </a:p>
          </p:txBody>
        </p:sp>
        <p:sp>
          <p:nvSpPr>
            <p:cNvPr id="7" name="正方形/長方形 6"/>
            <p:cNvSpPr/>
            <p:nvPr/>
          </p:nvSpPr>
          <p:spPr>
            <a:xfrm>
              <a:off x="2181146" y="1666623"/>
              <a:ext cx="1190296" cy="8486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spcAft>
                  <a:spcPts val="0"/>
                </a:spcAft>
                <a:defRPr/>
              </a:pPr>
              <a:r>
                <a:rPr lang="en-US" sz="1050" kern="100">
                  <a:ea typeface="ＭＳ 明朝" panose="02020609040205080304" pitchFamily="17" charset="-128"/>
                  <a:cs typeface="Times New Roman" panose="02020603050405020304" pitchFamily="18" charset="0"/>
                </a:rPr>
                <a:t>R</a:t>
              </a:r>
              <a:endParaRPr lang="ja-JP" sz="1050" kern="100">
                <a:ea typeface="ＭＳ 明朝" panose="02020609040205080304" pitchFamily="17" charset="-128"/>
                <a:cs typeface="Times New Roman" panose="02020603050405020304" pitchFamily="18" charset="0"/>
              </a:endParaRPr>
            </a:p>
          </p:txBody>
        </p:sp>
        <p:sp>
          <p:nvSpPr>
            <p:cNvPr id="8" name="正方形/長方形 7"/>
            <p:cNvSpPr/>
            <p:nvPr/>
          </p:nvSpPr>
          <p:spPr>
            <a:xfrm>
              <a:off x="4419732" y="924498"/>
              <a:ext cx="1199870" cy="84685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Further</a:t>
              </a:r>
              <a:endParaRPr lang="ja-JP" sz="1050" kern="100">
                <a:ea typeface="ＭＳ 明朝" panose="02020609040205080304" pitchFamily="17" charset="-128"/>
                <a:cs typeface="Times New Roman" panose="02020603050405020304" pitchFamily="18" charset="0"/>
              </a:endParaRPr>
            </a:p>
            <a:p>
              <a:pPr algn="ctr" eaLnBrk="1" hangingPunct="1">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demand for mobility</a:t>
              </a:r>
              <a:endParaRPr lang="ja-JP" sz="1050" kern="100">
                <a:ea typeface="ＭＳ 明朝" panose="02020609040205080304" pitchFamily="17" charset="-128"/>
                <a:cs typeface="Times New Roman" panose="02020603050405020304" pitchFamily="18" charset="0"/>
              </a:endParaRPr>
            </a:p>
          </p:txBody>
        </p:sp>
        <p:sp>
          <p:nvSpPr>
            <p:cNvPr id="9" name="正方形/長方形 8"/>
            <p:cNvSpPr/>
            <p:nvPr/>
          </p:nvSpPr>
          <p:spPr>
            <a:xfrm>
              <a:off x="0" y="1096035"/>
              <a:ext cx="1171149" cy="84685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Primary demand for mobility</a:t>
              </a:r>
              <a:endParaRPr lang="ja-JP" sz="1050" kern="100">
                <a:ea typeface="ＭＳ 明朝" panose="02020609040205080304" pitchFamily="17" charset="-128"/>
                <a:cs typeface="Times New Roman" panose="02020603050405020304" pitchFamily="18" charset="0"/>
              </a:endParaRPr>
            </a:p>
          </p:txBody>
        </p:sp>
        <p:sp>
          <p:nvSpPr>
            <p:cNvPr id="10" name="円/楕円 9"/>
            <p:cNvSpPr/>
            <p:nvPr/>
          </p:nvSpPr>
          <p:spPr>
            <a:xfrm>
              <a:off x="571214" y="352103"/>
              <a:ext cx="381342" cy="380995"/>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A</a:t>
              </a:r>
              <a:endParaRPr lang="ja-JP" sz="1050" kern="100">
                <a:ea typeface="ＭＳ 明朝" panose="02020609040205080304" pitchFamily="17" charset="-128"/>
                <a:cs typeface="Times New Roman" panose="02020603050405020304" pitchFamily="18" charset="0"/>
              </a:endParaRPr>
            </a:p>
          </p:txBody>
        </p:sp>
        <p:sp>
          <p:nvSpPr>
            <p:cNvPr id="11" name="円/楕円 10"/>
            <p:cNvSpPr/>
            <p:nvPr/>
          </p:nvSpPr>
          <p:spPr>
            <a:xfrm>
              <a:off x="4571312" y="352103"/>
              <a:ext cx="381341" cy="380995"/>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B</a:t>
              </a:r>
              <a:endParaRPr lang="ja-JP" sz="1050" kern="100">
                <a:ea typeface="ＭＳ 明朝" panose="02020609040205080304" pitchFamily="17" charset="-128"/>
                <a:cs typeface="Times New Roman" panose="02020603050405020304" pitchFamily="18" charset="0"/>
              </a:endParaRPr>
            </a:p>
          </p:txBody>
        </p:sp>
        <p:cxnSp>
          <p:nvCxnSpPr>
            <p:cNvPr id="12" name="直線矢印コネクタ 11"/>
            <p:cNvCxnSpPr/>
            <p:nvPr/>
          </p:nvCxnSpPr>
          <p:spPr>
            <a:xfrm>
              <a:off x="952556" y="704207"/>
              <a:ext cx="1094562" cy="1000335"/>
            </a:xfrm>
            <a:prstGeom prst="straightConnector1">
              <a:avLst/>
            </a:prstGeom>
            <a:ln>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3" name="直線矢印コネクタ 12"/>
            <p:cNvCxnSpPr/>
            <p:nvPr/>
          </p:nvCxnSpPr>
          <p:spPr>
            <a:xfrm flipH="1">
              <a:off x="3495897" y="704207"/>
              <a:ext cx="1152002" cy="1000335"/>
            </a:xfrm>
            <a:prstGeom prst="straightConnector1">
              <a:avLst/>
            </a:prstGeom>
            <a:ln>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4" name="直線矢印コネクタ 13"/>
            <p:cNvCxnSpPr/>
            <p:nvPr/>
          </p:nvCxnSpPr>
          <p:spPr>
            <a:xfrm>
              <a:off x="2353468" y="1142982"/>
              <a:ext cx="7977" cy="52364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 name="直線矢印コネクタ 14"/>
            <p:cNvCxnSpPr/>
            <p:nvPr/>
          </p:nvCxnSpPr>
          <p:spPr>
            <a:xfrm>
              <a:off x="3076261" y="1142982"/>
              <a:ext cx="9573" cy="52364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 name="直線矢印コネクタ 15"/>
            <p:cNvCxnSpPr/>
            <p:nvPr/>
          </p:nvCxnSpPr>
          <p:spPr>
            <a:xfrm>
              <a:off x="2733214" y="1180901"/>
              <a:ext cx="9573" cy="523641"/>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17" name="フローチャート: 端子 16"/>
            <p:cNvSpPr/>
            <p:nvPr/>
          </p:nvSpPr>
          <p:spPr>
            <a:xfrm>
              <a:off x="1866818" y="3181572"/>
              <a:ext cx="1771084" cy="1067144"/>
            </a:xfrm>
            <a:prstGeom prst="flowChartTerminator">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Traffic </a:t>
              </a:r>
              <a:endParaRPr lang="ja-JP" sz="1050" kern="100">
                <a:ea typeface="ＭＳ 明朝" panose="02020609040205080304" pitchFamily="17" charset="-128"/>
                <a:cs typeface="Times New Roman" panose="02020603050405020304" pitchFamily="18" charset="0"/>
              </a:endParaRPr>
            </a:p>
            <a:p>
              <a:pPr algn="ctr"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Management </a:t>
              </a:r>
              <a:endParaRPr lang="ja-JP" sz="1050" kern="100">
                <a:ea typeface="ＭＳ 明朝" panose="02020609040205080304" pitchFamily="17" charset="-128"/>
                <a:cs typeface="Times New Roman" panose="02020603050405020304" pitchFamily="18" charset="0"/>
              </a:endParaRPr>
            </a:p>
            <a:p>
              <a:pPr algn="ctr"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Center</a:t>
              </a:r>
              <a:endParaRPr lang="ja-JP" sz="1050" kern="100">
                <a:ea typeface="ＭＳ 明朝" panose="02020609040205080304" pitchFamily="17" charset="-128"/>
                <a:cs typeface="Times New Roman" panose="02020603050405020304" pitchFamily="18" charset="0"/>
              </a:endParaRPr>
            </a:p>
          </p:txBody>
        </p:sp>
        <p:sp>
          <p:nvSpPr>
            <p:cNvPr id="18" name="フローチャート: 端子 17"/>
            <p:cNvSpPr/>
            <p:nvPr/>
          </p:nvSpPr>
          <p:spPr>
            <a:xfrm>
              <a:off x="1866818" y="4819305"/>
              <a:ext cx="1771084" cy="1067145"/>
            </a:xfrm>
            <a:prstGeom prst="flowChartTerminator">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Other Sources of information, data</a:t>
              </a:r>
              <a:endParaRPr lang="ja-JP" sz="1050" kern="100">
                <a:ea typeface="ＭＳ 明朝" panose="02020609040205080304" pitchFamily="17" charset="-128"/>
                <a:cs typeface="Times New Roman" panose="02020603050405020304" pitchFamily="18" charset="0"/>
              </a:endParaRPr>
            </a:p>
          </p:txBody>
        </p:sp>
        <p:cxnSp>
          <p:nvCxnSpPr>
            <p:cNvPr id="19" name="直線矢印コネクタ 18"/>
            <p:cNvCxnSpPr/>
            <p:nvPr/>
          </p:nvCxnSpPr>
          <p:spPr>
            <a:xfrm>
              <a:off x="2742787" y="2553203"/>
              <a:ext cx="9573" cy="648231"/>
            </a:xfrm>
            <a:prstGeom prst="straightConnector1">
              <a:avLst/>
            </a:prstGeom>
            <a:ln>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20" name="直線矢印コネクタ 19"/>
            <p:cNvCxnSpPr/>
            <p:nvPr/>
          </p:nvCxnSpPr>
          <p:spPr>
            <a:xfrm>
              <a:off x="2752361" y="4333583"/>
              <a:ext cx="9573" cy="523641"/>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21" name="正方形/長方形 20"/>
            <p:cNvSpPr/>
            <p:nvPr/>
          </p:nvSpPr>
          <p:spPr>
            <a:xfrm>
              <a:off x="4419732" y="2829468"/>
              <a:ext cx="1199870" cy="846855"/>
            </a:xfrm>
            <a:prstGeom prst="rect">
              <a:avLst/>
            </a:prstGeom>
            <a:ln/>
          </p:spPr>
          <p:style>
            <a:lnRef idx="2">
              <a:schemeClr val="dk1"/>
            </a:lnRef>
            <a:fillRef idx="1">
              <a:schemeClr val="lt1"/>
            </a:fillRef>
            <a:effectRef idx="0">
              <a:schemeClr val="dk1"/>
            </a:effectRef>
            <a:fontRef idx="minor">
              <a:schemeClr val="dk1"/>
            </a:fontRef>
          </p:style>
          <p:txBody>
            <a:bodyPr anchor="ctr"/>
            <a:lstStyle/>
            <a:p>
              <a:pPr algn="ctr" eaLnBrk="1" hangingPunct="1">
                <a:spcAft>
                  <a:spcPts val="0"/>
                </a:spcAft>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Management Level </a:t>
              </a:r>
              <a:endParaRPr lang="ja-JP" sz="1050" kern="100" dirty="0">
                <a:ea typeface="ＭＳ 明朝" panose="02020609040205080304" pitchFamily="17" charset="-128"/>
                <a:cs typeface="Times New Roman" panose="02020603050405020304" pitchFamily="18" charset="0"/>
              </a:endParaRPr>
            </a:p>
          </p:txBody>
        </p:sp>
        <p:sp>
          <p:nvSpPr>
            <p:cNvPr id="22" name="円/楕円 21"/>
            <p:cNvSpPr/>
            <p:nvPr/>
          </p:nvSpPr>
          <p:spPr>
            <a:xfrm>
              <a:off x="4314424" y="4487063"/>
              <a:ext cx="1648226" cy="474889"/>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Regulations</a:t>
              </a:r>
              <a:endParaRPr lang="ja-JP" sz="1050" kern="100">
                <a:ea typeface="ＭＳ 明朝" panose="02020609040205080304" pitchFamily="17" charset="-128"/>
                <a:cs typeface="Times New Roman" panose="02020603050405020304" pitchFamily="18" charset="0"/>
              </a:endParaRPr>
            </a:p>
          </p:txBody>
        </p:sp>
        <p:cxnSp>
          <p:nvCxnSpPr>
            <p:cNvPr id="23" name="直線矢印コネクタ 22"/>
            <p:cNvCxnSpPr/>
            <p:nvPr/>
          </p:nvCxnSpPr>
          <p:spPr>
            <a:xfrm>
              <a:off x="5105828" y="3762994"/>
              <a:ext cx="9573" cy="754766"/>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cxnSp>
          <p:nvCxnSpPr>
            <p:cNvPr id="24" name="直線矢印コネクタ 23"/>
            <p:cNvCxnSpPr/>
            <p:nvPr/>
          </p:nvCxnSpPr>
          <p:spPr>
            <a:xfrm flipH="1" flipV="1">
              <a:off x="3476750" y="2437640"/>
              <a:ext cx="942982" cy="55253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 name="テキスト ボックス 57"/>
            <p:cNvSpPr txBox="1"/>
            <p:nvPr/>
          </p:nvSpPr>
          <p:spPr>
            <a:xfrm>
              <a:off x="485054" y="9028"/>
              <a:ext cx="810550" cy="36293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just"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Origin</a:t>
              </a:r>
              <a:endParaRPr lang="ja-JP" sz="1050" kern="100">
                <a:ea typeface="ＭＳ 明朝" panose="02020609040205080304" pitchFamily="17" charset="-128"/>
                <a:cs typeface="Times New Roman" panose="02020603050405020304" pitchFamily="18" charset="0"/>
              </a:endParaRPr>
            </a:p>
          </p:txBody>
        </p:sp>
        <p:sp>
          <p:nvSpPr>
            <p:cNvPr id="26" name="テキスト ボックス 58"/>
            <p:cNvSpPr txBox="1"/>
            <p:nvPr/>
          </p:nvSpPr>
          <p:spPr>
            <a:xfrm>
              <a:off x="2161999" y="0"/>
              <a:ext cx="810550" cy="361132"/>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just"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Vehicle </a:t>
              </a:r>
              <a:endParaRPr lang="ja-JP" sz="1050" kern="100">
                <a:ea typeface="ＭＳ 明朝" panose="02020609040205080304" pitchFamily="17" charset="-128"/>
                <a:cs typeface="Times New Roman" panose="02020603050405020304" pitchFamily="18" charset="0"/>
              </a:endParaRPr>
            </a:p>
          </p:txBody>
        </p:sp>
        <p:sp>
          <p:nvSpPr>
            <p:cNvPr id="27" name="テキスト ボックス 59"/>
            <p:cNvSpPr txBox="1"/>
            <p:nvPr/>
          </p:nvSpPr>
          <p:spPr>
            <a:xfrm>
              <a:off x="4419732" y="41531"/>
              <a:ext cx="942983" cy="361132"/>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just" eaLnBrk="1" hangingPunct="1">
                <a:spcAft>
                  <a:spcPts val="0"/>
                </a:spcAft>
                <a:defRPr/>
              </a:pPr>
              <a:r>
                <a:rPr lang="en-US" sz="1050" kern="100" dirty="0">
                  <a:latin typeface="Meiryo UI" panose="020B0604030504040204" pitchFamily="50" charset="-128"/>
                  <a:ea typeface="ＭＳ 明朝" panose="02020609040205080304" pitchFamily="17" charset="-128"/>
                  <a:cs typeface="Times New Roman" panose="02020603050405020304" pitchFamily="18" charset="0"/>
                </a:rPr>
                <a:t>Destination</a:t>
              </a:r>
              <a:endParaRPr lang="ja-JP" sz="1050" kern="100" dirty="0">
                <a:ea typeface="ＭＳ 明朝" panose="02020609040205080304" pitchFamily="17" charset="-128"/>
                <a:cs typeface="Times New Roman" panose="02020603050405020304" pitchFamily="18" charset="0"/>
              </a:endParaRPr>
            </a:p>
          </p:txBody>
        </p:sp>
        <p:sp>
          <p:nvSpPr>
            <p:cNvPr id="28" name="テキスト ボックス 60"/>
            <p:cNvSpPr txBox="1"/>
            <p:nvPr/>
          </p:nvSpPr>
          <p:spPr>
            <a:xfrm>
              <a:off x="3047541" y="1142982"/>
              <a:ext cx="1019570" cy="361132"/>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just"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Emergency</a:t>
              </a:r>
              <a:endParaRPr lang="ja-JP" sz="1050" kern="100">
                <a:ea typeface="ＭＳ 明朝" panose="02020609040205080304" pitchFamily="17" charset="-128"/>
                <a:cs typeface="Times New Roman" panose="02020603050405020304" pitchFamily="18" charset="0"/>
              </a:endParaRPr>
            </a:p>
          </p:txBody>
        </p:sp>
        <p:sp>
          <p:nvSpPr>
            <p:cNvPr id="29" name="テキスト ボックス 61"/>
            <p:cNvSpPr txBox="1"/>
            <p:nvPr/>
          </p:nvSpPr>
          <p:spPr>
            <a:xfrm>
              <a:off x="1876392" y="1209792"/>
              <a:ext cx="808955" cy="361132"/>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just"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Probe </a:t>
              </a:r>
              <a:endParaRPr lang="ja-JP" sz="1050" kern="100">
                <a:ea typeface="ＭＳ 明朝" panose="02020609040205080304" pitchFamily="17" charset="-128"/>
                <a:cs typeface="Times New Roman" panose="02020603050405020304" pitchFamily="18" charset="0"/>
              </a:endParaRPr>
            </a:p>
          </p:txBody>
        </p:sp>
        <p:sp>
          <p:nvSpPr>
            <p:cNvPr id="30" name="右矢印 29"/>
            <p:cNvSpPr/>
            <p:nvPr/>
          </p:nvSpPr>
          <p:spPr>
            <a:xfrm>
              <a:off x="933410" y="485722"/>
              <a:ext cx="1096157" cy="66810"/>
            </a:xfrm>
            <a:prstGeom prst="rightArrow">
              <a:avLst/>
            </a:prstGeom>
          </p:spPr>
          <p:style>
            <a:lnRef idx="1">
              <a:schemeClr val="dk1"/>
            </a:lnRef>
            <a:fillRef idx="2">
              <a:schemeClr val="dk1"/>
            </a:fillRef>
            <a:effectRef idx="1">
              <a:schemeClr val="dk1"/>
            </a:effectRef>
            <a:fontRef idx="minor">
              <a:schemeClr val="dk1"/>
            </a:fontRef>
          </p:style>
          <p:txBody>
            <a:bodyPr anchor="ctr"/>
            <a:lstStyle/>
            <a:p>
              <a:pPr eaLnBrk="1" hangingPunct="1">
                <a:defRPr/>
              </a:pPr>
              <a:endParaRPr lang="ja-JP" altLang="en-US"/>
            </a:p>
          </p:txBody>
        </p:sp>
        <p:sp>
          <p:nvSpPr>
            <p:cNvPr id="31" name="右矢印 30"/>
            <p:cNvSpPr/>
            <p:nvPr/>
          </p:nvSpPr>
          <p:spPr>
            <a:xfrm>
              <a:off x="3476750" y="485722"/>
              <a:ext cx="1094562" cy="66810"/>
            </a:xfrm>
            <a:prstGeom prst="rightArrow">
              <a:avLst/>
            </a:prstGeom>
          </p:spPr>
          <p:style>
            <a:lnRef idx="1">
              <a:schemeClr val="dk1"/>
            </a:lnRef>
            <a:fillRef idx="2">
              <a:schemeClr val="dk1"/>
            </a:fillRef>
            <a:effectRef idx="1">
              <a:schemeClr val="dk1"/>
            </a:effectRef>
            <a:fontRef idx="minor">
              <a:schemeClr val="dk1"/>
            </a:fontRef>
          </p:style>
          <p:txBody>
            <a:bodyPr anchor="ctr"/>
            <a:lstStyle/>
            <a:p>
              <a:pPr eaLnBrk="1" hangingPunct="1">
                <a:defRPr/>
              </a:pPr>
              <a:endParaRPr lang="ja-JP" altLang="en-US"/>
            </a:p>
          </p:txBody>
        </p:sp>
      </p:grpSp>
      <p:sp>
        <p:nvSpPr>
          <p:cNvPr id="2" name="スライド番号プレースホルダー 1"/>
          <p:cNvSpPr>
            <a:spLocks noGrp="1"/>
          </p:cNvSpPr>
          <p:nvPr>
            <p:ph type="sldNum" sz="quarter" idx="11"/>
          </p:nvPr>
        </p:nvSpPr>
        <p:spPr/>
        <p:txBody>
          <a:bodyPr/>
          <a:lstStyle/>
          <a:p>
            <a:pPr>
              <a:defRPr/>
            </a:pPr>
            <a:fld id="{0726B3C5-E9CA-4DF8-ABE4-FD1023A32973}" type="slidenum">
              <a:rPr lang="en-US" altLang="ja-JP" smtClean="0"/>
              <a:pPr>
                <a:defRPr/>
              </a:pPr>
              <a:t>12</a:t>
            </a:fld>
            <a:endParaRPr lang="en-US" altLang="ja-JP"/>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テキスト ボックス 76"/>
          <p:cNvSpPr txBox="1"/>
          <p:nvPr/>
        </p:nvSpPr>
        <p:spPr>
          <a:xfrm>
            <a:off x="489270" y="335732"/>
            <a:ext cx="7939981" cy="646113"/>
          </a:xfrm>
          <a:prstGeom prst="rect">
            <a:avLst/>
          </a:prstGeom>
          <a:noFill/>
        </p:spPr>
        <p:txBody>
          <a:bodyPr wrap="square">
            <a:spAutoFit/>
          </a:bodyPr>
          <a:lstStyle/>
          <a:p>
            <a:pPr eaLnBrk="1" fontAlgn="auto" hangingPunct="1">
              <a:spcBef>
                <a:spcPts val="0"/>
              </a:spcBef>
              <a:spcAft>
                <a:spcPts val="0"/>
              </a:spcAft>
              <a:defRPr/>
            </a:pPr>
            <a:r>
              <a:rPr kumimoji="1" lang="en-US" altLang="ja-JP" dirty="0" smtClean="0">
                <a:solidFill>
                  <a:prstClr val="black"/>
                </a:solidFill>
                <a:latin typeface="Calibri" panose="020F0502020204030204"/>
                <a:ea typeface="ＭＳ Ｐゴシック" panose="020B0600070205080204" pitchFamily="50" charset="-128"/>
              </a:rPr>
              <a:t>Templates to describe the relationship </a:t>
            </a:r>
            <a:r>
              <a:rPr kumimoji="1" lang="en-US" altLang="ja-JP" dirty="0" smtClean="0">
                <a:solidFill>
                  <a:prstClr val="black"/>
                </a:solidFill>
                <a:latin typeface="Calibri" panose="020F0502020204030204"/>
                <a:ea typeface="ＭＳ Ｐゴシック" panose="020B0600070205080204" pitchFamily="50" charset="-128"/>
              </a:rPr>
              <a:t>between the functions </a:t>
            </a:r>
            <a:r>
              <a:rPr kumimoji="1" lang="en-US" altLang="ja-JP" dirty="0">
                <a:solidFill>
                  <a:prstClr val="black"/>
                </a:solidFill>
                <a:latin typeface="Calibri" panose="020F0502020204030204"/>
                <a:ea typeface="ＭＳ Ｐゴシック" panose="020B0600070205080204" pitchFamily="50" charset="-128"/>
              </a:rPr>
              <a:t>of </a:t>
            </a:r>
            <a:r>
              <a:rPr kumimoji="1" lang="en-US" altLang="ja-JP" dirty="0" smtClean="0">
                <a:solidFill>
                  <a:prstClr val="black"/>
                </a:solidFill>
                <a:latin typeface="Calibri" panose="020F0502020204030204"/>
                <a:ea typeface="ＭＳ Ｐゴシック" panose="020B0600070205080204" pitchFamily="50" charset="-128"/>
              </a:rPr>
              <a:t>the Vehicle Automated Level </a:t>
            </a:r>
            <a:r>
              <a:rPr kumimoji="1" lang="en-US" altLang="ja-JP" dirty="0">
                <a:solidFill>
                  <a:prstClr val="black"/>
                </a:solidFill>
                <a:latin typeface="Calibri" panose="020F0502020204030204"/>
                <a:ea typeface="ＭＳ Ｐゴシック" panose="020B0600070205080204" pitchFamily="50" charset="-128"/>
              </a:rPr>
              <a:t>and </a:t>
            </a:r>
            <a:r>
              <a:rPr kumimoji="1" lang="en-US" altLang="ja-JP" dirty="0" smtClean="0">
                <a:solidFill>
                  <a:prstClr val="black"/>
                </a:solidFill>
                <a:latin typeface="Calibri" panose="020F0502020204030204"/>
                <a:ea typeface="ＭＳ Ｐゴシック" panose="020B0600070205080204" pitchFamily="50" charset="-128"/>
              </a:rPr>
              <a:t>traffic complexity</a:t>
            </a:r>
            <a:endParaRPr kumimoji="1" lang="ja-JP" altLang="en-US" dirty="0">
              <a:solidFill>
                <a:prstClr val="black"/>
              </a:solidFill>
              <a:latin typeface="Calibri" panose="020F0502020204030204"/>
              <a:ea typeface="ＭＳ Ｐゴシック" panose="020B0600070205080204" pitchFamily="50" charset="-128"/>
            </a:endParaRPr>
          </a:p>
        </p:txBody>
      </p:sp>
      <p:sp>
        <p:nvSpPr>
          <p:cNvPr id="74" name="テキスト ボックス 73"/>
          <p:cNvSpPr txBox="1"/>
          <p:nvPr/>
        </p:nvSpPr>
        <p:spPr>
          <a:xfrm>
            <a:off x="5210977" y="2116035"/>
            <a:ext cx="3259465" cy="584775"/>
          </a:xfrm>
          <a:prstGeom prst="rect">
            <a:avLst/>
          </a:prstGeom>
          <a:noFill/>
        </p:spPr>
        <p:txBody>
          <a:bodyPr wrap="square">
            <a:spAutoFit/>
          </a:bodyPr>
          <a:lstStyle/>
          <a:p>
            <a:pPr eaLnBrk="1" fontAlgn="auto" hangingPunct="1">
              <a:spcBef>
                <a:spcPts val="0"/>
              </a:spcBef>
              <a:spcAft>
                <a:spcPts val="0"/>
              </a:spcAft>
              <a:defRPr/>
            </a:pPr>
            <a:r>
              <a:rPr kumimoji="1" lang="en-US" altLang="ja-JP" sz="800" dirty="0">
                <a:solidFill>
                  <a:prstClr val="black"/>
                </a:solidFill>
                <a:latin typeface="Calibri" panose="020F0502020204030204"/>
                <a:ea typeface="ＭＳ Ｐゴシック" panose="020B0600070205080204" pitchFamily="50" charset="-128"/>
              </a:rPr>
              <a:t>Systems to support the vehicle function such as providing traffic information using </a:t>
            </a:r>
            <a:r>
              <a:rPr kumimoji="1" lang="en-US" altLang="ja-JP" sz="800" dirty="0" err="1">
                <a:solidFill>
                  <a:prstClr val="black"/>
                </a:solidFill>
                <a:latin typeface="Calibri" panose="020F0502020204030204"/>
                <a:ea typeface="ＭＳ Ｐゴシック" panose="020B0600070205080204" pitchFamily="50" charset="-128"/>
              </a:rPr>
              <a:t>TPEG</a:t>
            </a:r>
            <a:r>
              <a:rPr kumimoji="1" lang="en-US" altLang="ja-JP" sz="800" dirty="0">
                <a:solidFill>
                  <a:prstClr val="black"/>
                </a:solidFill>
                <a:latin typeface="Calibri" panose="020F0502020204030204"/>
                <a:ea typeface="ＭＳ Ｐゴシック" panose="020B0600070205080204" pitchFamily="50" charset="-128"/>
              </a:rPr>
              <a:t>, </a:t>
            </a:r>
            <a:r>
              <a:rPr kumimoji="1" lang="en-US" altLang="ja-JP" sz="800" dirty="0" err="1">
                <a:solidFill>
                  <a:prstClr val="black"/>
                </a:solidFill>
                <a:latin typeface="Calibri" panose="020F0502020204030204"/>
                <a:ea typeface="ＭＳ Ｐゴシック" panose="020B0600070205080204" pitchFamily="50" charset="-128"/>
              </a:rPr>
              <a:t>VICS</a:t>
            </a:r>
            <a:r>
              <a:rPr kumimoji="1" lang="en-US" altLang="ja-JP" sz="800" dirty="0">
                <a:solidFill>
                  <a:prstClr val="black"/>
                </a:solidFill>
                <a:latin typeface="Calibri" panose="020F0502020204030204"/>
                <a:ea typeface="ＭＳ Ｐゴシック" panose="020B0600070205080204" pitchFamily="50" charset="-128"/>
              </a:rPr>
              <a:t>; route guidance by car navigation system; management of the remaining battery life of EV; dispatching and routing for physical distribution system</a:t>
            </a:r>
            <a:endParaRPr kumimoji="1" lang="ja-JP" altLang="en-US" sz="800" dirty="0">
              <a:solidFill>
                <a:prstClr val="black"/>
              </a:solidFill>
              <a:latin typeface="Calibri" panose="020F0502020204030204"/>
              <a:ea typeface="ＭＳ Ｐゴシック" panose="020B0600070205080204" pitchFamily="50" charset="-128"/>
            </a:endParaRPr>
          </a:p>
        </p:txBody>
      </p:sp>
      <p:sp>
        <p:nvSpPr>
          <p:cNvPr id="75" name="正方形/長方形 74"/>
          <p:cNvSpPr/>
          <p:nvPr/>
        </p:nvSpPr>
        <p:spPr>
          <a:xfrm>
            <a:off x="4990112" y="1937882"/>
            <a:ext cx="1274762" cy="215900"/>
          </a:xfrm>
          <a:prstGeom prst="rect">
            <a:avLst/>
          </a:prstGeom>
        </p:spPr>
        <p:txBody>
          <a:bodyPr wrap="none">
            <a:spAutoFit/>
          </a:bodyPr>
          <a:lstStyle/>
          <a:p>
            <a:pPr eaLnBrk="1" fontAlgn="auto" hangingPunct="1">
              <a:spcBef>
                <a:spcPts val="0"/>
              </a:spcBef>
              <a:spcAft>
                <a:spcPts val="0"/>
              </a:spcAft>
              <a:defRPr/>
            </a:pPr>
            <a:r>
              <a:rPr kumimoji="1" lang="en-US" altLang="ja-JP" sz="800" dirty="0">
                <a:solidFill>
                  <a:prstClr val="black"/>
                </a:solidFill>
                <a:latin typeface="Calibri" panose="020F0502020204030204"/>
                <a:ea typeface="ＭＳ Ｐゴシック" panose="020B0600070205080204" pitchFamily="50" charset="-128"/>
              </a:rPr>
              <a:t>M</a:t>
            </a:r>
            <a:r>
              <a:rPr kumimoji="1" lang="ja-JP" altLang="en-US" sz="800" dirty="0">
                <a:solidFill>
                  <a:prstClr val="black"/>
                </a:solidFill>
                <a:latin typeface="Calibri" panose="020F0502020204030204"/>
                <a:ea typeface="ＭＳ Ｐゴシック" panose="020B0600070205080204" pitchFamily="50" charset="-128"/>
              </a:rPr>
              <a:t>：</a:t>
            </a:r>
            <a:r>
              <a:rPr kumimoji="1" lang="en-US" altLang="ja-JP" sz="800" dirty="0">
                <a:solidFill>
                  <a:prstClr val="black"/>
                </a:solidFill>
                <a:latin typeface="Calibri" panose="020F0502020204030204"/>
                <a:ea typeface="ＭＳ Ｐゴシック" panose="020B0600070205080204" pitchFamily="50" charset="-128"/>
              </a:rPr>
              <a:t>Management</a:t>
            </a:r>
            <a:r>
              <a:rPr kumimoji="1" lang="ja-JP" altLang="en-US" sz="800" dirty="0">
                <a:solidFill>
                  <a:prstClr val="black"/>
                </a:solidFill>
                <a:latin typeface="Calibri" panose="020F0502020204030204"/>
                <a:ea typeface="ＭＳ Ｐゴシック" panose="020B0600070205080204" pitchFamily="50" charset="-128"/>
              </a:rPr>
              <a:t> </a:t>
            </a:r>
            <a:r>
              <a:rPr kumimoji="1" lang="en-US" altLang="ja-JP" sz="800" dirty="0">
                <a:solidFill>
                  <a:prstClr val="black"/>
                </a:solidFill>
                <a:latin typeface="Calibri" panose="020F0502020204030204"/>
                <a:ea typeface="ＭＳ Ｐゴシック" panose="020B0600070205080204" pitchFamily="50" charset="-128"/>
              </a:rPr>
              <a:t>Function</a:t>
            </a:r>
            <a:endParaRPr kumimoji="1" lang="ja-JP" altLang="en-US" sz="800" dirty="0">
              <a:solidFill>
                <a:prstClr val="black"/>
              </a:solidFill>
              <a:latin typeface="Calibri" panose="020F0502020204030204"/>
              <a:ea typeface="ＭＳ Ｐゴシック" panose="020B0600070205080204" pitchFamily="50" charset="-128"/>
            </a:endParaRPr>
          </a:p>
        </p:txBody>
      </p:sp>
      <p:sp>
        <p:nvSpPr>
          <p:cNvPr id="130" name="正方形/長方形 129"/>
          <p:cNvSpPr/>
          <p:nvPr/>
        </p:nvSpPr>
        <p:spPr>
          <a:xfrm>
            <a:off x="5019965" y="1269244"/>
            <a:ext cx="987425" cy="215900"/>
          </a:xfrm>
          <a:prstGeom prst="rect">
            <a:avLst/>
          </a:prstGeom>
        </p:spPr>
        <p:txBody>
          <a:bodyPr wrap="none">
            <a:spAutoFit/>
          </a:bodyPr>
          <a:lstStyle/>
          <a:p>
            <a:pPr eaLnBrk="1" fontAlgn="auto" hangingPunct="1">
              <a:spcBef>
                <a:spcPts val="0"/>
              </a:spcBef>
              <a:spcAft>
                <a:spcPts val="0"/>
              </a:spcAft>
              <a:defRPr/>
            </a:pPr>
            <a:r>
              <a:rPr kumimoji="1" lang="en-US" altLang="ja-JP" sz="800" dirty="0">
                <a:solidFill>
                  <a:prstClr val="black"/>
                </a:solidFill>
                <a:latin typeface="Calibri" panose="020F0502020204030204"/>
                <a:ea typeface="ＭＳ Ｐゴシック" panose="020B0600070205080204" pitchFamily="50" charset="-128"/>
              </a:rPr>
              <a:t>V</a:t>
            </a:r>
            <a:r>
              <a:rPr kumimoji="1" lang="ja-JP" altLang="en-US" sz="800" dirty="0">
                <a:solidFill>
                  <a:prstClr val="black"/>
                </a:solidFill>
                <a:latin typeface="Calibri" panose="020F0502020204030204"/>
                <a:ea typeface="ＭＳ Ｐゴシック" panose="020B0600070205080204" pitchFamily="50" charset="-128"/>
              </a:rPr>
              <a:t>：</a:t>
            </a:r>
            <a:r>
              <a:rPr kumimoji="1" lang="en-US" altLang="ja-JP" sz="800" dirty="0">
                <a:solidFill>
                  <a:prstClr val="black"/>
                </a:solidFill>
                <a:latin typeface="Calibri" panose="020F0502020204030204"/>
                <a:ea typeface="ＭＳ Ｐゴシック" panose="020B0600070205080204" pitchFamily="50" charset="-128"/>
              </a:rPr>
              <a:t>Vehicle</a:t>
            </a:r>
            <a:r>
              <a:rPr kumimoji="1" lang="ja-JP" altLang="en-US" sz="800" dirty="0">
                <a:solidFill>
                  <a:prstClr val="black"/>
                </a:solidFill>
                <a:latin typeface="Calibri" panose="020F0502020204030204"/>
                <a:ea typeface="ＭＳ Ｐゴシック" panose="020B0600070205080204" pitchFamily="50" charset="-128"/>
              </a:rPr>
              <a:t> </a:t>
            </a:r>
            <a:r>
              <a:rPr kumimoji="1" lang="en-US" altLang="ja-JP" sz="800" dirty="0">
                <a:solidFill>
                  <a:prstClr val="black"/>
                </a:solidFill>
                <a:latin typeface="Calibri" panose="020F0502020204030204"/>
                <a:ea typeface="ＭＳ Ｐゴシック" panose="020B0600070205080204" pitchFamily="50" charset="-128"/>
              </a:rPr>
              <a:t>Function</a:t>
            </a:r>
            <a:endParaRPr kumimoji="1" lang="ja-JP" altLang="en-US" sz="800" dirty="0">
              <a:solidFill>
                <a:prstClr val="black"/>
              </a:solidFill>
              <a:latin typeface="Calibri" panose="020F0502020204030204"/>
              <a:ea typeface="ＭＳ Ｐゴシック" panose="020B0600070205080204" pitchFamily="50" charset="-128"/>
            </a:endParaRPr>
          </a:p>
        </p:txBody>
      </p:sp>
      <p:sp>
        <p:nvSpPr>
          <p:cNvPr id="131" name="テキスト ボックス 130"/>
          <p:cNvSpPr txBox="1"/>
          <p:nvPr/>
        </p:nvSpPr>
        <p:spPr>
          <a:xfrm>
            <a:off x="5219617" y="1428291"/>
            <a:ext cx="3269501" cy="461665"/>
          </a:xfrm>
          <a:prstGeom prst="rect">
            <a:avLst/>
          </a:prstGeom>
          <a:noFill/>
        </p:spPr>
        <p:txBody>
          <a:bodyPr wrap="square">
            <a:spAutoFit/>
          </a:bodyPr>
          <a:lstStyle/>
          <a:p>
            <a:pPr eaLnBrk="1" fontAlgn="auto" hangingPunct="1">
              <a:spcBef>
                <a:spcPts val="0"/>
              </a:spcBef>
              <a:spcAft>
                <a:spcPts val="0"/>
              </a:spcAft>
              <a:defRPr/>
            </a:pPr>
            <a:r>
              <a:rPr kumimoji="1" lang="en-US" altLang="ja-JP" sz="800" dirty="0">
                <a:solidFill>
                  <a:prstClr val="black"/>
                </a:solidFill>
                <a:latin typeface="Calibri" panose="020F0502020204030204"/>
                <a:ea typeface="ＭＳ Ｐゴシック" panose="020B0600070205080204" pitchFamily="50" charset="-128"/>
              </a:rPr>
              <a:t>Systems to move the vehicle smoothly such as the controller of steering, braking and acceleration; and to recognize the surrounding environment of the vehicle by using onboard sensors.</a:t>
            </a:r>
            <a:endParaRPr kumimoji="1" lang="ja-JP" altLang="en-US" sz="800" dirty="0">
              <a:solidFill>
                <a:prstClr val="black"/>
              </a:solidFill>
              <a:latin typeface="Calibri" panose="020F0502020204030204"/>
              <a:ea typeface="ＭＳ Ｐゴシック" panose="020B0600070205080204" pitchFamily="50" charset="-128"/>
            </a:endParaRPr>
          </a:p>
        </p:txBody>
      </p:sp>
      <p:sp>
        <p:nvSpPr>
          <p:cNvPr id="132" name="正方形/長方形 131"/>
          <p:cNvSpPr/>
          <p:nvPr/>
        </p:nvSpPr>
        <p:spPr>
          <a:xfrm>
            <a:off x="5032057" y="2863813"/>
            <a:ext cx="992187" cy="215900"/>
          </a:xfrm>
          <a:prstGeom prst="rect">
            <a:avLst/>
          </a:prstGeom>
        </p:spPr>
        <p:txBody>
          <a:bodyPr wrap="none">
            <a:spAutoFit/>
          </a:bodyPr>
          <a:lstStyle/>
          <a:p>
            <a:pPr eaLnBrk="1" fontAlgn="auto" hangingPunct="1">
              <a:spcBef>
                <a:spcPts val="0"/>
              </a:spcBef>
              <a:spcAft>
                <a:spcPts val="0"/>
              </a:spcAft>
              <a:defRPr/>
            </a:pPr>
            <a:r>
              <a:rPr kumimoji="1" lang="en-US" altLang="ja-JP" sz="800" dirty="0">
                <a:solidFill>
                  <a:prstClr val="black"/>
                </a:solidFill>
                <a:latin typeface="Calibri" panose="020F0502020204030204"/>
                <a:ea typeface="ＭＳ Ｐゴシック" panose="020B0600070205080204" pitchFamily="50" charset="-128"/>
              </a:rPr>
              <a:t>H</a:t>
            </a:r>
            <a:r>
              <a:rPr kumimoji="1" lang="ja-JP" altLang="en-US" sz="800" dirty="0">
                <a:solidFill>
                  <a:prstClr val="black"/>
                </a:solidFill>
                <a:latin typeface="Calibri" panose="020F0502020204030204"/>
                <a:ea typeface="ＭＳ Ｐゴシック" panose="020B0600070205080204" pitchFamily="50" charset="-128"/>
              </a:rPr>
              <a:t>：</a:t>
            </a:r>
            <a:r>
              <a:rPr kumimoji="1" lang="en-US" altLang="ja-JP" sz="800" dirty="0">
                <a:solidFill>
                  <a:prstClr val="black"/>
                </a:solidFill>
                <a:latin typeface="Calibri" panose="020F0502020204030204"/>
                <a:ea typeface="ＭＳ Ｐゴシック" panose="020B0600070205080204" pitchFamily="50" charset="-128"/>
              </a:rPr>
              <a:t>Human</a:t>
            </a:r>
            <a:r>
              <a:rPr kumimoji="1" lang="ja-JP" altLang="en-US" sz="800" dirty="0">
                <a:solidFill>
                  <a:prstClr val="black"/>
                </a:solidFill>
                <a:latin typeface="Calibri" panose="020F0502020204030204"/>
                <a:ea typeface="ＭＳ Ｐゴシック" panose="020B0600070205080204" pitchFamily="50" charset="-128"/>
              </a:rPr>
              <a:t> </a:t>
            </a:r>
            <a:r>
              <a:rPr kumimoji="1" lang="en-US" altLang="ja-JP" sz="800" dirty="0">
                <a:solidFill>
                  <a:prstClr val="black"/>
                </a:solidFill>
                <a:latin typeface="Calibri" panose="020F0502020204030204"/>
                <a:ea typeface="ＭＳ Ｐゴシック" panose="020B0600070205080204" pitchFamily="50" charset="-128"/>
              </a:rPr>
              <a:t>Function</a:t>
            </a:r>
            <a:endParaRPr kumimoji="1" lang="ja-JP" altLang="en-US" sz="800" dirty="0">
              <a:solidFill>
                <a:prstClr val="black"/>
              </a:solidFill>
              <a:latin typeface="Calibri" panose="020F0502020204030204"/>
              <a:ea typeface="ＭＳ Ｐゴシック" panose="020B0600070205080204" pitchFamily="50" charset="-128"/>
            </a:endParaRPr>
          </a:p>
        </p:txBody>
      </p:sp>
      <p:sp>
        <p:nvSpPr>
          <p:cNvPr id="133" name="テキスト ボックス 132"/>
          <p:cNvSpPr txBox="1"/>
          <p:nvPr/>
        </p:nvSpPr>
        <p:spPr>
          <a:xfrm>
            <a:off x="5202469" y="3035238"/>
            <a:ext cx="3303230" cy="461665"/>
          </a:xfrm>
          <a:prstGeom prst="rect">
            <a:avLst/>
          </a:prstGeom>
          <a:noFill/>
        </p:spPr>
        <p:txBody>
          <a:bodyPr wrap="square">
            <a:spAutoFit/>
          </a:bodyPr>
          <a:lstStyle/>
          <a:p>
            <a:pPr eaLnBrk="1" fontAlgn="auto" hangingPunct="1">
              <a:spcBef>
                <a:spcPts val="0"/>
              </a:spcBef>
              <a:spcAft>
                <a:spcPts val="0"/>
              </a:spcAft>
              <a:defRPr/>
            </a:pPr>
            <a:r>
              <a:rPr kumimoji="1" lang="en-US" altLang="ja-JP" sz="800" dirty="0">
                <a:solidFill>
                  <a:prstClr val="black"/>
                </a:solidFill>
                <a:latin typeface="Calibri" panose="020F0502020204030204"/>
                <a:ea typeface="ＭＳ Ｐゴシック" panose="020B0600070205080204" pitchFamily="50" charset="-128"/>
              </a:rPr>
              <a:t>The decision made by human to accomplish the mobility tasks which include decisions made by drivers and the operator of the monitoring system of </a:t>
            </a:r>
            <a:r>
              <a:rPr kumimoji="1" lang="en-US" altLang="ja-JP" sz="800" dirty="0" smtClean="0">
                <a:solidFill>
                  <a:prstClr val="black"/>
                </a:solidFill>
                <a:latin typeface="Calibri" panose="020F0502020204030204"/>
                <a:ea typeface="ＭＳ Ｐゴシック" panose="020B0600070205080204" pitchFamily="50" charset="-128"/>
              </a:rPr>
              <a:t>vehicles </a:t>
            </a:r>
            <a:r>
              <a:rPr kumimoji="1" lang="en-US" altLang="ja-JP" sz="800" dirty="0">
                <a:solidFill>
                  <a:prstClr val="black"/>
                </a:solidFill>
                <a:latin typeface="Calibri" panose="020F0502020204030204"/>
                <a:ea typeface="ＭＳ Ｐゴシック" panose="020B0600070205080204" pitchFamily="50" charset="-128"/>
              </a:rPr>
              <a:t>in the traffic</a:t>
            </a:r>
            <a:endParaRPr kumimoji="1" lang="ja-JP" altLang="en-US" sz="800" dirty="0">
              <a:solidFill>
                <a:prstClr val="black"/>
              </a:solidFill>
              <a:latin typeface="Calibri" panose="020F0502020204030204"/>
              <a:ea typeface="ＭＳ Ｐゴシック" panose="020B0600070205080204" pitchFamily="50" charset="-128"/>
            </a:endParaRPr>
          </a:p>
        </p:txBody>
      </p:sp>
      <p:sp>
        <p:nvSpPr>
          <p:cNvPr id="134" name="正方形/長方形 133"/>
          <p:cNvSpPr/>
          <p:nvPr/>
        </p:nvSpPr>
        <p:spPr>
          <a:xfrm>
            <a:off x="5065054" y="3628948"/>
            <a:ext cx="931863" cy="215900"/>
          </a:xfrm>
          <a:prstGeom prst="rect">
            <a:avLst/>
          </a:prstGeom>
        </p:spPr>
        <p:txBody>
          <a:bodyPr wrap="none">
            <a:spAutoFit/>
          </a:bodyPr>
          <a:lstStyle/>
          <a:p>
            <a:pPr eaLnBrk="1" fontAlgn="auto" hangingPunct="1">
              <a:spcBef>
                <a:spcPts val="0"/>
              </a:spcBef>
              <a:spcAft>
                <a:spcPts val="0"/>
              </a:spcAft>
              <a:defRPr/>
            </a:pPr>
            <a:r>
              <a:rPr kumimoji="1" lang="en-US" altLang="ja-JP" sz="800" dirty="0">
                <a:solidFill>
                  <a:prstClr val="black"/>
                </a:solidFill>
                <a:latin typeface="Calibri" panose="020F0502020204030204"/>
                <a:ea typeface="ＭＳ Ｐゴシック" panose="020B0600070205080204" pitchFamily="50" charset="-128"/>
              </a:rPr>
              <a:t>Traffic complexity</a:t>
            </a:r>
            <a:endParaRPr kumimoji="1" lang="ja-JP" altLang="en-US" sz="800" dirty="0">
              <a:solidFill>
                <a:prstClr val="black"/>
              </a:solidFill>
              <a:latin typeface="Calibri" panose="020F0502020204030204"/>
              <a:ea typeface="ＭＳ Ｐゴシック" panose="020B0600070205080204" pitchFamily="50" charset="-128"/>
            </a:endParaRPr>
          </a:p>
        </p:txBody>
      </p:sp>
      <p:sp>
        <p:nvSpPr>
          <p:cNvPr id="135" name="正方形/長方形 134"/>
          <p:cNvSpPr/>
          <p:nvPr/>
        </p:nvSpPr>
        <p:spPr>
          <a:xfrm>
            <a:off x="5200225" y="3929163"/>
            <a:ext cx="477838" cy="215900"/>
          </a:xfrm>
          <a:prstGeom prst="rect">
            <a:avLst/>
          </a:prstGeom>
        </p:spPr>
        <p:txBody>
          <a:bodyPr>
            <a:spAutoFit/>
          </a:bodyPr>
          <a:lstStyle/>
          <a:p>
            <a:pPr eaLnBrk="1" fontAlgn="auto" hangingPunct="1">
              <a:spcBef>
                <a:spcPts val="0"/>
              </a:spcBef>
              <a:spcAft>
                <a:spcPts val="0"/>
              </a:spcAft>
              <a:defRPr/>
            </a:pPr>
            <a:r>
              <a:rPr kumimoji="1" lang="en-US" altLang="ja-JP" sz="800" dirty="0">
                <a:solidFill>
                  <a:prstClr val="black"/>
                </a:solidFill>
                <a:latin typeface="Calibri" panose="020F0502020204030204"/>
                <a:ea typeface="ＭＳ Ｐゴシック" panose="020B0600070205080204" pitchFamily="50" charset="-128"/>
              </a:rPr>
              <a:t>Heavy</a:t>
            </a:r>
            <a:endParaRPr kumimoji="1" lang="ja-JP" altLang="en-US" sz="800" dirty="0">
              <a:solidFill>
                <a:prstClr val="black"/>
              </a:solidFill>
              <a:latin typeface="Calibri" panose="020F0502020204030204"/>
              <a:ea typeface="ＭＳ Ｐゴシック" panose="020B0600070205080204" pitchFamily="50" charset="-128"/>
            </a:endParaRPr>
          </a:p>
        </p:txBody>
      </p:sp>
      <p:sp>
        <p:nvSpPr>
          <p:cNvPr id="136" name="正方形/長方形 135"/>
          <p:cNvSpPr/>
          <p:nvPr/>
        </p:nvSpPr>
        <p:spPr>
          <a:xfrm>
            <a:off x="5171879" y="4337642"/>
            <a:ext cx="538930" cy="215444"/>
          </a:xfrm>
          <a:prstGeom prst="rect">
            <a:avLst/>
          </a:prstGeom>
        </p:spPr>
        <p:txBody>
          <a:bodyPr wrap="none">
            <a:spAutoFit/>
          </a:bodyPr>
          <a:lstStyle/>
          <a:p>
            <a:pPr eaLnBrk="1" fontAlgn="auto" hangingPunct="1">
              <a:spcBef>
                <a:spcPts val="0"/>
              </a:spcBef>
              <a:spcAft>
                <a:spcPts val="0"/>
              </a:spcAft>
              <a:defRPr/>
            </a:pPr>
            <a:r>
              <a:rPr kumimoji="1" lang="en-US" altLang="ja-JP" sz="800" dirty="0" smtClean="0">
                <a:solidFill>
                  <a:prstClr val="black"/>
                </a:solidFill>
                <a:latin typeface="Calibri" panose="020F0502020204030204"/>
                <a:ea typeface="ＭＳ Ｐゴシック" panose="020B0600070205080204" pitchFamily="50" charset="-128"/>
              </a:rPr>
              <a:t>Medium</a:t>
            </a:r>
            <a:endParaRPr kumimoji="1" lang="ja-JP" altLang="en-US" sz="800" dirty="0">
              <a:solidFill>
                <a:prstClr val="black"/>
              </a:solidFill>
              <a:latin typeface="Calibri" panose="020F0502020204030204"/>
              <a:ea typeface="ＭＳ Ｐゴシック" panose="020B0600070205080204" pitchFamily="50" charset="-128"/>
            </a:endParaRPr>
          </a:p>
        </p:txBody>
      </p:sp>
      <p:sp>
        <p:nvSpPr>
          <p:cNvPr id="137" name="正方形/長方形 136"/>
          <p:cNvSpPr/>
          <p:nvPr/>
        </p:nvSpPr>
        <p:spPr>
          <a:xfrm>
            <a:off x="5157592" y="4842439"/>
            <a:ext cx="453970" cy="215444"/>
          </a:xfrm>
          <a:prstGeom prst="rect">
            <a:avLst/>
          </a:prstGeom>
        </p:spPr>
        <p:txBody>
          <a:bodyPr wrap="none">
            <a:spAutoFit/>
          </a:bodyPr>
          <a:lstStyle/>
          <a:p>
            <a:pPr eaLnBrk="1" fontAlgn="auto" hangingPunct="1">
              <a:spcBef>
                <a:spcPts val="0"/>
              </a:spcBef>
              <a:spcAft>
                <a:spcPts val="0"/>
              </a:spcAft>
              <a:defRPr/>
            </a:pPr>
            <a:r>
              <a:rPr kumimoji="1" lang="en-US" altLang="ja-JP" sz="800" dirty="0" smtClean="0">
                <a:solidFill>
                  <a:prstClr val="black"/>
                </a:solidFill>
                <a:latin typeface="Calibri" panose="020F0502020204030204"/>
                <a:ea typeface="ＭＳ Ｐゴシック" panose="020B0600070205080204" pitchFamily="50" charset="-128"/>
              </a:rPr>
              <a:t>Scarce</a:t>
            </a:r>
            <a:endParaRPr kumimoji="1" lang="ja-JP" altLang="en-US" sz="800" dirty="0">
              <a:solidFill>
                <a:prstClr val="black"/>
              </a:solidFill>
              <a:latin typeface="Calibri" panose="020F0502020204030204"/>
              <a:ea typeface="ＭＳ Ｐゴシック" panose="020B0600070205080204" pitchFamily="50" charset="-128"/>
            </a:endParaRPr>
          </a:p>
        </p:txBody>
      </p:sp>
      <p:sp>
        <p:nvSpPr>
          <p:cNvPr id="138" name="テキスト ボックス 137"/>
          <p:cNvSpPr txBox="1"/>
          <p:nvPr/>
        </p:nvSpPr>
        <p:spPr>
          <a:xfrm>
            <a:off x="5663775" y="3911701"/>
            <a:ext cx="2841923" cy="338554"/>
          </a:xfrm>
          <a:prstGeom prst="rect">
            <a:avLst/>
          </a:prstGeom>
          <a:noFill/>
        </p:spPr>
        <p:txBody>
          <a:bodyPr wrap="square">
            <a:spAutoFit/>
          </a:bodyPr>
          <a:lstStyle/>
          <a:p>
            <a:pPr eaLnBrk="1" fontAlgn="auto" hangingPunct="1">
              <a:spcBef>
                <a:spcPts val="0"/>
              </a:spcBef>
              <a:spcAft>
                <a:spcPts val="0"/>
              </a:spcAft>
              <a:defRPr/>
            </a:pPr>
            <a:r>
              <a:rPr kumimoji="1" lang="en-US" altLang="ja-JP" sz="800" dirty="0">
                <a:solidFill>
                  <a:prstClr val="black"/>
                </a:solidFill>
                <a:latin typeface="Calibri" panose="020F0502020204030204"/>
                <a:ea typeface="ＭＳ Ｐゴシック" panose="020B0600070205080204" pitchFamily="50" charset="-128"/>
              </a:rPr>
              <a:t>The traffic governed by very large volume of vehicles and number of regulations</a:t>
            </a:r>
            <a:endParaRPr kumimoji="1" lang="ja-JP" altLang="en-US" sz="800" dirty="0">
              <a:solidFill>
                <a:prstClr val="black"/>
              </a:solidFill>
              <a:latin typeface="Calibri" panose="020F0502020204030204"/>
              <a:ea typeface="ＭＳ Ｐゴシック" panose="020B0600070205080204" pitchFamily="50" charset="-128"/>
            </a:endParaRPr>
          </a:p>
        </p:txBody>
      </p:sp>
      <p:sp>
        <p:nvSpPr>
          <p:cNvPr id="139" name="テキスト ボックス 138"/>
          <p:cNvSpPr txBox="1"/>
          <p:nvPr/>
        </p:nvSpPr>
        <p:spPr>
          <a:xfrm>
            <a:off x="5635429" y="4347167"/>
            <a:ext cx="2853689" cy="461665"/>
          </a:xfrm>
          <a:prstGeom prst="rect">
            <a:avLst/>
          </a:prstGeom>
          <a:noFill/>
        </p:spPr>
        <p:txBody>
          <a:bodyPr wrap="square">
            <a:spAutoFit/>
          </a:bodyPr>
          <a:lstStyle/>
          <a:p>
            <a:pPr eaLnBrk="1" fontAlgn="auto" hangingPunct="1">
              <a:spcBef>
                <a:spcPts val="0"/>
              </a:spcBef>
              <a:spcAft>
                <a:spcPts val="0"/>
              </a:spcAft>
              <a:defRPr/>
            </a:pPr>
            <a:r>
              <a:rPr kumimoji="1" lang="en-US" altLang="ja-JP" sz="800" dirty="0">
                <a:solidFill>
                  <a:prstClr val="black"/>
                </a:solidFill>
                <a:latin typeface="Calibri" panose="020F0502020204030204"/>
                <a:ea typeface="ＭＳ Ｐゴシック" panose="020B0600070205080204" pitchFamily="50" charset="-128"/>
              </a:rPr>
              <a:t>The traffic with moderate volume of vehicles which will not be the cause of heavy congestion such as the traffic in motor ways, highways and the traffic </a:t>
            </a:r>
            <a:r>
              <a:rPr kumimoji="1" lang="en-US" altLang="ja-JP" sz="800" dirty="0" smtClean="0">
                <a:solidFill>
                  <a:prstClr val="black"/>
                </a:solidFill>
                <a:latin typeface="Calibri" panose="020F0502020204030204"/>
                <a:ea typeface="ＭＳ Ｐゴシック" panose="020B0600070205080204" pitchFamily="50" charset="-128"/>
              </a:rPr>
              <a:t>in rural areas</a:t>
            </a:r>
            <a:endParaRPr kumimoji="1" lang="ja-JP" altLang="en-US" sz="800" dirty="0">
              <a:solidFill>
                <a:prstClr val="black"/>
              </a:solidFill>
              <a:latin typeface="Calibri" panose="020F0502020204030204"/>
              <a:ea typeface="ＭＳ Ｐゴシック" panose="020B0600070205080204" pitchFamily="50" charset="-128"/>
            </a:endParaRPr>
          </a:p>
        </p:txBody>
      </p:sp>
      <p:sp>
        <p:nvSpPr>
          <p:cNvPr id="140" name="テキスト ボックス 139"/>
          <p:cNvSpPr txBox="1"/>
          <p:nvPr/>
        </p:nvSpPr>
        <p:spPr>
          <a:xfrm>
            <a:off x="5627491" y="4874188"/>
            <a:ext cx="2878207" cy="584775"/>
          </a:xfrm>
          <a:prstGeom prst="rect">
            <a:avLst/>
          </a:prstGeom>
          <a:noFill/>
        </p:spPr>
        <p:txBody>
          <a:bodyPr wrap="square">
            <a:spAutoFit/>
          </a:bodyPr>
          <a:lstStyle/>
          <a:p>
            <a:pPr eaLnBrk="1" fontAlgn="auto" hangingPunct="1">
              <a:spcBef>
                <a:spcPts val="0"/>
              </a:spcBef>
              <a:spcAft>
                <a:spcPts val="0"/>
              </a:spcAft>
              <a:defRPr/>
            </a:pPr>
            <a:r>
              <a:rPr kumimoji="1" lang="en-US" altLang="ja-JP" sz="800" dirty="0">
                <a:solidFill>
                  <a:prstClr val="black"/>
                </a:solidFill>
                <a:latin typeface="Calibri" panose="020F0502020204030204"/>
                <a:ea typeface="ＭＳ Ｐゴシック" panose="020B0600070205080204" pitchFamily="50" charset="-128"/>
              </a:rPr>
              <a:t>The traffic with very small volume of vehicles and simple regulations such as the traffic in sparsely populated area</a:t>
            </a:r>
            <a:r>
              <a:rPr kumimoji="1" lang="en-US" altLang="ja-JP" sz="800" dirty="0" smtClean="0">
                <a:solidFill>
                  <a:prstClr val="black"/>
                </a:solidFill>
                <a:latin typeface="Calibri" panose="020F0502020204030204"/>
                <a:ea typeface="ＭＳ Ｐゴシック" panose="020B0600070205080204" pitchFamily="50" charset="-128"/>
              </a:rPr>
              <a:t>.</a:t>
            </a:r>
          </a:p>
          <a:p>
            <a:pPr eaLnBrk="1" fontAlgn="auto" hangingPunct="1">
              <a:spcBef>
                <a:spcPts val="0"/>
              </a:spcBef>
              <a:spcAft>
                <a:spcPts val="0"/>
              </a:spcAft>
              <a:defRPr/>
            </a:pPr>
            <a:r>
              <a:rPr kumimoji="1" lang="en-US" altLang="ja-JP" sz="800" dirty="0" smtClean="0">
                <a:solidFill>
                  <a:prstClr val="black"/>
                </a:solidFill>
                <a:latin typeface="Calibri" panose="020F0502020204030204"/>
                <a:ea typeface="ＭＳ Ｐゴシック" panose="020B0600070205080204" pitchFamily="50" charset="-128"/>
              </a:rPr>
              <a:t>Also in the case when heavy traffic congestion occurs at highways</a:t>
            </a:r>
            <a:endParaRPr kumimoji="1" lang="ja-JP" altLang="en-US" sz="800" dirty="0">
              <a:solidFill>
                <a:prstClr val="black"/>
              </a:solidFill>
              <a:latin typeface="Calibri" panose="020F0502020204030204"/>
              <a:ea typeface="ＭＳ Ｐゴシック" panose="020B0600070205080204" pitchFamily="50" charset="-128"/>
            </a:endParaRPr>
          </a:p>
        </p:txBody>
      </p:sp>
      <p:sp>
        <p:nvSpPr>
          <p:cNvPr id="19" name="テキスト ボックス 18"/>
          <p:cNvSpPr txBox="1"/>
          <p:nvPr/>
        </p:nvSpPr>
        <p:spPr>
          <a:xfrm>
            <a:off x="1197836" y="875479"/>
            <a:ext cx="1905001" cy="369332"/>
          </a:xfrm>
          <a:prstGeom prst="rect">
            <a:avLst/>
          </a:prstGeom>
          <a:noFill/>
        </p:spPr>
        <p:txBody>
          <a:bodyPr wrap="square">
            <a:spAutoFit/>
          </a:bodyPr>
          <a:lstStyle/>
          <a:p>
            <a:pPr eaLnBrk="1" fontAlgn="auto" hangingPunct="1">
              <a:spcBef>
                <a:spcPts val="0"/>
              </a:spcBef>
              <a:spcAft>
                <a:spcPts val="0"/>
              </a:spcAft>
              <a:defRPr/>
            </a:pPr>
            <a:r>
              <a:rPr kumimoji="1" lang="en-US" altLang="ja-JP" dirty="0">
                <a:solidFill>
                  <a:srgbClr val="FF0000"/>
                </a:solidFill>
                <a:latin typeface="Calibri" panose="020F0502020204030204"/>
                <a:ea typeface="ＭＳ Ｐゴシック" panose="020B0600070205080204" pitchFamily="50" charset="-128"/>
              </a:rPr>
              <a:t>Function sharing</a:t>
            </a:r>
            <a:endParaRPr kumimoji="1" lang="ja-JP" altLang="en-US" dirty="0">
              <a:solidFill>
                <a:srgbClr val="FF0000"/>
              </a:solidFill>
              <a:latin typeface="Calibri" panose="020F0502020204030204"/>
              <a:ea typeface="ＭＳ Ｐゴシック" panose="020B0600070205080204" pitchFamily="50" charset="-128"/>
            </a:endParaRPr>
          </a:p>
        </p:txBody>
      </p:sp>
      <p:grpSp>
        <p:nvGrpSpPr>
          <p:cNvPr id="34833" name="グループ化 1"/>
          <p:cNvGrpSpPr>
            <a:grpSpLocks/>
          </p:cNvGrpSpPr>
          <p:nvPr/>
        </p:nvGrpSpPr>
        <p:grpSpPr bwMode="auto">
          <a:xfrm>
            <a:off x="612844" y="1079711"/>
            <a:ext cx="4600575" cy="3716337"/>
            <a:chOff x="268937" y="737177"/>
            <a:chExt cx="7032154" cy="5681309"/>
          </a:xfrm>
        </p:grpSpPr>
        <p:cxnSp>
          <p:nvCxnSpPr>
            <p:cNvPr id="21" name="直線コネクタ 20"/>
            <p:cNvCxnSpPr/>
            <p:nvPr/>
          </p:nvCxnSpPr>
          <p:spPr>
            <a:xfrm flipH="1">
              <a:off x="2603282" y="1397285"/>
              <a:ext cx="31544" cy="5021201"/>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897413" y="5913696"/>
              <a:ext cx="1703441" cy="310640"/>
            </a:xfrm>
            <a:prstGeom prst="rect">
              <a:avLst/>
            </a:prstGeom>
            <a:solidFill>
              <a:schemeClr val="accent2">
                <a:alpha val="66000"/>
              </a:schemeClr>
            </a:solidFill>
            <a:ln w="38100">
              <a:solidFill>
                <a:schemeClr val="accent2">
                  <a:lumMod val="75000"/>
                </a:schemeClr>
              </a:solidFill>
            </a:ln>
          </p:spPr>
          <p:txBody>
            <a:bodyPr>
              <a:spAutoFit/>
            </a:bodyPr>
            <a:lstStyle/>
            <a:p>
              <a:pPr algn="ctr" eaLnBrk="1" fontAlgn="auto" hangingPunct="1">
                <a:spcBef>
                  <a:spcPts val="0"/>
                </a:spcBef>
                <a:spcAft>
                  <a:spcPts val="0"/>
                </a:spcAft>
                <a:defRPr/>
              </a:pPr>
              <a:r>
                <a:rPr kumimoji="1" lang="en-US" altLang="ja-JP" sz="720" dirty="0">
                  <a:solidFill>
                    <a:prstClr val="black"/>
                  </a:solidFill>
                  <a:latin typeface="Calibri" panose="020F0502020204030204"/>
                  <a:ea typeface="ＭＳ Ｐゴシック" panose="020B0600070205080204" pitchFamily="50" charset="-128"/>
                </a:rPr>
                <a:t>Driving</a:t>
              </a:r>
              <a:r>
                <a:rPr kumimoji="1" lang="ja-JP" altLang="en-US" sz="720" dirty="0">
                  <a:solidFill>
                    <a:prstClr val="black"/>
                  </a:solidFill>
                  <a:latin typeface="Calibri" panose="020F0502020204030204"/>
                  <a:ea typeface="ＭＳ Ｐゴシック" panose="020B0600070205080204" pitchFamily="50" charset="-128"/>
                </a:rPr>
                <a:t> </a:t>
              </a:r>
              <a:r>
                <a:rPr kumimoji="1" lang="en-US" altLang="ja-JP" sz="720" dirty="0">
                  <a:solidFill>
                    <a:prstClr val="black"/>
                  </a:solidFill>
                  <a:latin typeface="Calibri" panose="020F0502020204030204"/>
                  <a:ea typeface="ＭＳ Ｐゴシック" panose="020B0600070205080204" pitchFamily="50" charset="-128"/>
                </a:rPr>
                <a:t>function</a:t>
              </a:r>
              <a:endParaRPr kumimoji="1" lang="ja-JP" altLang="en-US" sz="720" dirty="0">
                <a:solidFill>
                  <a:prstClr val="black"/>
                </a:solidFill>
                <a:latin typeface="Calibri" panose="020F0502020204030204"/>
                <a:ea typeface="ＭＳ Ｐゴシック" panose="020B0600070205080204" pitchFamily="50" charset="-128"/>
              </a:endParaRPr>
            </a:p>
          </p:txBody>
        </p:sp>
        <p:sp>
          <p:nvSpPr>
            <p:cNvPr id="6" name="テキスト ボックス 5"/>
            <p:cNvSpPr txBox="1"/>
            <p:nvPr/>
          </p:nvSpPr>
          <p:spPr>
            <a:xfrm>
              <a:off x="2625120" y="5928258"/>
              <a:ext cx="2033452" cy="310640"/>
            </a:xfrm>
            <a:prstGeom prst="rect">
              <a:avLst/>
            </a:prstGeom>
            <a:solidFill>
              <a:schemeClr val="accent1">
                <a:alpha val="66000"/>
              </a:schemeClr>
            </a:solidFill>
            <a:ln w="38100">
              <a:solidFill>
                <a:schemeClr val="accent1"/>
              </a:solidFill>
            </a:ln>
          </p:spPr>
          <p:txBody>
            <a:bodyPr>
              <a:spAutoFit/>
            </a:bodyPr>
            <a:lstStyle/>
            <a:p>
              <a:pPr algn="ctr" eaLnBrk="1" fontAlgn="auto" hangingPunct="1">
                <a:spcBef>
                  <a:spcPts val="0"/>
                </a:spcBef>
                <a:spcAft>
                  <a:spcPts val="0"/>
                </a:spcAft>
                <a:defRPr/>
              </a:pPr>
              <a:r>
                <a:rPr kumimoji="1" lang="en-US" altLang="ja-JP" sz="720" dirty="0">
                  <a:solidFill>
                    <a:prstClr val="black"/>
                  </a:solidFill>
                  <a:latin typeface="Calibri" panose="020F0502020204030204"/>
                  <a:ea typeface="ＭＳ Ｐゴシック" panose="020B0600070205080204" pitchFamily="50" charset="-128"/>
                </a:rPr>
                <a:t>Driving</a:t>
              </a:r>
              <a:r>
                <a:rPr kumimoji="1" lang="ja-JP" altLang="en-US" sz="720" dirty="0">
                  <a:solidFill>
                    <a:prstClr val="black"/>
                  </a:solidFill>
                  <a:latin typeface="Calibri" panose="020F0502020204030204"/>
                  <a:ea typeface="ＭＳ Ｐゴシック" panose="020B0600070205080204" pitchFamily="50" charset="-128"/>
                </a:rPr>
                <a:t> </a:t>
              </a:r>
              <a:r>
                <a:rPr kumimoji="1" lang="en-US" altLang="ja-JP" sz="720" dirty="0" smtClean="0">
                  <a:solidFill>
                    <a:prstClr val="black"/>
                  </a:solidFill>
                  <a:latin typeface="Calibri" panose="020F0502020204030204"/>
                  <a:ea typeface="ＭＳ Ｐゴシック" panose="020B0600070205080204" pitchFamily="50" charset="-128"/>
                </a:rPr>
                <a:t>management</a:t>
              </a:r>
              <a:endParaRPr kumimoji="1" lang="ja-JP" altLang="en-US" sz="720" dirty="0">
                <a:solidFill>
                  <a:prstClr val="black"/>
                </a:solidFill>
                <a:latin typeface="Calibri" panose="020F0502020204030204"/>
                <a:ea typeface="ＭＳ Ｐゴシック" panose="020B0600070205080204" pitchFamily="50" charset="-128"/>
              </a:endParaRPr>
            </a:p>
          </p:txBody>
        </p:sp>
        <p:sp>
          <p:nvSpPr>
            <p:cNvPr id="3" name="正方形/長方形 2"/>
            <p:cNvSpPr/>
            <p:nvPr/>
          </p:nvSpPr>
          <p:spPr>
            <a:xfrm>
              <a:off x="928256" y="1139958"/>
              <a:ext cx="1703088" cy="866641"/>
            </a:xfrm>
            <a:prstGeom prst="rect">
              <a:avLst/>
            </a:prstGeom>
            <a:solidFill>
              <a:schemeClr val="accent2">
                <a:lumMod val="20000"/>
                <a:lumOff val="80000"/>
              </a:schemeClr>
            </a:solidFill>
            <a:scene3d>
              <a:camera prst="orthographicFront"/>
              <a:lightRig rig="chilly" dir="t"/>
            </a:scene3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 name="正方形/長方形 3"/>
            <p:cNvSpPr/>
            <p:nvPr/>
          </p:nvSpPr>
          <p:spPr>
            <a:xfrm>
              <a:off x="2644533" y="1127903"/>
              <a:ext cx="1470492" cy="907650"/>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7" name="正方形/長方形 6"/>
            <p:cNvSpPr/>
            <p:nvPr/>
          </p:nvSpPr>
          <p:spPr>
            <a:xfrm>
              <a:off x="4100465" y="1120622"/>
              <a:ext cx="545975" cy="902797"/>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35" name="正方形/長方形 34"/>
            <p:cNvSpPr/>
            <p:nvPr/>
          </p:nvSpPr>
          <p:spPr>
            <a:xfrm>
              <a:off x="919253" y="2006431"/>
              <a:ext cx="1220556" cy="827563"/>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36" name="正方形/長方形 35"/>
            <p:cNvSpPr/>
            <p:nvPr/>
          </p:nvSpPr>
          <p:spPr>
            <a:xfrm>
              <a:off x="2139809" y="2023418"/>
              <a:ext cx="2509057" cy="626133"/>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37" name="正方形/長方形 36"/>
            <p:cNvSpPr/>
            <p:nvPr/>
          </p:nvSpPr>
          <p:spPr>
            <a:xfrm>
              <a:off x="2134956" y="2627711"/>
              <a:ext cx="2511484" cy="206283"/>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38" name="正方形/長方形 37"/>
            <p:cNvSpPr/>
            <p:nvPr/>
          </p:nvSpPr>
          <p:spPr>
            <a:xfrm>
              <a:off x="919253" y="2836422"/>
              <a:ext cx="849294" cy="827563"/>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39" name="正方形/長方形 38"/>
            <p:cNvSpPr/>
            <p:nvPr/>
          </p:nvSpPr>
          <p:spPr>
            <a:xfrm>
              <a:off x="1766120" y="2838848"/>
              <a:ext cx="2875468" cy="395581"/>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0" name="正方形/長方形 39"/>
            <p:cNvSpPr/>
            <p:nvPr/>
          </p:nvSpPr>
          <p:spPr>
            <a:xfrm>
              <a:off x="1768547" y="3236855"/>
              <a:ext cx="2877893" cy="424704"/>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1" name="正方形/長方形 40"/>
            <p:cNvSpPr/>
            <p:nvPr/>
          </p:nvSpPr>
          <p:spPr>
            <a:xfrm>
              <a:off x="911973" y="3668838"/>
              <a:ext cx="533842" cy="827564"/>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2" name="正方形/長方形 41"/>
            <p:cNvSpPr/>
            <p:nvPr/>
          </p:nvSpPr>
          <p:spPr>
            <a:xfrm>
              <a:off x="1450668" y="3661558"/>
              <a:ext cx="3195773" cy="211137"/>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3" name="正方形/長方形 42"/>
            <p:cNvSpPr/>
            <p:nvPr/>
          </p:nvSpPr>
          <p:spPr>
            <a:xfrm>
              <a:off x="1448242" y="3887257"/>
              <a:ext cx="3198199" cy="606718"/>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4" name="正方形/長方形 43"/>
            <p:cNvSpPr/>
            <p:nvPr/>
          </p:nvSpPr>
          <p:spPr>
            <a:xfrm>
              <a:off x="907120" y="4493975"/>
              <a:ext cx="237802" cy="825137"/>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5" name="正方形/長方形 44"/>
            <p:cNvSpPr/>
            <p:nvPr/>
          </p:nvSpPr>
          <p:spPr>
            <a:xfrm>
              <a:off x="3991271" y="4498829"/>
              <a:ext cx="667302" cy="815429"/>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6" name="正方形/長方形 45"/>
            <p:cNvSpPr/>
            <p:nvPr/>
          </p:nvSpPr>
          <p:spPr>
            <a:xfrm>
              <a:off x="1147349" y="4498829"/>
              <a:ext cx="2843922" cy="820283"/>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56" name="テキスト ボックス 55"/>
            <p:cNvSpPr txBox="1"/>
            <p:nvPr/>
          </p:nvSpPr>
          <p:spPr>
            <a:xfrm>
              <a:off x="1603542" y="1470091"/>
              <a:ext cx="325158" cy="356751"/>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V</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57" name="テキスト ボックス 56"/>
            <p:cNvSpPr txBox="1"/>
            <p:nvPr/>
          </p:nvSpPr>
          <p:spPr>
            <a:xfrm>
              <a:off x="3117711" y="1426408"/>
              <a:ext cx="468324" cy="356751"/>
            </a:xfrm>
            <a:prstGeom prst="rect">
              <a:avLst/>
            </a:prstGeom>
            <a:noFill/>
          </p:spPr>
          <p:txBody>
            <a:bodyPr>
              <a:spAutoFit/>
            </a:bodyPr>
            <a:lstStyle/>
            <a:p>
              <a:pPr algn="ct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M</a:t>
              </a:r>
            </a:p>
          </p:txBody>
        </p:sp>
        <p:sp>
          <p:nvSpPr>
            <p:cNvPr id="68" name="テキスト ボックス 67"/>
            <p:cNvSpPr txBox="1"/>
            <p:nvPr/>
          </p:nvSpPr>
          <p:spPr>
            <a:xfrm>
              <a:off x="4219367" y="1433689"/>
              <a:ext cx="337290" cy="356750"/>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H</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69" name="テキスト ボックス 68"/>
            <p:cNvSpPr txBox="1"/>
            <p:nvPr/>
          </p:nvSpPr>
          <p:spPr>
            <a:xfrm>
              <a:off x="325726" y="4709967"/>
              <a:ext cx="678455" cy="564612"/>
            </a:xfrm>
            <a:prstGeom prst="rect">
              <a:avLst/>
            </a:prstGeom>
            <a:noFill/>
          </p:spPr>
          <p:txBody>
            <a:bodyPr wrap="square">
              <a:spAutoFit/>
            </a:bodyPr>
            <a:lstStyle/>
            <a:p>
              <a:pPr eaLnBrk="1" fontAlgn="auto" hangingPunct="1">
                <a:spcBef>
                  <a:spcPts val="0"/>
                </a:spcBef>
                <a:spcAft>
                  <a:spcPts val="0"/>
                </a:spcAft>
                <a:defRPr/>
              </a:pPr>
              <a:r>
                <a:rPr kumimoji="1" lang="en-US" altLang="ja-JP" dirty="0">
                  <a:solidFill>
                    <a:prstClr val="black"/>
                  </a:solidFill>
                  <a:latin typeface="Calibri" panose="020F0502020204030204"/>
                  <a:ea typeface="ＭＳ Ｐゴシック" panose="020B0600070205080204" pitchFamily="50" charset="-128"/>
                </a:rPr>
                <a:t>L0</a:t>
              </a:r>
              <a:endParaRPr kumimoji="1" lang="ja-JP" altLang="en-US" dirty="0">
                <a:solidFill>
                  <a:prstClr val="black"/>
                </a:solidFill>
                <a:latin typeface="Calibri" panose="020F0502020204030204"/>
                <a:ea typeface="ＭＳ Ｐゴシック" panose="020B0600070205080204" pitchFamily="50" charset="-128"/>
              </a:endParaRPr>
            </a:p>
          </p:txBody>
        </p:sp>
        <p:sp>
          <p:nvSpPr>
            <p:cNvPr id="70" name="テキスト ボックス 69"/>
            <p:cNvSpPr txBox="1"/>
            <p:nvPr/>
          </p:nvSpPr>
          <p:spPr>
            <a:xfrm>
              <a:off x="336880" y="3864249"/>
              <a:ext cx="662449" cy="564612"/>
            </a:xfrm>
            <a:prstGeom prst="rect">
              <a:avLst/>
            </a:prstGeom>
            <a:noFill/>
          </p:spPr>
          <p:txBody>
            <a:bodyPr wrap="square">
              <a:spAutoFit/>
            </a:bodyPr>
            <a:lstStyle/>
            <a:p>
              <a:pPr eaLnBrk="1" fontAlgn="auto" hangingPunct="1">
                <a:spcBef>
                  <a:spcPts val="0"/>
                </a:spcBef>
                <a:spcAft>
                  <a:spcPts val="0"/>
                </a:spcAft>
                <a:defRPr/>
              </a:pPr>
              <a:r>
                <a:rPr kumimoji="1" lang="en-US" altLang="ja-JP" dirty="0">
                  <a:solidFill>
                    <a:prstClr val="black"/>
                  </a:solidFill>
                  <a:latin typeface="Calibri" panose="020F0502020204030204"/>
                  <a:ea typeface="ＭＳ Ｐゴシック" panose="020B0600070205080204" pitchFamily="50" charset="-128"/>
                </a:rPr>
                <a:t>L1</a:t>
              </a:r>
              <a:endParaRPr kumimoji="1" lang="ja-JP" altLang="en-US" dirty="0">
                <a:solidFill>
                  <a:prstClr val="black"/>
                </a:solidFill>
                <a:latin typeface="Calibri" panose="020F0502020204030204"/>
                <a:ea typeface="ＭＳ Ｐゴシック" panose="020B0600070205080204" pitchFamily="50" charset="-128"/>
              </a:endParaRPr>
            </a:p>
          </p:txBody>
        </p:sp>
        <p:sp>
          <p:nvSpPr>
            <p:cNvPr id="71" name="テキスト ボックス 70"/>
            <p:cNvSpPr txBox="1"/>
            <p:nvPr/>
          </p:nvSpPr>
          <p:spPr>
            <a:xfrm>
              <a:off x="325726" y="3023290"/>
              <a:ext cx="671178" cy="564612"/>
            </a:xfrm>
            <a:prstGeom prst="rect">
              <a:avLst/>
            </a:prstGeom>
            <a:noFill/>
          </p:spPr>
          <p:txBody>
            <a:bodyPr wrap="square">
              <a:spAutoFit/>
            </a:bodyPr>
            <a:lstStyle/>
            <a:p>
              <a:pPr eaLnBrk="1" fontAlgn="auto" hangingPunct="1">
                <a:spcBef>
                  <a:spcPts val="0"/>
                </a:spcBef>
                <a:spcAft>
                  <a:spcPts val="0"/>
                </a:spcAft>
                <a:defRPr/>
              </a:pPr>
              <a:r>
                <a:rPr kumimoji="1" lang="en-US" altLang="ja-JP" dirty="0">
                  <a:solidFill>
                    <a:prstClr val="black"/>
                  </a:solidFill>
                  <a:latin typeface="Calibri" panose="020F0502020204030204"/>
                  <a:ea typeface="ＭＳ Ｐゴシック" panose="020B0600070205080204" pitchFamily="50" charset="-128"/>
                </a:rPr>
                <a:t>L2</a:t>
              </a:r>
              <a:endParaRPr kumimoji="1" lang="ja-JP" altLang="en-US" dirty="0">
                <a:solidFill>
                  <a:prstClr val="black"/>
                </a:solidFill>
                <a:latin typeface="Calibri" panose="020F0502020204030204"/>
                <a:ea typeface="ＭＳ Ｐゴシック" panose="020B0600070205080204" pitchFamily="50" charset="-128"/>
              </a:endParaRPr>
            </a:p>
          </p:txBody>
        </p:sp>
        <p:sp>
          <p:nvSpPr>
            <p:cNvPr id="72" name="テキスト ボックス 71"/>
            <p:cNvSpPr txBox="1"/>
            <p:nvPr/>
          </p:nvSpPr>
          <p:spPr>
            <a:xfrm>
              <a:off x="347516" y="2256398"/>
              <a:ext cx="644534" cy="564612"/>
            </a:xfrm>
            <a:prstGeom prst="rect">
              <a:avLst/>
            </a:prstGeom>
            <a:noFill/>
          </p:spPr>
          <p:txBody>
            <a:bodyPr wrap="square">
              <a:spAutoFit/>
            </a:bodyPr>
            <a:lstStyle/>
            <a:p>
              <a:pPr eaLnBrk="1" fontAlgn="auto" hangingPunct="1">
                <a:spcBef>
                  <a:spcPts val="0"/>
                </a:spcBef>
                <a:spcAft>
                  <a:spcPts val="0"/>
                </a:spcAft>
                <a:defRPr/>
              </a:pPr>
              <a:r>
                <a:rPr kumimoji="1" lang="en-US" altLang="ja-JP" dirty="0">
                  <a:solidFill>
                    <a:prstClr val="black"/>
                  </a:solidFill>
                  <a:latin typeface="Calibri" panose="020F0502020204030204"/>
                  <a:ea typeface="ＭＳ Ｐゴシック" panose="020B0600070205080204" pitchFamily="50" charset="-128"/>
                </a:rPr>
                <a:t>L3</a:t>
              </a:r>
              <a:endParaRPr kumimoji="1" lang="ja-JP" altLang="en-US" dirty="0">
                <a:solidFill>
                  <a:prstClr val="black"/>
                </a:solidFill>
                <a:latin typeface="Calibri" panose="020F0502020204030204"/>
                <a:ea typeface="ＭＳ Ｐゴシック" panose="020B0600070205080204" pitchFamily="50" charset="-128"/>
              </a:endParaRPr>
            </a:p>
          </p:txBody>
        </p:sp>
        <p:sp>
          <p:nvSpPr>
            <p:cNvPr id="73" name="テキスト ボックス 72"/>
            <p:cNvSpPr txBox="1"/>
            <p:nvPr/>
          </p:nvSpPr>
          <p:spPr>
            <a:xfrm>
              <a:off x="313752" y="1423981"/>
              <a:ext cx="663739" cy="564612"/>
            </a:xfrm>
            <a:prstGeom prst="rect">
              <a:avLst/>
            </a:prstGeom>
            <a:noFill/>
          </p:spPr>
          <p:txBody>
            <a:bodyPr wrap="square">
              <a:spAutoFit/>
            </a:bodyPr>
            <a:lstStyle/>
            <a:p>
              <a:pPr eaLnBrk="1" fontAlgn="auto" hangingPunct="1">
                <a:spcBef>
                  <a:spcPts val="0"/>
                </a:spcBef>
                <a:spcAft>
                  <a:spcPts val="0"/>
                </a:spcAft>
                <a:defRPr/>
              </a:pPr>
              <a:r>
                <a:rPr kumimoji="1" lang="en-US" altLang="ja-JP" dirty="0">
                  <a:solidFill>
                    <a:prstClr val="black"/>
                  </a:solidFill>
                  <a:latin typeface="Calibri" panose="020F0502020204030204"/>
                  <a:ea typeface="ＭＳ Ｐゴシック" panose="020B0600070205080204" pitchFamily="50" charset="-128"/>
                </a:rPr>
                <a:t>L4</a:t>
              </a:r>
              <a:endParaRPr kumimoji="1" lang="ja-JP" altLang="en-US" dirty="0">
                <a:solidFill>
                  <a:prstClr val="black"/>
                </a:solidFill>
                <a:latin typeface="Calibri" panose="020F0502020204030204"/>
                <a:ea typeface="ＭＳ Ｐゴシック" panose="020B0600070205080204" pitchFamily="50" charset="-128"/>
              </a:endParaRPr>
            </a:p>
          </p:txBody>
        </p:sp>
        <p:sp>
          <p:nvSpPr>
            <p:cNvPr id="76" name="テキスト ボックス 75"/>
            <p:cNvSpPr txBox="1"/>
            <p:nvPr/>
          </p:nvSpPr>
          <p:spPr>
            <a:xfrm>
              <a:off x="897413" y="5590922"/>
              <a:ext cx="3761159" cy="356751"/>
            </a:xfrm>
            <a:prstGeom prst="rect">
              <a:avLst/>
            </a:prstGeom>
            <a:solidFill>
              <a:schemeClr val="accent4">
                <a:lumMod val="40000"/>
                <a:lumOff val="60000"/>
              </a:schemeClr>
            </a:solidFill>
            <a:ln>
              <a:solidFill>
                <a:schemeClr val="tx1"/>
              </a:solidFill>
            </a:ln>
          </p:spPr>
          <p:txBody>
            <a:bodyPr>
              <a:spAutoFit/>
            </a:bodyPr>
            <a:lstStyle/>
            <a:p>
              <a:pPr algn="ct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Communication network</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48" name="テキスト ボックス 47"/>
            <p:cNvSpPr txBox="1"/>
            <p:nvPr/>
          </p:nvSpPr>
          <p:spPr>
            <a:xfrm>
              <a:off x="1317208" y="2241837"/>
              <a:ext cx="325158" cy="356751"/>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V</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49" name="テキスト ボックス 48"/>
            <p:cNvSpPr txBox="1"/>
            <p:nvPr/>
          </p:nvSpPr>
          <p:spPr>
            <a:xfrm>
              <a:off x="3059474" y="2188446"/>
              <a:ext cx="465898" cy="356751"/>
            </a:xfrm>
            <a:prstGeom prst="rect">
              <a:avLst/>
            </a:prstGeom>
            <a:noFill/>
          </p:spPr>
          <p:txBody>
            <a:bodyPr>
              <a:spAutoFit/>
            </a:bodyPr>
            <a:lstStyle/>
            <a:p>
              <a:pPr algn="ct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M</a:t>
              </a:r>
            </a:p>
          </p:txBody>
        </p:sp>
        <p:sp>
          <p:nvSpPr>
            <p:cNvPr id="50" name="テキスト ボックス 49"/>
            <p:cNvSpPr txBox="1"/>
            <p:nvPr/>
          </p:nvSpPr>
          <p:spPr>
            <a:xfrm>
              <a:off x="3141977" y="2564612"/>
              <a:ext cx="337290" cy="356750"/>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H</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51" name="テキスト ボックス 50"/>
            <p:cNvSpPr txBox="1"/>
            <p:nvPr/>
          </p:nvSpPr>
          <p:spPr>
            <a:xfrm>
              <a:off x="1222572" y="3100950"/>
              <a:ext cx="325158" cy="356751"/>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V</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59" name="テキスト ボックス 58"/>
            <p:cNvSpPr txBox="1"/>
            <p:nvPr/>
          </p:nvSpPr>
          <p:spPr>
            <a:xfrm>
              <a:off x="1004182" y="3889684"/>
              <a:ext cx="286333" cy="356750"/>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V</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62" name="テキスト ボックス 61"/>
            <p:cNvSpPr txBox="1"/>
            <p:nvPr/>
          </p:nvSpPr>
          <p:spPr>
            <a:xfrm>
              <a:off x="880428" y="4763359"/>
              <a:ext cx="325158" cy="356750"/>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V</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78" name="テキスト ボックス 77"/>
            <p:cNvSpPr txBox="1"/>
            <p:nvPr/>
          </p:nvSpPr>
          <p:spPr>
            <a:xfrm>
              <a:off x="2780420" y="2875252"/>
              <a:ext cx="468326" cy="356750"/>
            </a:xfrm>
            <a:prstGeom prst="rect">
              <a:avLst/>
            </a:prstGeom>
            <a:noFill/>
          </p:spPr>
          <p:txBody>
            <a:bodyPr>
              <a:spAutoFit/>
            </a:bodyPr>
            <a:lstStyle/>
            <a:p>
              <a:pPr algn="ct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M</a:t>
              </a:r>
            </a:p>
          </p:txBody>
        </p:sp>
        <p:sp>
          <p:nvSpPr>
            <p:cNvPr id="79" name="テキスト ボックス 78"/>
            <p:cNvSpPr txBox="1"/>
            <p:nvPr/>
          </p:nvSpPr>
          <p:spPr>
            <a:xfrm>
              <a:off x="2860497" y="3263551"/>
              <a:ext cx="337290" cy="356750"/>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H</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80" name="テキスト ボックス 79"/>
            <p:cNvSpPr txBox="1"/>
            <p:nvPr/>
          </p:nvSpPr>
          <p:spPr>
            <a:xfrm>
              <a:off x="2860497" y="4045004"/>
              <a:ext cx="337290" cy="356750"/>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H</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81" name="テキスト ボックス 80"/>
            <p:cNvSpPr txBox="1"/>
            <p:nvPr/>
          </p:nvSpPr>
          <p:spPr>
            <a:xfrm>
              <a:off x="2474674" y="4765785"/>
              <a:ext cx="337292" cy="356751"/>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H</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82" name="テキスト ボックス 81"/>
            <p:cNvSpPr txBox="1"/>
            <p:nvPr/>
          </p:nvSpPr>
          <p:spPr>
            <a:xfrm>
              <a:off x="2777994" y="3613021"/>
              <a:ext cx="468324" cy="356750"/>
            </a:xfrm>
            <a:prstGeom prst="rect">
              <a:avLst/>
            </a:prstGeom>
            <a:noFill/>
          </p:spPr>
          <p:txBody>
            <a:bodyPr>
              <a:spAutoFit/>
            </a:bodyPr>
            <a:lstStyle/>
            <a:p>
              <a:pPr algn="ct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M</a:t>
              </a:r>
            </a:p>
          </p:txBody>
        </p:sp>
        <p:sp>
          <p:nvSpPr>
            <p:cNvPr id="83" name="テキスト ボックス 82"/>
            <p:cNvSpPr txBox="1"/>
            <p:nvPr/>
          </p:nvSpPr>
          <p:spPr>
            <a:xfrm>
              <a:off x="4088333" y="4724529"/>
              <a:ext cx="468324" cy="356750"/>
            </a:xfrm>
            <a:prstGeom prst="rect">
              <a:avLst/>
            </a:prstGeom>
            <a:noFill/>
          </p:spPr>
          <p:txBody>
            <a:bodyPr>
              <a:spAutoFit/>
            </a:bodyPr>
            <a:lstStyle/>
            <a:p>
              <a:pPr algn="ct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M</a:t>
              </a:r>
            </a:p>
          </p:txBody>
        </p:sp>
        <p:sp>
          <p:nvSpPr>
            <p:cNvPr id="86" name="テキスト ボックス 85"/>
            <p:cNvSpPr txBox="1"/>
            <p:nvPr/>
          </p:nvSpPr>
          <p:spPr>
            <a:xfrm rot="805527">
              <a:off x="4663973" y="737177"/>
              <a:ext cx="1611232" cy="509643"/>
            </a:xfrm>
            <a:prstGeom prst="rect">
              <a:avLst/>
            </a:prstGeom>
            <a:noFill/>
          </p:spPr>
          <p:txBody>
            <a:bodyPr>
              <a:spAutoFit/>
            </a:bodyPr>
            <a:lstStyle/>
            <a:p>
              <a:pPr eaLnBrk="1" fontAlgn="auto" hangingPunct="1">
                <a:spcBef>
                  <a:spcPts val="0"/>
                </a:spcBef>
                <a:spcAft>
                  <a:spcPts val="0"/>
                </a:spcAft>
                <a:defRPr/>
              </a:pPr>
              <a:r>
                <a:rPr kumimoji="1" lang="en-US" altLang="ja-JP" sz="785" dirty="0">
                  <a:solidFill>
                    <a:srgbClr val="FF0000"/>
                  </a:solidFill>
                  <a:latin typeface="Calibri" panose="020F0502020204030204"/>
                  <a:ea typeface="ＭＳ Ｐゴシック" panose="020B0600070205080204" pitchFamily="50" charset="-128"/>
                </a:rPr>
                <a:t>Traffic </a:t>
              </a:r>
              <a:r>
                <a:rPr kumimoji="1" lang="en-US" altLang="ja-JP" sz="720" dirty="0">
                  <a:solidFill>
                    <a:srgbClr val="FF0000"/>
                  </a:solidFill>
                  <a:latin typeface="Calibri" panose="020F0502020204030204"/>
                  <a:ea typeface="ＭＳ Ｐゴシック" panose="020B0600070205080204" pitchFamily="50" charset="-128"/>
                </a:rPr>
                <a:t>complexity</a:t>
              </a:r>
              <a:r>
                <a:rPr kumimoji="1" lang="ja-JP" altLang="en-US" sz="785" dirty="0">
                  <a:solidFill>
                    <a:srgbClr val="FF0000"/>
                  </a:solidFill>
                  <a:latin typeface="Calibri" panose="020F0502020204030204"/>
                  <a:ea typeface="ＭＳ Ｐゴシック" panose="020B0600070205080204" pitchFamily="50" charset="-128"/>
                </a:rPr>
                <a:t> </a:t>
              </a:r>
              <a:r>
                <a:rPr kumimoji="1" lang="en-US" altLang="ja-JP" sz="785" dirty="0">
                  <a:solidFill>
                    <a:srgbClr val="FF0000"/>
                  </a:solidFill>
                  <a:latin typeface="Calibri" panose="020F0502020204030204"/>
                  <a:ea typeface="ＭＳ Ｐゴシック" panose="020B0600070205080204" pitchFamily="50" charset="-128"/>
                </a:rPr>
                <a:t>level</a:t>
              </a:r>
              <a:endParaRPr kumimoji="1" lang="ja-JP" altLang="en-US" sz="785" dirty="0">
                <a:solidFill>
                  <a:srgbClr val="FF0000"/>
                </a:solidFill>
                <a:latin typeface="Calibri" panose="020F0502020204030204"/>
                <a:ea typeface="ＭＳ Ｐゴシック" panose="020B0600070205080204" pitchFamily="50" charset="-128"/>
              </a:endParaRPr>
            </a:p>
          </p:txBody>
        </p:sp>
        <p:cxnSp>
          <p:nvCxnSpPr>
            <p:cNvPr id="13" name="直線コネクタ 12"/>
            <p:cNvCxnSpPr/>
            <p:nvPr/>
          </p:nvCxnSpPr>
          <p:spPr>
            <a:xfrm>
              <a:off x="907120" y="788141"/>
              <a:ext cx="0" cy="368885"/>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a:off x="6114505" y="1047816"/>
              <a:ext cx="0" cy="386843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a:off x="4641587" y="984717"/>
              <a:ext cx="1487477" cy="373738"/>
            </a:xfrm>
            <a:prstGeom prst="straightConnector1">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flipH="1" flipV="1">
              <a:off x="284425" y="1147318"/>
              <a:ext cx="53384" cy="501392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a:off x="887707" y="984717"/>
              <a:ext cx="3724762" cy="0"/>
            </a:xfrm>
            <a:prstGeom prst="straightConnector1">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flipH="1">
              <a:off x="268937" y="1135183"/>
              <a:ext cx="65759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a:xfrm flipH="1">
              <a:off x="268937" y="6153956"/>
              <a:ext cx="65759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 name="直線コネクタ 141"/>
            <p:cNvCxnSpPr/>
            <p:nvPr/>
          </p:nvCxnSpPr>
          <p:spPr>
            <a:xfrm>
              <a:off x="4641587" y="778433"/>
              <a:ext cx="0" cy="368885"/>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flipV="1">
              <a:off x="6398413" y="1106060"/>
              <a:ext cx="0" cy="3980072"/>
            </a:xfrm>
            <a:prstGeom prst="straightConnector1">
              <a:avLst/>
            </a:prstGeom>
            <a:ln w="317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6337748" y="2023418"/>
              <a:ext cx="706128" cy="2259419"/>
            </a:xfrm>
            <a:prstGeom prst="rect">
              <a:avLst/>
            </a:prstGeom>
            <a:noFill/>
          </p:spPr>
          <p:txBody>
            <a:bodyPr vert="eaVert">
              <a:spAutoFit/>
            </a:bodyPr>
            <a:lstStyle/>
            <a:p>
              <a:pPr eaLnBrk="1" fontAlgn="auto" hangingPunct="1">
                <a:spcBef>
                  <a:spcPts val="0"/>
                </a:spcBef>
                <a:spcAft>
                  <a:spcPts val="0"/>
                </a:spcAft>
                <a:defRPr/>
              </a:pPr>
              <a:r>
                <a:rPr kumimoji="1" lang="en-US" altLang="ja-JP" dirty="0">
                  <a:solidFill>
                    <a:srgbClr val="FF0000"/>
                  </a:solidFill>
                  <a:latin typeface="Calibri" panose="020F0502020204030204"/>
                  <a:ea typeface="ＭＳ Ｐゴシック" panose="020B0600070205080204" pitchFamily="50" charset="-128"/>
                </a:rPr>
                <a:t>Development</a:t>
              </a:r>
              <a:endParaRPr kumimoji="1" lang="ja-JP" altLang="en-US" dirty="0">
                <a:solidFill>
                  <a:srgbClr val="FF0000"/>
                </a:solidFill>
                <a:latin typeface="Calibri" panose="020F0502020204030204"/>
                <a:ea typeface="ＭＳ Ｐゴシック" panose="020B0600070205080204" pitchFamily="50" charset="-128"/>
              </a:endParaRPr>
            </a:p>
          </p:txBody>
        </p:sp>
        <p:sp>
          <p:nvSpPr>
            <p:cNvPr id="47" name="テキスト ボックス 46"/>
            <p:cNvSpPr txBox="1"/>
            <p:nvPr/>
          </p:nvSpPr>
          <p:spPr>
            <a:xfrm>
              <a:off x="6158183" y="826971"/>
              <a:ext cx="664876" cy="310640"/>
            </a:xfrm>
            <a:prstGeom prst="rect">
              <a:avLst/>
            </a:prstGeom>
            <a:noFill/>
          </p:spPr>
          <p:txBody>
            <a:bodyPr>
              <a:spAutoFit/>
            </a:bodyPr>
            <a:lstStyle/>
            <a:p>
              <a:pPr eaLnBrk="1" fontAlgn="auto" hangingPunct="1">
                <a:spcBef>
                  <a:spcPts val="0"/>
                </a:spcBef>
                <a:spcAft>
                  <a:spcPts val="0"/>
                </a:spcAft>
                <a:defRPr/>
              </a:pPr>
              <a:r>
                <a:rPr kumimoji="1" lang="en-US" altLang="ja-JP" sz="720" dirty="0">
                  <a:solidFill>
                    <a:srgbClr val="FF0000"/>
                  </a:solidFill>
                  <a:latin typeface="Calibri" panose="020F0502020204030204"/>
                  <a:ea typeface="ＭＳ Ｐゴシック" panose="020B0600070205080204" pitchFamily="50" charset="-128"/>
                </a:rPr>
                <a:t>Hard</a:t>
              </a:r>
              <a:endParaRPr kumimoji="1" lang="ja-JP" altLang="en-US" sz="720" dirty="0">
                <a:solidFill>
                  <a:srgbClr val="FF0000"/>
                </a:solidFill>
                <a:latin typeface="Calibri" panose="020F0502020204030204"/>
                <a:ea typeface="ＭＳ Ｐゴシック" panose="020B0600070205080204" pitchFamily="50" charset="-128"/>
              </a:endParaRPr>
            </a:p>
          </p:txBody>
        </p:sp>
        <p:sp>
          <p:nvSpPr>
            <p:cNvPr id="28" name="台形 27"/>
            <p:cNvSpPr/>
            <p:nvPr/>
          </p:nvSpPr>
          <p:spPr>
            <a:xfrm rot="5400000">
              <a:off x="2805624" y="2978426"/>
              <a:ext cx="4186355" cy="485311"/>
            </a:xfrm>
            <a:prstGeom prst="trapezoid">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124" name="台形 123"/>
            <p:cNvSpPr/>
            <p:nvPr/>
          </p:nvSpPr>
          <p:spPr>
            <a:xfrm rot="5400000">
              <a:off x="3406211" y="2977212"/>
              <a:ext cx="3953377" cy="482884"/>
            </a:xfrm>
            <a:prstGeom prst="trapezoi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128" name="台形 127"/>
            <p:cNvSpPr/>
            <p:nvPr/>
          </p:nvSpPr>
          <p:spPr>
            <a:xfrm rot="5400000">
              <a:off x="4022572" y="2974784"/>
              <a:ext cx="3705836" cy="482885"/>
            </a:xfrm>
            <a:prstGeom prst="trapezoid">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cxnSp>
          <p:nvCxnSpPr>
            <p:cNvPr id="129" name="直線矢印コネクタ 128"/>
            <p:cNvCxnSpPr/>
            <p:nvPr/>
          </p:nvCxnSpPr>
          <p:spPr>
            <a:xfrm flipH="1">
              <a:off x="4665853" y="5057010"/>
              <a:ext cx="1744692" cy="497510"/>
            </a:xfrm>
            <a:prstGeom prst="straightConnector1">
              <a:avLst/>
            </a:prstGeom>
            <a:ln w="317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43" name="テキスト ボックス 142"/>
            <p:cNvSpPr txBox="1"/>
            <p:nvPr/>
          </p:nvSpPr>
          <p:spPr>
            <a:xfrm rot="15221491">
              <a:off x="5681319" y="4026970"/>
              <a:ext cx="703793" cy="2535750"/>
            </a:xfrm>
            <a:prstGeom prst="rect">
              <a:avLst/>
            </a:prstGeom>
            <a:noFill/>
          </p:spPr>
          <p:txBody>
            <a:bodyPr vert="eaVert">
              <a:spAutoFit/>
            </a:bodyPr>
            <a:lstStyle/>
            <a:p>
              <a:pPr eaLnBrk="1" fontAlgn="auto" hangingPunct="1">
                <a:spcBef>
                  <a:spcPts val="0"/>
                </a:spcBef>
                <a:spcAft>
                  <a:spcPts val="0"/>
                </a:spcAft>
                <a:defRPr/>
              </a:pPr>
              <a:r>
                <a:rPr kumimoji="1" lang="en-US" altLang="ja-JP" dirty="0">
                  <a:solidFill>
                    <a:srgbClr val="FF0000"/>
                  </a:solidFill>
                  <a:latin typeface="Calibri" panose="020F0502020204030204"/>
                  <a:ea typeface="ＭＳ Ｐゴシック" panose="020B0600070205080204" pitchFamily="50" charset="-128"/>
                </a:rPr>
                <a:t>Development</a:t>
              </a:r>
              <a:endParaRPr kumimoji="1" lang="ja-JP" altLang="en-US" dirty="0">
                <a:solidFill>
                  <a:srgbClr val="FF0000"/>
                </a:solidFill>
                <a:latin typeface="Calibri" panose="020F0502020204030204"/>
                <a:ea typeface="ＭＳ Ｐゴシック" panose="020B0600070205080204" pitchFamily="50" charset="-128"/>
              </a:endParaRPr>
            </a:p>
          </p:txBody>
        </p:sp>
        <p:sp>
          <p:nvSpPr>
            <p:cNvPr id="144" name="テキスト ボックス 143"/>
            <p:cNvSpPr txBox="1"/>
            <p:nvPr/>
          </p:nvSpPr>
          <p:spPr>
            <a:xfrm>
              <a:off x="6354735" y="5241452"/>
              <a:ext cx="667302" cy="310640"/>
            </a:xfrm>
            <a:prstGeom prst="rect">
              <a:avLst/>
            </a:prstGeom>
            <a:noFill/>
          </p:spPr>
          <p:txBody>
            <a:bodyPr>
              <a:spAutoFit/>
            </a:bodyPr>
            <a:lstStyle/>
            <a:p>
              <a:pPr eaLnBrk="1" fontAlgn="auto" hangingPunct="1">
                <a:spcBef>
                  <a:spcPts val="0"/>
                </a:spcBef>
                <a:spcAft>
                  <a:spcPts val="0"/>
                </a:spcAft>
                <a:defRPr/>
              </a:pPr>
              <a:r>
                <a:rPr kumimoji="1" lang="en-US" altLang="ja-JP" sz="720" dirty="0">
                  <a:solidFill>
                    <a:srgbClr val="FF0000"/>
                  </a:solidFill>
                  <a:latin typeface="Calibri" panose="020F0502020204030204"/>
                  <a:ea typeface="ＭＳ Ｐゴシック" panose="020B0600070205080204" pitchFamily="50" charset="-128"/>
                </a:rPr>
                <a:t>Easy</a:t>
              </a:r>
              <a:endParaRPr kumimoji="1" lang="ja-JP" altLang="en-US" sz="720" dirty="0">
                <a:solidFill>
                  <a:srgbClr val="FF0000"/>
                </a:solidFill>
                <a:latin typeface="Calibri" panose="020F0502020204030204"/>
                <a:ea typeface="ＭＳ Ｐゴシック" panose="020B0600070205080204" pitchFamily="50" charset="-128"/>
              </a:endParaRPr>
            </a:p>
          </p:txBody>
        </p:sp>
        <p:cxnSp>
          <p:nvCxnSpPr>
            <p:cNvPr id="54" name="直線コネクタ 53"/>
            <p:cNvCxnSpPr/>
            <p:nvPr/>
          </p:nvCxnSpPr>
          <p:spPr>
            <a:xfrm>
              <a:off x="4651294" y="2025846"/>
              <a:ext cx="1463211" cy="11649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a:xfrm flipV="1">
              <a:off x="4627028" y="2802445"/>
              <a:ext cx="1487477" cy="3883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6" name="直線コネクタ 145"/>
            <p:cNvCxnSpPr/>
            <p:nvPr/>
          </p:nvCxnSpPr>
          <p:spPr>
            <a:xfrm flipV="1">
              <a:off x="4663426" y="3484396"/>
              <a:ext cx="1451079" cy="177162"/>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51" name="直線コネクタ 150"/>
            <p:cNvCxnSpPr/>
            <p:nvPr/>
          </p:nvCxnSpPr>
          <p:spPr>
            <a:xfrm flipV="1">
              <a:off x="4614895" y="4210032"/>
              <a:ext cx="1521450" cy="288797"/>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52" name="テキスト ボックス 151"/>
            <p:cNvSpPr txBox="1"/>
            <p:nvPr/>
          </p:nvSpPr>
          <p:spPr>
            <a:xfrm rot="10636497">
              <a:off x="4537245" y="2302510"/>
              <a:ext cx="706128" cy="1980328"/>
            </a:xfrm>
            <a:prstGeom prst="rect">
              <a:avLst/>
            </a:prstGeom>
            <a:noFill/>
          </p:spPr>
          <p:txBody>
            <a:bodyPr vert="eaVert">
              <a:spAutoFit/>
            </a:bodyPr>
            <a:lstStyle/>
            <a:p>
              <a:pPr algn="ctr" eaLnBrk="1" fontAlgn="auto" hangingPunct="1">
                <a:spcBef>
                  <a:spcPts val="0"/>
                </a:spcBef>
                <a:spcAft>
                  <a:spcPts val="0"/>
                </a:spcAft>
                <a:defRPr/>
              </a:pPr>
              <a:r>
                <a:rPr kumimoji="1" lang="en-US" altLang="ja-JP" dirty="0">
                  <a:solidFill>
                    <a:prstClr val="black"/>
                  </a:solidFill>
                  <a:latin typeface="Calibri" panose="020F0502020204030204"/>
                  <a:ea typeface="ＭＳ Ｐゴシック" panose="020B0600070205080204" pitchFamily="50" charset="-128"/>
                </a:rPr>
                <a:t>Heavy</a:t>
              </a:r>
              <a:endParaRPr kumimoji="1" lang="ja-JP" altLang="en-US" dirty="0">
                <a:solidFill>
                  <a:prstClr val="black"/>
                </a:solidFill>
                <a:latin typeface="Calibri" panose="020F0502020204030204"/>
                <a:ea typeface="ＭＳ Ｐゴシック" panose="020B0600070205080204" pitchFamily="50" charset="-128"/>
              </a:endParaRPr>
            </a:p>
          </p:txBody>
        </p:sp>
        <p:sp>
          <p:nvSpPr>
            <p:cNvPr id="154" name="テキスト ボックス 153"/>
            <p:cNvSpPr txBox="1"/>
            <p:nvPr/>
          </p:nvSpPr>
          <p:spPr>
            <a:xfrm rot="10636497">
              <a:off x="5527279" y="2173885"/>
              <a:ext cx="706128" cy="1977902"/>
            </a:xfrm>
            <a:prstGeom prst="rect">
              <a:avLst/>
            </a:prstGeom>
            <a:noFill/>
          </p:spPr>
          <p:txBody>
            <a:bodyPr vert="eaVert">
              <a:spAutoFit/>
            </a:bodyPr>
            <a:lstStyle/>
            <a:p>
              <a:pPr algn="ctr" eaLnBrk="1" fontAlgn="auto" hangingPunct="1">
                <a:spcBef>
                  <a:spcPts val="0"/>
                </a:spcBef>
                <a:spcAft>
                  <a:spcPts val="0"/>
                </a:spcAft>
                <a:defRPr/>
              </a:pPr>
              <a:r>
                <a:rPr kumimoji="1" lang="en-US" altLang="ja-JP" dirty="0">
                  <a:solidFill>
                    <a:prstClr val="black"/>
                  </a:solidFill>
                  <a:latin typeface="Calibri" panose="020F0502020204030204"/>
                  <a:ea typeface="ＭＳ Ｐゴシック" panose="020B0600070205080204" pitchFamily="50" charset="-128"/>
                </a:rPr>
                <a:t>Scarce</a:t>
              </a:r>
            </a:p>
          </p:txBody>
        </p:sp>
        <p:sp>
          <p:nvSpPr>
            <p:cNvPr id="155" name="テキスト ボックス 154"/>
            <p:cNvSpPr txBox="1"/>
            <p:nvPr/>
          </p:nvSpPr>
          <p:spPr>
            <a:xfrm>
              <a:off x="4634307" y="5607910"/>
              <a:ext cx="667303" cy="310640"/>
            </a:xfrm>
            <a:prstGeom prst="rect">
              <a:avLst/>
            </a:prstGeom>
            <a:noFill/>
          </p:spPr>
          <p:txBody>
            <a:bodyPr>
              <a:spAutoFit/>
            </a:bodyPr>
            <a:lstStyle/>
            <a:p>
              <a:pPr eaLnBrk="1" fontAlgn="auto" hangingPunct="1">
                <a:spcBef>
                  <a:spcPts val="0"/>
                </a:spcBef>
                <a:spcAft>
                  <a:spcPts val="0"/>
                </a:spcAft>
                <a:defRPr/>
              </a:pPr>
              <a:r>
                <a:rPr kumimoji="1" lang="en-US" altLang="ja-JP" sz="720" dirty="0">
                  <a:solidFill>
                    <a:srgbClr val="FF0000"/>
                  </a:solidFill>
                  <a:latin typeface="Calibri" panose="020F0502020204030204"/>
                  <a:ea typeface="ＭＳ Ｐゴシック" panose="020B0600070205080204" pitchFamily="50" charset="-128"/>
                </a:rPr>
                <a:t>Hard</a:t>
              </a:r>
              <a:endParaRPr kumimoji="1" lang="ja-JP" altLang="en-US" sz="720" dirty="0">
                <a:solidFill>
                  <a:srgbClr val="FF0000"/>
                </a:solidFill>
                <a:latin typeface="Calibri" panose="020F0502020204030204"/>
                <a:ea typeface="ＭＳ Ｐゴシック" panose="020B0600070205080204" pitchFamily="50" charset="-128"/>
              </a:endParaRPr>
            </a:p>
          </p:txBody>
        </p:sp>
      </p:grpSp>
      <p:sp>
        <p:nvSpPr>
          <p:cNvPr id="85" name="テキスト ボックス 84"/>
          <p:cNvSpPr txBox="1"/>
          <p:nvPr/>
        </p:nvSpPr>
        <p:spPr bwMode="auto">
          <a:xfrm rot="10800000">
            <a:off x="160847" y="1296261"/>
            <a:ext cx="461665" cy="3142428"/>
          </a:xfrm>
          <a:prstGeom prst="rect">
            <a:avLst/>
          </a:prstGeom>
          <a:noFill/>
        </p:spPr>
        <p:txBody>
          <a:bodyPr vert="eaVert" wrap="square">
            <a:spAutoFit/>
          </a:bodyPr>
          <a:lstStyle/>
          <a:p>
            <a:pPr algn="ctr" eaLnBrk="1" fontAlgn="auto" hangingPunct="1">
              <a:spcBef>
                <a:spcPts val="0"/>
              </a:spcBef>
              <a:spcAft>
                <a:spcPts val="0"/>
              </a:spcAft>
              <a:defRPr/>
            </a:pPr>
            <a:r>
              <a:rPr kumimoji="1" lang="en-US" altLang="ja-JP" dirty="0" smtClean="0">
                <a:solidFill>
                  <a:srgbClr val="FF0000"/>
                </a:solidFill>
                <a:latin typeface="Calibri" panose="020F0502020204030204"/>
                <a:ea typeface="ＭＳ Ｐゴシック" panose="020B0600070205080204" pitchFamily="50" charset="-128"/>
              </a:rPr>
              <a:t>Vehicle Automation Level</a:t>
            </a:r>
            <a:endParaRPr kumimoji="1" lang="ja-JP" altLang="en-US" dirty="0">
              <a:solidFill>
                <a:srgbClr val="FF0000"/>
              </a:solidFill>
              <a:latin typeface="Calibri" panose="020F0502020204030204"/>
              <a:ea typeface="ＭＳ Ｐゴシック" panose="020B0600070205080204" pitchFamily="50" charset="-128"/>
            </a:endParaRPr>
          </a:p>
        </p:txBody>
      </p:sp>
      <p:sp>
        <p:nvSpPr>
          <p:cNvPr id="87" name="テキスト ボックス 86"/>
          <p:cNvSpPr txBox="1"/>
          <p:nvPr/>
        </p:nvSpPr>
        <p:spPr bwMode="auto">
          <a:xfrm rot="10800000">
            <a:off x="3731635" y="2000400"/>
            <a:ext cx="461665" cy="1452074"/>
          </a:xfrm>
          <a:prstGeom prst="rect">
            <a:avLst/>
          </a:prstGeom>
          <a:noFill/>
        </p:spPr>
        <p:txBody>
          <a:bodyPr vert="eaVert">
            <a:spAutoFit/>
          </a:bodyPr>
          <a:lstStyle/>
          <a:p>
            <a:pPr algn="ctr" eaLnBrk="1" fontAlgn="auto" hangingPunct="1">
              <a:spcBef>
                <a:spcPts val="0"/>
              </a:spcBef>
              <a:spcAft>
                <a:spcPts val="0"/>
              </a:spcAft>
              <a:defRPr/>
            </a:pPr>
            <a:r>
              <a:rPr kumimoji="1" lang="en-US" altLang="ja-JP" dirty="0" smtClean="0">
                <a:solidFill>
                  <a:prstClr val="black"/>
                </a:solidFill>
                <a:latin typeface="Calibri" panose="020F0502020204030204"/>
                <a:ea typeface="ＭＳ Ｐゴシック" panose="020B0600070205080204" pitchFamily="50" charset="-128"/>
              </a:rPr>
              <a:t>Medium</a:t>
            </a:r>
            <a:endParaRPr kumimoji="1" lang="ja-JP" altLang="en-US" dirty="0">
              <a:solidFill>
                <a:prstClr val="black"/>
              </a:solidFill>
              <a:latin typeface="Calibri" panose="020F0502020204030204"/>
              <a:ea typeface="ＭＳ Ｐゴシック" panose="020B0600070205080204" pitchFamily="50" charset="-128"/>
            </a:endParaRPr>
          </a:p>
        </p:txBody>
      </p:sp>
      <p:sp>
        <p:nvSpPr>
          <p:cNvPr id="9" name="テキスト ボックス 8"/>
          <p:cNvSpPr txBox="1"/>
          <p:nvPr/>
        </p:nvSpPr>
        <p:spPr>
          <a:xfrm>
            <a:off x="756137" y="5640021"/>
            <a:ext cx="7049249" cy="430887"/>
          </a:xfrm>
          <a:prstGeom prst="rect">
            <a:avLst/>
          </a:prstGeom>
          <a:noFill/>
        </p:spPr>
        <p:txBody>
          <a:bodyPr wrap="square" rtlCol="0">
            <a:spAutoFit/>
          </a:bodyPr>
          <a:lstStyle/>
          <a:p>
            <a:r>
              <a:rPr kumimoji="1" lang="en-US" altLang="ja-JP" sz="1100" dirty="0" smtClean="0">
                <a:solidFill>
                  <a:prstClr val="black"/>
                </a:solidFill>
                <a:latin typeface="Meiryo UI" panose="020B0604030504040204" pitchFamily="50" charset="-128"/>
                <a:ea typeface="Meiryo UI" panose="020B0604030504040204" pitchFamily="50" charset="-128"/>
              </a:rPr>
              <a:t>See also the article by Brad Templeton “A critique of NHTSA and SAE “Levels” of self-driving” at http://</a:t>
            </a:r>
            <a:r>
              <a:rPr kumimoji="1" lang="en-US" altLang="ja-JP" sz="1100" dirty="0" err="1" smtClean="0">
                <a:solidFill>
                  <a:prstClr val="black"/>
                </a:solidFill>
                <a:latin typeface="Meiryo UI" panose="020B0604030504040204" pitchFamily="50" charset="-128"/>
                <a:ea typeface="Meiryo UI" panose="020B0604030504040204" pitchFamily="50" charset="-128"/>
              </a:rPr>
              <a:t>www.templetons.com</a:t>
            </a:r>
            <a:r>
              <a:rPr kumimoji="1" lang="en-US" altLang="ja-JP" sz="1100" dirty="0" smtClean="0">
                <a:solidFill>
                  <a:prstClr val="black"/>
                </a:solidFill>
                <a:latin typeface="Meiryo UI" panose="020B0604030504040204" pitchFamily="50" charset="-128"/>
                <a:ea typeface="Meiryo UI" panose="020B0604030504040204" pitchFamily="50" charset="-128"/>
              </a:rPr>
              <a:t>/brad/</a:t>
            </a:r>
            <a:r>
              <a:rPr kumimoji="1" lang="en-US" altLang="ja-JP" sz="1100" dirty="0" err="1" smtClean="0">
                <a:solidFill>
                  <a:prstClr val="black"/>
                </a:solidFill>
                <a:latin typeface="Meiryo UI" panose="020B0604030504040204" pitchFamily="50" charset="-128"/>
                <a:ea typeface="Meiryo UI" panose="020B0604030504040204" pitchFamily="50" charset="-128"/>
              </a:rPr>
              <a:t>robocars</a:t>
            </a:r>
            <a:r>
              <a:rPr kumimoji="1" lang="en-US" altLang="ja-JP" sz="1100" dirty="0" smtClean="0">
                <a:solidFill>
                  <a:prstClr val="black"/>
                </a:solidFill>
                <a:latin typeface="Meiryo UI" panose="020B0604030504040204" pitchFamily="50" charset="-128"/>
                <a:ea typeface="Meiryo UI" panose="020B0604030504040204" pitchFamily="50" charset="-128"/>
              </a:rPr>
              <a:t>/</a:t>
            </a:r>
            <a:r>
              <a:rPr kumimoji="1" lang="en-US" altLang="ja-JP" sz="1100" dirty="0" err="1" smtClean="0">
                <a:solidFill>
                  <a:prstClr val="black"/>
                </a:solidFill>
                <a:latin typeface="Meiryo UI" panose="020B0604030504040204" pitchFamily="50" charset="-128"/>
                <a:ea typeface="Meiryo UI" panose="020B0604030504040204" pitchFamily="50" charset="-128"/>
              </a:rPr>
              <a:t>levels.html</a:t>
            </a:r>
            <a:endParaRPr kumimoji="1" lang="ja-JP" altLang="en-US" sz="1100" dirty="0">
              <a:solidFill>
                <a:prstClr val="black"/>
              </a:solidFill>
              <a:latin typeface="Meiryo UI" panose="020B0604030504040204" pitchFamily="50" charset="-128"/>
              <a:ea typeface="Meiryo UI" panose="020B0604030504040204" pitchFamily="50" charset="-128"/>
            </a:endParaRPr>
          </a:p>
        </p:txBody>
      </p:sp>
      <p:sp>
        <p:nvSpPr>
          <p:cNvPr id="11" name="大かっこ 10"/>
          <p:cNvSpPr/>
          <p:nvPr/>
        </p:nvSpPr>
        <p:spPr>
          <a:xfrm>
            <a:off x="668212" y="5681816"/>
            <a:ext cx="6896489" cy="360040"/>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solidFill>
                <a:prstClr val="black"/>
              </a:solidFill>
            </a:endParaRPr>
          </a:p>
        </p:txBody>
      </p:sp>
      <p:sp>
        <p:nvSpPr>
          <p:cNvPr id="88" name="テキスト ボックス 87"/>
          <p:cNvSpPr txBox="1"/>
          <p:nvPr/>
        </p:nvSpPr>
        <p:spPr>
          <a:xfrm>
            <a:off x="489270" y="55432"/>
            <a:ext cx="7939981" cy="461665"/>
          </a:xfrm>
          <a:prstGeom prst="rect">
            <a:avLst/>
          </a:prstGeom>
          <a:noFill/>
        </p:spPr>
        <p:txBody>
          <a:bodyPr wrap="square">
            <a:spAutoFit/>
          </a:bodyPr>
          <a:lstStyle/>
          <a:p>
            <a:pPr eaLnBrk="1" fontAlgn="auto" hangingPunct="1">
              <a:spcBef>
                <a:spcPts val="0"/>
              </a:spcBef>
              <a:spcAft>
                <a:spcPts val="0"/>
              </a:spcAft>
              <a:defRPr/>
            </a:pPr>
            <a:r>
              <a:rPr kumimoji="1" lang="en-US" altLang="ja-JP" sz="2400" dirty="0" smtClean="0">
                <a:solidFill>
                  <a:schemeClr val="accent1">
                    <a:lumMod val="50000"/>
                  </a:schemeClr>
                </a:solidFill>
                <a:latin typeface="Calibri" panose="020F0502020204030204"/>
                <a:ea typeface="ＭＳ Ｐゴシック" panose="020B0600070205080204" pitchFamily="50" charset="-128"/>
              </a:rPr>
              <a:t>An extension of Vehicle Automation Model</a:t>
            </a:r>
            <a:endParaRPr kumimoji="1" lang="ja-JP" altLang="en-US" sz="2400" dirty="0">
              <a:solidFill>
                <a:schemeClr val="accent1">
                  <a:lumMod val="50000"/>
                </a:schemeClr>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14759708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en-US" altLang="ja-JP" sz="2800" dirty="0" smtClean="0"/>
              <a:t>3. Hypothetical examples of the mobility scenarios using the templates</a:t>
            </a:r>
            <a:endParaRPr kumimoji="1" lang="ja-JP" altLang="en-US" sz="2800" dirty="0"/>
          </a:p>
        </p:txBody>
      </p:sp>
      <p:sp>
        <p:nvSpPr>
          <p:cNvPr id="3" name="コンテンツ プレースホルダー 2"/>
          <p:cNvSpPr>
            <a:spLocks noGrp="1"/>
          </p:cNvSpPr>
          <p:nvPr>
            <p:ph idx="1"/>
          </p:nvPr>
        </p:nvSpPr>
        <p:spPr>
          <a:xfrm>
            <a:off x="431800" y="1325900"/>
            <a:ext cx="7777163" cy="4276725"/>
          </a:xfrm>
        </p:spPr>
        <p:txBody>
          <a:bodyPr/>
          <a:lstStyle/>
          <a:p>
            <a:pPr marL="892175" lvl="1" indent="-514350" eaLnBrk="1" hangingPunct="1">
              <a:defRPr/>
            </a:pPr>
            <a:r>
              <a:rPr kumimoji="1" lang="en-US" altLang="ja-JP" sz="2400" dirty="0" smtClean="0">
                <a:solidFill>
                  <a:schemeClr val="accent5">
                    <a:lumMod val="50000"/>
                  </a:schemeClr>
                </a:solidFill>
              </a:rPr>
              <a:t>Automated </a:t>
            </a:r>
            <a:r>
              <a:rPr kumimoji="1" lang="en-US" altLang="ja-JP" sz="2400" dirty="0" smtClean="0">
                <a:solidFill>
                  <a:schemeClr val="accent5">
                    <a:lumMod val="50000"/>
                  </a:schemeClr>
                </a:solidFill>
              </a:rPr>
              <a:t>driving on highways</a:t>
            </a:r>
          </a:p>
          <a:p>
            <a:pPr marL="892175" lvl="1" indent="-514350" eaLnBrk="1" hangingPunct="1">
              <a:defRPr/>
            </a:pPr>
            <a:r>
              <a:rPr kumimoji="1" lang="en-US" altLang="ja-JP" sz="2400" dirty="0" smtClean="0">
                <a:solidFill>
                  <a:schemeClr val="accent5">
                    <a:lumMod val="50000"/>
                  </a:schemeClr>
                </a:solidFill>
              </a:rPr>
              <a:t>Truck platooning</a:t>
            </a:r>
          </a:p>
          <a:p>
            <a:pPr marL="892175" lvl="1" indent="-514350" eaLnBrk="1" hangingPunct="1">
              <a:defRPr/>
            </a:pPr>
            <a:r>
              <a:rPr kumimoji="1" lang="en-US" altLang="ja-JP" sz="2400" dirty="0" err="1" smtClean="0">
                <a:solidFill>
                  <a:schemeClr val="accent5">
                    <a:lumMod val="50000"/>
                  </a:schemeClr>
                </a:solidFill>
              </a:rPr>
              <a:t>Robo</a:t>
            </a:r>
            <a:r>
              <a:rPr kumimoji="1" lang="en-US" altLang="ja-JP" sz="2400" dirty="0" smtClean="0">
                <a:solidFill>
                  <a:schemeClr val="accent5">
                    <a:lumMod val="50000"/>
                  </a:schemeClr>
                </a:solidFill>
              </a:rPr>
              <a:t>-taxi in urban area</a:t>
            </a:r>
          </a:p>
          <a:p>
            <a:pPr marL="892175" lvl="1" indent="-514350" eaLnBrk="1" hangingPunct="1">
              <a:defRPr/>
            </a:pPr>
            <a:r>
              <a:rPr kumimoji="1" lang="en-US" altLang="ja-JP" sz="2400" dirty="0" smtClean="0">
                <a:solidFill>
                  <a:schemeClr val="accent5">
                    <a:lumMod val="50000"/>
                  </a:schemeClr>
                </a:solidFill>
              </a:rPr>
              <a:t>Shuttle bus in dedicated region</a:t>
            </a:r>
          </a:p>
          <a:p>
            <a:pPr marL="377825" lvl="1" indent="0" eaLnBrk="1" hangingPunct="1">
              <a:buFontTx/>
              <a:buNone/>
              <a:defRPr/>
            </a:pPr>
            <a:endParaRPr kumimoji="1" lang="en-US" altLang="ja-JP" dirty="0" smtClean="0"/>
          </a:p>
          <a:p>
            <a:pPr marL="377825" lvl="1" indent="0" eaLnBrk="1" hangingPunct="1">
              <a:buFontTx/>
              <a:buNone/>
              <a:defRPr/>
            </a:pPr>
            <a:endParaRPr kumimoji="1" lang="en-US" altLang="ja-JP" dirty="0" smtClean="0"/>
          </a:p>
          <a:p>
            <a:pPr marL="0" indent="0" eaLnBrk="1" hangingPunct="1">
              <a:buFontTx/>
              <a:buNone/>
              <a:defRPr/>
            </a:pPr>
            <a:r>
              <a:rPr kumimoji="1" lang="en-US" altLang="ja-JP" sz="2000" dirty="0" smtClean="0"/>
              <a:t>“Vehicle </a:t>
            </a:r>
            <a:r>
              <a:rPr kumimoji="1" lang="en-US" altLang="ja-JP" sz="2000" dirty="0" smtClean="0"/>
              <a:t>Automation: Myth vs. </a:t>
            </a:r>
            <a:r>
              <a:rPr kumimoji="1" lang="en-US" altLang="ja-JP" sz="2000" dirty="0" smtClean="0"/>
              <a:t>Reality” </a:t>
            </a:r>
            <a:r>
              <a:rPr kumimoji="1" lang="en-US" altLang="ja-JP" sz="2000" dirty="0" smtClean="0"/>
              <a:t>by Bob </a:t>
            </a:r>
            <a:r>
              <a:rPr kumimoji="1" lang="en-US" altLang="ja-JP" sz="2000" dirty="0" err="1" smtClean="0"/>
              <a:t>Denaro</a:t>
            </a:r>
            <a:endParaRPr kumimoji="1" lang="ja-JP" altLang="en-US" sz="2000" dirty="0" smtClean="0"/>
          </a:p>
        </p:txBody>
      </p:sp>
      <p:sp>
        <p:nvSpPr>
          <p:cNvPr id="2" name="スライド番号プレースホルダー 1"/>
          <p:cNvSpPr>
            <a:spLocks noGrp="1"/>
          </p:cNvSpPr>
          <p:nvPr>
            <p:ph type="sldNum" sz="quarter" idx="11"/>
          </p:nvPr>
        </p:nvSpPr>
        <p:spPr/>
        <p:txBody>
          <a:bodyPr/>
          <a:lstStyle/>
          <a:p>
            <a:pPr>
              <a:defRPr/>
            </a:pPr>
            <a:fld id="{0726B3C5-E9CA-4DF8-ABE4-FD1023A32973}" type="slidenum">
              <a:rPr lang="en-US" altLang="ja-JP" smtClean="0"/>
              <a:pPr>
                <a:defRPr/>
              </a:pPr>
              <a:t>14</a:t>
            </a:fld>
            <a:endParaRPr lang="en-US" altLang="ja-JP"/>
          </a:p>
        </p:txBody>
      </p:sp>
      <p:cxnSp>
        <p:nvCxnSpPr>
          <p:cNvPr id="22531" name="直線コネクタ 4"/>
          <p:cNvCxnSpPr>
            <a:cxnSpLocks noChangeShapeType="1"/>
          </p:cNvCxnSpPr>
          <p:nvPr/>
        </p:nvCxnSpPr>
        <p:spPr bwMode="auto">
          <a:xfrm>
            <a:off x="3816325" y="3050262"/>
            <a:ext cx="0" cy="828000"/>
          </a:xfrm>
          <a:prstGeom prst="line">
            <a:avLst/>
          </a:prstGeom>
          <a:noFill/>
          <a:ln w="38100" algn="ctr">
            <a:solidFill>
              <a:schemeClr val="tx1"/>
            </a:solidFill>
            <a:prstDash val="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テキスト ボックス 3"/>
          <p:cNvSpPr txBox="1"/>
          <p:nvPr/>
        </p:nvSpPr>
        <p:spPr>
          <a:xfrm>
            <a:off x="431800" y="4465725"/>
            <a:ext cx="7560991" cy="120032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kumimoji="1" lang="en-US" altLang="ja-JP" dirty="0" smtClean="0">
                <a:latin typeface="Meiryo UI" panose="020B0604030504040204" pitchFamily="50" charset="-128"/>
                <a:ea typeface="Meiryo UI" panose="020B0604030504040204" pitchFamily="50" charset="-128"/>
              </a:rPr>
              <a:t>Automated driving will have something everywhere and everything some where, but not for long time everything everywhere</a:t>
            </a:r>
          </a:p>
          <a:p>
            <a:r>
              <a:rPr kumimoji="1" lang="en-US" altLang="ja-JP" dirty="0" smtClean="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(Source: ITS international March/April 2016)</a:t>
            </a:r>
            <a:endParaRPr kumimoji="1" lang="ja-JP" altLang="en-US" sz="1600" dirty="0">
              <a:latin typeface="Meiryo UI" panose="020B0604030504040204" pitchFamily="50" charset="-128"/>
              <a:ea typeface="Meiryo UI" panose="020B0604030504040204" pitchFamily="50" charset="-12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a:xfrm>
            <a:off x="431800" y="177800"/>
            <a:ext cx="7777163" cy="534987"/>
          </a:xfrm>
        </p:spPr>
        <p:txBody>
          <a:bodyPr/>
          <a:lstStyle/>
          <a:p>
            <a:pPr eaLnBrk="1" hangingPunct="1"/>
            <a:r>
              <a:rPr kumimoji="1" lang="en-US" altLang="ja-JP" sz="2000" dirty="0" smtClean="0"/>
              <a:t>(1)</a:t>
            </a:r>
            <a:r>
              <a:rPr lang="en-US" altLang="ja-JP" sz="2000" u="sng" dirty="0" smtClean="0"/>
              <a:t> </a:t>
            </a:r>
            <a:r>
              <a:rPr lang="en-US" altLang="ja-JP" sz="2000" u="sng" dirty="0" smtClean="0"/>
              <a:t>Automated Driving on Highways</a:t>
            </a:r>
            <a:endParaRPr kumimoji="1" lang="ja-JP" altLang="en-US" sz="2000" dirty="0" smtClean="0"/>
          </a:p>
        </p:txBody>
      </p:sp>
      <p:grpSp>
        <p:nvGrpSpPr>
          <p:cNvPr id="26628" name="グループ化 4"/>
          <p:cNvGrpSpPr>
            <a:grpSpLocks/>
          </p:cNvGrpSpPr>
          <p:nvPr/>
        </p:nvGrpSpPr>
        <p:grpSpPr bwMode="auto">
          <a:xfrm>
            <a:off x="647973" y="575791"/>
            <a:ext cx="6624365" cy="4928072"/>
            <a:chOff x="0" y="0"/>
            <a:chExt cx="6096000" cy="5267325"/>
          </a:xfrm>
        </p:grpSpPr>
        <p:sp>
          <p:nvSpPr>
            <p:cNvPr id="6" name="正方形/長方形 5"/>
            <p:cNvSpPr/>
            <p:nvPr/>
          </p:nvSpPr>
          <p:spPr>
            <a:xfrm>
              <a:off x="1858226" y="295939"/>
              <a:ext cx="1885471" cy="13144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eaLnBrk="1" hangingPunct="1">
                <a:lnSpc>
                  <a:spcPts val="1100"/>
                </a:lnSpc>
                <a:spcAft>
                  <a:spcPts val="0"/>
                </a:spcAft>
                <a:buFont typeface="ＭＳ Ｐ明朝" panose="02020600040205080304" pitchFamily="18" charset="-128"/>
                <a:buChar char="-"/>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Automated Driving by on board sensors</a:t>
              </a:r>
              <a:endParaRPr lang="ja-JP" sz="1050" kern="100" dirty="0">
                <a:ea typeface="ＭＳ 明朝" panose="02020609040205080304" pitchFamily="17" charset="-128"/>
                <a:cs typeface="Times New Roman" panose="02020603050405020304" pitchFamily="18" charset="0"/>
              </a:endParaRPr>
            </a:p>
            <a:p>
              <a:pPr marL="342900" indent="-342900" eaLnBrk="1" hangingPunct="1">
                <a:lnSpc>
                  <a:spcPts val="1100"/>
                </a:lnSpc>
                <a:spcAft>
                  <a:spcPts val="0"/>
                </a:spcAft>
                <a:buFont typeface="ＭＳ Ｐ明朝" panose="02020600040205080304" pitchFamily="18" charset="-128"/>
                <a:buChar char="-"/>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Change to driver’s mode</a:t>
              </a:r>
              <a:endParaRPr lang="ja-JP" sz="1050" kern="100" dirty="0">
                <a:ea typeface="ＭＳ 明朝" panose="02020609040205080304" pitchFamily="17" charset="-128"/>
                <a:cs typeface="Times New Roman" panose="02020603050405020304" pitchFamily="18" charset="0"/>
              </a:endParaRPr>
            </a:p>
            <a:p>
              <a:pPr marL="342900" indent="-342900" eaLnBrk="1" hangingPunct="1">
                <a:lnSpc>
                  <a:spcPts val="1100"/>
                </a:lnSpc>
                <a:spcAft>
                  <a:spcPts val="0"/>
                </a:spcAft>
                <a:buFont typeface="ＭＳ Ｐ明朝" panose="02020600040205080304" pitchFamily="18" charset="-128"/>
                <a:buChar char="-"/>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Route and mode selecting by using traffic info. From </a:t>
              </a:r>
              <a:r>
                <a:rPr lang="en-US" sz="1050" kern="100" dirty="0" err="1">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HTMC</a:t>
              </a:r>
              <a:endParaRPr lang="ja-JP" sz="1050" kern="100" dirty="0">
                <a:ea typeface="ＭＳ 明朝" panose="02020609040205080304" pitchFamily="17" charset="-128"/>
                <a:cs typeface="Times New Roman" panose="02020603050405020304" pitchFamily="18" charset="0"/>
              </a:endParaRPr>
            </a:p>
          </p:txBody>
        </p:sp>
        <p:sp>
          <p:nvSpPr>
            <p:cNvPr id="7" name="円/楕円 6"/>
            <p:cNvSpPr/>
            <p:nvPr/>
          </p:nvSpPr>
          <p:spPr>
            <a:xfrm>
              <a:off x="552200" y="351668"/>
              <a:ext cx="381454" cy="382414"/>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A</a:t>
              </a:r>
              <a:endParaRPr lang="ja-JP" sz="1050" kern="100">
                <a:ea typeface="ＭＳ 明朝" panose="02020609040205080304" pitchFamily="17" charset="-128"/>
                <a:cs typeface="Times New Roman" panose="02020603050405020304" pitchFamily="18" charset="0"/>
              </a:endParaRPr>
            </a:p>
          </p:txBody>
        </p:sp>
        <p:sp>
          <p:nvSpPr>
            <p:cNvPr id="8" name="円/楕円 7"/>
            <p:cNvSpPr/>
            <p:nvPr/>
          </p:nvSpPr>
          <p:spPr>
            <a:xfrm>
              <a:off x="4721148" y="381959"/>
              <a:ext cx="381454" cy="382414"/>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B</a:t>
              </a:r>
              <a:endParaRPr lang="ja-JP" sz="1050" kern="100">
                <a:ea typeface="ＭＳ 明朝" panose="02020609040205080304" pitchFamily="17" charset="-128"/>
                <a:cs typeface="Times New Roman" panose="02020603050405020304" pitchFamily="18" charset="0"/>
              </a:endParaRPr>
            </a:p>
          </p:txBody>
        </p:sp>
        <p:sp>
          <p:nvSpPr>
            <p:cNvPr id="9" name="正方形/長方形 8"/>
            <p:cNvSpPr/>
            <p:nvPr/>
          </p:nvSpPr>
          <p:spPr>
            <a:xfrm>
              <a:off x="4401253" y="924329"/>
              <a:ext cx="1589393" cy="8474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ts val="1100"/>
                </a:lnSpc>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End of automated driving</a:t>
              </a:r>
              <a:endParaRPr lang="ja-JP" sz="1050" kern="100">
                <a:ea typeface="ＭＳ 明朝" panose="02020609040205080304" pitchFamily="17" charset="-128"/>
                <a:cs typeface="Times New Roman" panose="02020603050405020304" pitchFamily="18" charset="0"/>
              </a:endParaRPr>
            </a:p>
          </p:txBody>
        </p:sp>
        <p:cxnSp>
          <p:nvCxnSpPr>
            <p:cNvPr id="10" name="直線矢印コネクタ 9"/>
            <p:cNvCxnSpPr/>
            <p:nvPr/>
          </p:nvCxnSpPr>
          <p:spPr>
            <a:xfrm>
              <a:off x="2428591" y="1610368"/>
              <a:ext cx="9083" cy="82632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直線矢印コネクタ 10"/>
            <p:cNvCxnSpPr/>
            <p:nvPr/>
          </p:nvCxnSpPr>
          <p:spPr>
            <a:xfrm>
              <a:off x="3153354" y="1610368"/>
              <a:ext cx="9082" cy="82632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直線矢印コネクタ 11"/>
            <p:cNvCxnSpPr/>
            <p:nvPr/>
          </p:nvCxnSpPr>
          <p:spPr>
            <a:xfrm>
              <a:off x="2810045" y="1610368"/>
              <a:ext cx="9083" cy="828245"/>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13" name="正方形/長方形 12"/>
            <p:cNvSpPr/>
            <p:nvPr/>
          </p:nvSpPr>
          <p:spPr>
            <a:xfrm>
              <a:off x="4495709" y="2304095"/>
              <a:ext cx="1543981" cy="849382"/>
            </a:xfrm>
            <a:prstGeom prst="rect">
              <a:avLst/>
            </a:prstGeom>
            <a:ln/>
          </p:spPr>
          <p:style>
            <a:lnRef idx="2">
              <a:schemeClr val="dk1"/>
            </a:lnRef>
            <a:fillRef idx="1">
              <a:schemeClr val="lt1"/>
            </a:fillRef>
            <a:effectRef idx="0">
              <a:schemeClr val="dk1"/>
            </a:effectRef>
            <a:fontRef idx="minor">
              <a:schemeClr val="dk1"/>
            </a:fontRef>
          </p:style>
          <p:txBody>
            <a:bodyPr anchor="ctr"/>
            <a:lstStyle/>
            <a:p>
              <a:pPr eaLnBrk="1" hangingPunct="1">
                <a:lnSpc>
                  <a:spcPts val="1100"/>
                </a:lnSpc>
                <a:spcAft>
                  <a:spcPts val="0"/>
                </a:spcAft>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Management Level</a:t>
              </a:r>
              <a:endParaRPr lang="ja-JP" sz="1050" kern="100" dirty="0">
                <a:ea typeface="ＭＳ 明朝" panose="02020609040205080304" pitchFamily="17" charset="-128"/>
                <a:cs typeface="Times New Roman" panose="02020603050405020304" pitchFamily="18" charset="0"/>
              </a:endParaRPr>
            </a:p>
            <a:p>
              <a:pPr eaLnBrk="1" hangingPunct="1">
                <a:lnSpc>
                  <a:spcPts val="1100"/>
                </a:lnSpc>
                <a:spcAft>
                  <a:spcPts val="0"/>
                </a:spcAft>
                <a:defRPr/>
              </a:pPr>
              <a:r>
                <a:rPr lang="en-US" sz="1050" kern="100" dirty="0" smtClean="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Special management at </a:t>
              </a: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intersections and </a:t>
              </a:r>
              <a:r>
                <a:rPr lang="en-US" sz="1050" kern="100" dirty="0" smtClean="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ramps</a:t>
              </a:r>
              <a:endParaRPr lang="ja-JP" sz="1050" kern="100" dirty="0">
                <a:ea typeface="ＭＳ 明朝" panose="02020609040205080304" pitchFamily="17" charset="-128"/>
                <a:cs typeface="Times New Roman" panose="02020603050405020304" pitchFamily="18" charset="0"/>
              </a:endParaRPr>
            </a:p>
          </p:txBody>
        </p:sp>
        <p:sp>
          <p:nvSpPr>
            <p:cNvPr id="14" name="フローチャート: 端子 13"/>
            <p:cNvSpPr/>
            <p:nvPr/>
          </p:nvSpPr>
          <p:spPr>
            <a:xfrm>
              <a:off x="1523999" y="2438612"/>
              <a:ext cx="2590255" cy="1400904"/>
            </a:xfrm>
            <a:prstGeom prst="flowChartTerminator">
              <a:avLst/>
            </a:prstGeom>
          </p:spPr>
          <p:style>
            <a:lnRef idx="2">
              <a:schemeClr val="dk1"/>
            </a:lnRef>
            <a:fillRef idx="1">
              <a:schemeClr val="lt1"/>
            </a:fillRef>
            <a:effectRef idx="0">
              <a:schemeClr val="dk1"/>
            </a:effectRef>
            <a:fontRef idx="minor">
              <a:schemeClr val="dk1"/>
            </a:fontRef>
          </p:style>
          <p:txBody>
            <a:bodyPr anchor="ctr"/>
            <a:lstStyle/>
            <a:p>
              <a:pPr eaLnBrk="1" hangingPunct="1">
                <a:lnSpc>
                  <a:spcPts val="1200"/>
                </a:lnSpc>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Highway Traffic Management Center (HTMC)</a:t>
              </a:r>
              <a:endParaRPr lang="ja-JP" sz="1050" kern="100">
                <a:ea typeface="ＭＳ 明朝" panose="02020609040205080304" pitchFamily="17" charset="-128"/>
                <a:cs typeface="Times New Roman" panose="02020603050405020304" pitchFamily="18" charset="0"/>
              </a:endParaRPr>
            </a:p>
            <a:p>
              <a:pPr marL="342900" indent="-342900" eaLnBrk="1" hangingPunct="1">
                <a:lnSpc>
                  <a:spcPts val="1200"/>
                </a:lnSpc>
                <a:spcAft>
                  <a:spcPts val="0"/>
                </a:spcAft>
                <a:buFont typeface="ＭＳ Ｐ明朝" panose="02020600040205080304" pitchFamily="18" charset="-128"/>
                <a:buChar char="-"/>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Traffic condition of mixed traffic</a:t>
              </a:r>
              <a:endParaRPr lang="ja-JP" sz="1050" kern="100">
                <a:ea typeface="ＭＳ 明朝" panose="02020609040205080304" pitchFamily="17" charset="-128"/>
                <a:cs typeface="Times New Roman" panose="02020603050405020304" pitchFamily="18" charset="0"/>
              </a:endParaRPr>
            </a:p>
            <a:p>
              <a:pPr marL="342900" indent="-342900" eaLnBrk="1" hangingPunct="1">
                <a:lnSpc>
                  <a:spcPts val="1200"/>
                </a:lnSpc>
                <a:spcAft>
                  <a:spcPts val="0"/>
                </a:spcAft>
                <a:buFont typeface="ＭＳ Ｐ明朝" panose="02020600040205080304" pitchFamily="18" charset="-128"/>
                <a:buChar char="-"/>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Weather, incidents, accidents info.</a:t>
              </a:r>
              <a:endParaRPr lang="ja-JP" sz="1050" kern="100">
                <a:ea typeface="ＭＳ 明朝" panose="02020609040205080304" pitchFamily="17" charset="-128"/>
                <a:cs typeface="Times New Roman" panose="02020603050405020304" pitchFamily="18" charset="0"/>
              </a:endParaRPr>
            </a:p>
          </p:txBody>
        </p:sp>
        <p:sp>
          <p:nvSpPr>
            <p:cNvPr id="15" name="テキスト ボックス 120"/>
            <p:cNvSpPr txBox="1"/>
            <p:nvPr/>
          </p:nvSpPr>
          <p:spPr>
            <a:xfrm>
              <a:off x="2143409" y="0"/>
              <a:ext cx="810136" cy="361276"/>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just"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Vehicle </a:t>
              </a:r>
              <a:endParaRPr lang="ja-JP" sz="1050" kern="100">
                <a:ea typeface="ＭＳ 明朝" panose="02020609040205080304" pitchFamily="17" charset="-128"/>
                <a:cs typeface="Times New Roman" panose="02020603050405020304" pitchFamily="18" charset="0"/>
              </a:endParaRPr>
            </a:p>
          </p:txBody>
        </p:sp>
        <p:sp>
          <p:nvSpPr>
            <p:cNvPr id="16" name="テキスト ボックス 121"/>
            <p:cNvSpPr txBox="1"/>
            <p:nvPr/>
          </p:nvSpPr>
          <p:spPr>
            <a:xfrm>
              <a:off x="3162436" y="1942819"/>
              <a:ext cx="1019028" cy="361276"/>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just"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Emergency</a:t>
              </a:r>
              <a:endParaRPr lang="ja-JP" sz="1050" kern="100">
                <a:ea typeface="ＭＳ 明朝" panose="02020609040205080304" pitchFamily="17" charset="-128"/>
                <a:cs typeface="Times New Roman" panose="02020603050405020304" pitchFamily="18" charset="0"/>
              </a:endParaRPr>
            </a:p>
          </p:txBody>
        </p:sp>
        <p:sp>
          <p:nvSpPr>
            <p:cNvPr id="17" name="右矢印 16"/>
            <p:cNvSpPr/>
            <p:nvPr/>
          </p:nvSpPr>
          <p:spPr>
            <a:xfrm>
              <a:off x="933654" y="524619"/>
              <a:ext cx="899141" cy="65337"/>
            </a:xfrm>
            <a:prstGeom prst="rightArrow">
              <a:avLst/>
            </a:prstGeom>
          </p:spPr>
          <p:style>
            <a:lnRef idx="1">
              <a:schemeClr val="dk1"/>
            </a:lnRef>
            <a:fillRef idx="2">
              <a:schemeClr val="dk1"/>
            </a:fillRef>
            <a:effectRef idx="1">
              <a:schemeClr val="dk1"/>
            </a:effectRef>
            <a:fontRef idx="minor">
              <a:schemeClr val="dk1"/>
            </a:fontRef>
          </p:style>
          <p:txBody>
            <a:bodyPr anchor="ctr"/>
            <a:lstStyle/>
            <a:p>
              <a:pPr eaLnBrk="1" hangingPunct="1">
                <a:defRPr/>
              </a:pPr>
              <a:endParaRPr lang="ja-JP" altLang="en-US"/>
            </a:p>
          </p:txBody>
        </p:sp>
        <p:sp>
          <p:nvSpPr>
            <p:cNvPr id="18" name="右矢印 17"/>
            <p:cNvSpPr/>
            <p:nvPr/>
          </p:nvSpPr>
          <p:spPr>
            <a:xfrm>
              <a:off x="3751165" y="535693"/>
              <a:ext cx="935470" cy="65337"/>
            </a:xfrm>
            <a:prstGeom prst="rightArrow">
              <a:avLst/>
            </a:prstGeom>
          </p:spPr>
          <p:style>
            <a:lnRef idx="1">
              <a:schemeClr val="dk1"/>
            </a:lnRef>
            <a:fillRef idx="2">
              <a:schemeClr val="dk1"/>
            </a:fillRef>
            <a:effectRef idx="1">
              <a:schemeClr val="dk1"/>
            </a:effectRef>
            <a:fontRef idx="minor">
              <a:schemeClr val="dk1"/>
            </a:fontRef>
          </p:style>
          <p:txBody>
            <a:bodyPr anchor="ctr"/>
            <a:lstStyle/>
            <a:p>
              <a:pPr eaLnBrk="1" hangingPunct="1">
                <a:defRPr/>
              </a:pPr>
              <a:endParaRPr lang="ja-JP" altLang="en-US"/>
            </a:p>
          </p:txBody>
        </p:sp>
        <p:sp>
          <p:nvSpPr>
            <p:cNvPr id="19" name="正方形/長方形 18"/>
            <p:cNvSpPr/>
            <p:nvPr/>
          </p:nvSpPr>
          <p:spPr>
            <a:xfrm>
              <a:off x="0" y="933936"/>
              <a:ext cx="1591209" cy="8474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eaLnBrk="1" hangingPunct="1">
                <a:lnSpc>
                  <a:spcPts val="1100"/>
                </a:lnSpc>
                <a:spcAft>
                  <a:spcPts val="0"/>
                </a:spcAft>
                <a:buFont typeface="ＭＳ Ｐ明朝" panose="02020600040205080304" pitchFamily="18" charset="-128"/>
                <a:buChar char="-"/>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Destination Ramp</a:t>
              </a:r>
              <a:endParaRPr lang="ja-JP" sz="1050" kern="100">
                <a:ea typeface="ＭＳ 明朝" panose="02020609040205080304" pitchFamily="17" charset="-128"/>
                <a:cs typeface="Times New Roman" panose="02020603050405020304" pitchFamily="18" charset="0"/>
              </a:endParaRPr>
            </a:p>
            <a:p>
              <a:pPr marL="342900" indent="-342900" eaLnBrk="1" hangingPunct="1">
                <a:lnSpc>
                  <a:spcPts val="1100"/>
                </a:lnSpc>
                <a:spcAft>
                  <a:spcPts val="0"/>
                </a:spcAft>
                <a:buFont typeface="ＭＳ Ｐ明朝" panose="02020600040205080304" pitchFamily="18" charset="-128"/>
                <a:buChar char="-"/>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When to start automated mode</a:t>
              </a:r>
              <a:endParaRPr lang="ja-JP" sz="1050" kern="100">
                <a:ea typeface="ＭＳ 明朝" panose="02020609040205080304" pitchFamily="17" charset="-128"/>
                <a:cs typeface="Times New Roman" panose="02020603050405020304" pitchFamily="18" charset="0"/>
              </a:endParaRPr>
            </a:p>
          </p:txBody>
        </p:sp>
        <p:cxnSp>
          <p:nvCxnSpPr>
            <p:cNvPr id="20" name="直線矢印コネクタ 19"/>
            <p:cNvCxnSpPr/>
            <p:nvPr/>
          </p:nvCxnSpPr>
          <p:spPr>
            <a:xfrm flipH="1" flipV="1">
              <a:off x="3769127" y="1562325"/>
              <a:ext cx="726582" cy="8282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 name="テキスト ボックス 122"/>
            <p:cNvSpPr txBox="1"/>
            <p:nvPr/>
          </p:nvSpPr>
          <p:spPr>
            <a:xfrm>
              <a:off x="1858226" y="1923602"/>
              <a:ext cx="808320" cy="363197"/>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just"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Prob </a:t>
              </a:r>
              <a:endParaRPr lang="ja-JP" sz="1050" kern="100">
                <a:ea typeface="ＭＳ 明朝" panose="02020609040205080304" pitchFamily="17" charset="-128"/>
                <a:cs typeface="Times New Roman" panose="02020603050405020304" pitchFamily="18" charset="0"/>
              </a:endParaRPr>
            </a:p>
          </p:txBody>
        </p:sp>
        <p:cxnSp>
          <p:nvCxnSpPr>
            <p:cNvPr id="22" name="直線矢印コネクタ 21"/>
            <p:cNvCxnSpPr/>
            <p:nvPr/>
          </p:nvCxnSpPr>
          <p:spPr>
            <a:xfrm>
              <a:off x="5238636" y="3153477"/>
              <a:ext cx="9082" cy="755220"/>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cxnSp>
          <p:nvCxnSpPr>
            <p:cNvPr id="23" name="直線矢印コネクタ 22"/>
            <p:cNvCxnSpPr/>
            <p:nvPr/>
          </p:nvCxnSpPr>
          <p:spPr>
            <a:xfrm>
              <a:off x="2819128" y="3856812"/>
              <a:ext cx="9082" cy="524618"/>
            </a:xfrm>
            <a:prstGeom prst="straightConnector1">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24" name="円/楕円 23"/>
            <p:cNvSpPr/>
            <p:nvPr/>
          </p:nvSpPr>
          <p:spPr>
            <a:xfrm>
              <a:off x="4448481" y="3904853"/>
              <a:ext cx="1647519" cy="476577"/>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Regulations</a:t>
              </a:r>
              <a:endParaRPr lang="ja-JP" sz="1050" kern="100">
                <a:ea typeface="ＭＳ 明朝" panose="02020609040205080304" pitchFamily="17" charset="-128"/>
                <a:cs typeface="Times New Roman" panose="02020603050405020304" pitchFamily="18" charset="0"/>
              </a:endParaRPr>
            </a:p>
          </p:txBody>
        </p:sp>
        <p:sp>
          <p:nvSpPr>
            <p:cNvPr id="25" name="正方形/長方形 24"/>
            <p:cNvSpPr/>
            <p:nvPr/>
          </p:nvSpPr>
          <p:spPr>
            <a:xfrm>
              <a:off x="2019890" y="4419864"/>
              <a:ext cx="1589392" cy="8474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100"/>
                </a:lnSpc>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Inform general users about mixed traffic situation</a:t>
              </a:r>
              <a:endParaRPr lang="ja-JP" sz="1050" kern="100">
                <a:ea typeface="ＭＳ 明朝" panose="02020609040205080304" pitchFamily="17" charset="-128"/>
                <a:cs typeface="Times New Roman" panose="02020603050405020304" pitchFamily="18" charset="0"/>
              </a:endParaRPr>
            </a:p>
          </p:txBody>
        </p:sp>
      </p:grpSp>
      <p:sp>
        <p:nvSpPr>
          <p:cNvPr id="2" name="スライド番号プレースホルダー 1"/>
          <p:cNvSpPr>
            <a:spLocks noGrp="1"/>
          </p:cNvSpPr>
          <p:nvPr>
            <p:ph type="sldNum" sz="quarter" idx="11"/>
          </p:nvPr>
        </p:nvSpPr>
        <p:spPr/>
        <p:txBody>
          <a:bodyPr/>
          <a:lstStyle/>
          <a:p>
            <a:pPr>
              <a:defRPr/>
            </a:pPr>
            <a:fld id="{0726B3C5-E9CA-4DF8-ABE4-FD1023A32973}" type="slidenum">
              <a:rPr lang="en-US" altLang="ja-JP" smtClean="0"/>
              <a:pPr>
                <a:defRPr/>
              </a:pPr>
              <a:t>15</a:t>
            </a:fld>
            <a:endParaRPr lang="en-US" altLang="ja-JP"/>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a:xfrm>
            <a:off x="431800" y="177800"/>
            <a:ext cx="7777163" cy="574675"/>
          </a:xfrm>
        </p:spPr>
        <p:txBody>
          <a:bodyPr/>
          <a:lstStyle/>
          <a:p>
            <a:pPr eaLnBrk="1" hangingPunct="1"/>
            <a:r>
              <a:rPr kumimoji="1" lang="en-US" altLang="ja-JP" sz="2000" dirty="0" smtClean="0"/>
              <a:t>(2)</a:t>
            </a:r>
            <a:r>
              <a:rPr lang="en-US" altLang="ja-JP" sz="2000" u="sng" dirty="0" smtClean="0"/>
              <a:t> Platooning of heavy trucks on highways</a:t>
            </a:r>
            <a:endParaRPr kumimoji="1" lang="ja-JP" altLang="en-US" sz="2000" dirty="0" smtClean="0"/>
          </a:p>
        </p:txBody>
      </p:sp>
      <p:sp>
        <p:nvSpPr>
          <p:cNvPr id="25603" name="コンテンツ プレースホルダー 2"/>
          <p:cNvSpPr>
            <a:spLocks noGrp="1"/>
          </p:cNvSpPr>
          <p:nvPr>
            <p:ph idx="1"/>
          </p:nvPr>
        </p:nvSpPr>
        <p:spPr>
          <a:xfrm>
            <a:off x="135900" y="4708426"/>
            <a:ext cx="3063875" cy="1354137"/>
          </a:xfrm>
        </p:spPr>
        <p:txBody>
          <a:bodyPr/>
          <a:lstStyle/>
          <a:p>
            <a:pPr eaLnBrk="1" hangingPunct="1"/>
            <a:r>
              <a:rPr lang="en-US" altLang="ja-JP" sz="1400" dirty="0" smtClean="0"/>
              <a:t>Traffic flow management issues at on-ramp locations. Integrated utilization of </a:t>
            </a:r>
            <a:r>
              <a:rPr lang="en-US" altLang="ja-JP" sz="1400" dirty="0" err="1" smtClean="0"/>
              <a:t>I2V</a:t>
            </a:r>
            <a:r>
              <a:rPr lang="en-US" altLang="ja-JP" sz="1400" dirty="0" smtClean="0"/>
              <a:t>, </a:t>
            </a:r>
            <a:r>
              <a:rPr lang="en-US" altLang="ja-JP" sz="1400" dirty="0" err="1" smtClean="0"/>
              <a:t>V2V</a:t>
            </a:r>
            <a:r>
              <a:rPr lang="en-US" altLang="ja-JP" sz="1400" dirty="0" smtClean="0"/>
              <a:t> communications are required.</a:t>
            </a:r>
            <a:endParaRPr kumimoji="1" lang="ja-JP" altLang="en-US" sz="1400" dirty="0" smtClean="0"/>
          </a:p>
        </p:txBody>
      </p:sp>
      <p:grpSp>
        <p:nvGrpSpPr>
          <p:cNvPr id="25604" name="グループ化 34"/>
          <p:cNvGrpSpPr>
            <a:grpSpLocks/>
          </p:cNvGrpSpPr>
          <p:nvPr/>
        </p:nvGrpSpPr>
        <p:grpSpPr bwMode="auto">
          <a:xfrm>
            <a:off x="463348" y="667789"/>
            <a:ext cx="7773450" cy="5610774"/>
            <a:chOff x="-1415593" y="-121008"/>
            <a:chExt cx="9818632" cy="8017233"/>
          </a:xfrm>
        </p:grpSpPr>
        <p:grpSp>
          <p:nvGrpSpPr>
            <p:cNvPr id="25605" name="グループ化 35"/>
            <p:cNvGrpSpPr>
              <a:grpSpLocks/>
            </p:cNvGrpSpPr>
            <p:nvPr/>
          </p:nvGrpSpPr>
          <p:grpSpPr bwMode="auto">
            <a:xfrm>
              <a:off x="-1415593" y="-121008"/>
              <a:ext cx="9818632" cy="8017233"/>
              <a:chOff x="-1415593" y="-121008"/>
              <a:chExt cx="9818632" cy="8017233"/>
            </a:xfrm>
          </p:grpSpPr>
          <p:sp>
            <p:nvSpPr>
              <p:cNvPr id="41" name="正方形/長方形 40"/>
              <p:cNvSpPr/>
              <p:nvPr/>
            </p:nvSpPr>
            <p:spPr>
              <a:xfrm>
                <a:off x="1895353" y="351579"/>
                <a:ext cx="2847530" cy="84900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eaLnBrk="1" hangingPunct="1">
                  <a:lnSpc>
                    <a:spcPts val="1100"/>
                  </a:lnSpc>
                  <a:spcAft>
                    <a:spcPts val="0"/>
                  </a:spcAft>
                  <a:buFont typeface="ＭＳ Ｐ明朝" panose="02020600040205080304" pitchFamily="18" charset="-128"/>
                  <a:buChar char="-"/>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Automated driving by on-board sensors</a:t>
                </a:r>
                <a:endParaRPr lang="ja-JP" sz="1050" kern="100" dirty="0">
                  <a:ea typeface="ＭＳ 明朝" panose="02020609040205080304" pitchFamily="17" charset="-128"/>
                  <a:cs typeface="Times New Roman" panose="02020603050405020304" pitchFamily="18" charset="0"/>
                </a:endParaRPr>
              </a:p>
              <a:p>
                <a:pPr marL="342900" indent="-342900" eaLnBrk="1" hangingPunct="1">
                  <a:lnSpc>
                    <a:spcPts val="1100"/>
                  </a:lnSpc>
                  <a:spcAft>
                    <a:spcPts val="0"/>
                  </a:spcAft>
                  <a:buFont typeface="ＭＳ Ｐ明朝" panose="02020600040205080304" pitchFamily="18" charset="-128"/>
                  <a:buChar char="-"/>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Change of driving mode</a:t>
                </a:r>
                <a:endParaRPr lang="ja-JP" sz="1050" kern="100" dirty="0">
                  <a:ea typeface="ＭＳ 明朝" panose="02020609040205080304" pitchFamily="17" charset="-128"/>
                  <a:cs typeface="Times New Roman" panose="02020603050405020304" pitchFamily="18" charset="0"/>
                </a:endParaRPr>
              </a:p>
            </p:txBody>
          </p:sp>
          <p:sp>
            <p:nvSpPr>
              <p:cNvPr id="42" name="円/楕円 41"/>
              <p:cNvSpPr/>
              <p:nvPr/>
            </p:nvSpPr>
            <p:spPr>
              <a:xfrm>
                <a:off x="424434" y="373714"/>
                <a:ext cx="382672" cy="382832"/>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A</a:t>
                </a:r>
                <a:endParaRPr lang="ja-JP" sz="1050" kern="100">
                  <a:ea typeface="ＭＳ 明朝" panose="02020609040205080304" pitchFamily="17" charset="-128"/>
                  <a:cs typeface="Times New Roman" panose="02020603050405020304" pitchFamily="18" charset="0"/>
                </a:endParaRPr>
              </a:p>
            </p:txBody>
          </p:sp>
          <p:sp>
            <p:nvSpPr>
              <p:cNvPr id="43" name="円/楕円 42"/>
              <p:cNvSpPr/>
              <p:nvPr/>
            </p:nvSpPr>
            <p:spPr>
              <a:xfrm>
                <a:off x="5837716" y="411479"/>
                <a:ext cx="382672" cy="380227"/>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B</a:t>
                </a:r>
                <a:endParaRPr lang="ja-JP" sz="1050" kern="100">
                  <a:ea typeface="ＭＳ 明朝" panose="02020609040205080304" pitchFamily="17" charset="-128"/>
                  <a:cs typeface="Times New Roman" panose="02020603050405020304" pitchFamily="18" charset="0"/>
                </a:endParaRPr>
              </a:p>
            </p:txBody>
          </p:sp>
          <p:cxnSp>
            <p:nvCxnSpPr>
              <p:cNvPr id="44" name="直線矢印コネクタ 43"/>
              <p:cNvCxnSpPr>
                <a:stCxn id="42" idx="5"/>
              </p:cNvCxnSpPr>
              <p:nvPr/>
            </p:nvCxnSpPr>
            <p:spPr>
              <a:xfrm>
                <a:off x="751064" y="700482"/>
                <a:ext cx="1725050" cy="1023561"/>
              </a:xfrm>
              <a:prstGeom prst="straightConnector1">
                <a:avLst/>
              </a:prstGeom>
              <a:ln>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45" name="直線矢印コネクタ 44"/>
              <p:cNvCxnSpPr>
                <a:stCxn id="43" idx="3"/>
              </p:cNvCxnSpPr>
              <p:nvPr/>
            </p:nvCxnSpPr>
            <p:spPr>
              <a:xfrm flipH="1">
                <a:off x="3923515" y="736023"/>
                <a:ext cx="1970241" cy="988020"/>
              </a:xfrm>
              <a:prstGeom prst="straightConnector1">
                <a:avLst/>
              </a:prstGeom>
              <a:ln>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46" name="正方形/長方形 45"/>
              <p:cNvSpPr/>
              <p:nvPr/>
            </p:nvSpPr>
            <p:spPr>
              <a:xfrm>
                <a:off x="5809242" y="1101910"/>
                <a:ext cx="1972806" cy="64586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80340" indent="-180340" eaLnBrk="1" hangingPunct="1">
                  <a:lnSpc>
                    <a:spcPts val="1100"/>
                  </a:lnSpc>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Goods documents to unbundle goods</a:t>
                </a:r>
                <a:endParaRPr lang="ja-JP" sz="1050" kern="100">
                  <a:ea typeface="ＭＳ 明朝" panose="02020609040205080304" pitchFamily="17" charset="-128"/>
                  <a:cs typeface="Times New Roman" panose="02020603050405020304" pitchFamily="18" charset="0"/>
                </a:endParaRPr>
              </a:p>
            </p:txBody>
          </p:sp>
          <p:cxnSp>
            <p:nvCxnSpPr>
              <p:cNvPr id="47" name="直線矢印コネクタ 46"/>
              <p:cNvCxnSpPr/>
              <p:nvPr/>
            </p:nvCxnSpPr>
            <p:spPr>
              <a:xfrm>
                <a:off x="2782252" y="1200580"/>
                <a:ext cx="9004" cy="52346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8" name="直線矢印コネクタ 47"/>
              <p:cNvCxnSpPr/>
              <p:nvPr/>
            </p:nvCxnSpPr>
            <p:spPr>
              <a:xfrm>
                <a:off x="3504826" y="1200580"/>
                <a:ext cx="9004" cy="52346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9" name="直線矢印コネクタ 48"/>
              <p:cNvCxnSpPr/>
              <p:nvPr/>
            </p:nvCxnSpPr>
            <p:spPr>
              <a:xfrm>
                <a:off x="3162672" y="1200580"/>
                <a:ext cx="9004" cy="523464"/>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50" name="正方形/長方形 49"/>
              <p:cNvSpPr/>
              <p:nvPr/>
            </p:nvSpPr>
            <p:spPr>
              <a:xfrm>
                <a:off x="2248759" y="1724045"/>
                <a:ext cx="3284229" cy="134381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100"/>
                  </a:lnSpc>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 </a:t>
                </a:r>
                <a:endParaRPr lang="ja-JP" sz="1050" kern="100">
                  <a:ea typeface="ＭＳ 明朝" panose="02020609040205080304" pitchFamily="17" charset="-128"/>
                  <a:cs typeface="Times New Roman" panose="02020603050405020304" pitchFamily="18" charset="0"/>
                </a:endParaRPr>
              </a:p>
            </p:txBody>
          </p:sp>
          <p:sp>
            <p:nvSpPr>
              <p:cNvPr id="51" name="正方形/長方形 50"/>
              <p:cNvSpPr/>
              <p:nvPr/>
            </p:nvSpPr>
            <p:spPr>
              <a:xfrm>
                <a:off x="2305035" y="1724045"/>
                <a:ext cx="3115398" cy="134381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200"/>
                  </a:lnSpc>
                  <a:spcAft>
                    <a:spcPts val="0"/>
                  </a:spcAft>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System Management Center</a:t>
                </a:r>
                <a:endParaRPr lang="ja-JP" sz="1050" kern="100" dirty="0">
                  <a:ea typeface="ＭＳ 明朝" panose="02020609040205080304" pitchFamily="17" charset="-128"/>
                  <a:cs typeface="Times New Roman" panose="02020603050405020304" pitchFamily="18" charset="0"/>
                </a:endParaRPr>
              </a:p>
              <a:p>
                <a:pPr marL="185738" indent="-185738" eaLnBrk="1" hangingPunct="1">
                  <a:lnSpc>
                    <a:spcPts val="1200"/>
                  </a:lnSpc>
                  <a:spcAft>
                    <a:spcPts val="0"/>
                  </a:spcAft>
                  <a:buFont typeface="ＭＳ Ｐ明朝" panose="02020600040205080304" pitchFamily="18" charset="-128"/>
                  <a:buChar char="-"/>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Locations, speed of platooning vehicles</a:t>
                </a:r>
                <a:endParaRPr lang="ja-JP" sz="1050" kern="100" dirty="0">
                  <a:ea typeface="ＭＳ 明朝" panose="02020609040205080304" pitchFamily="17" charset="-128"/>
                  <a:cs typeface="Times New Roman" panose="02020603050405020304" pitchFamily="18" charset="0"/>
                </a:endParaRPr>
              </a:p>
              <a:p>
                <a:pPr marL="185738" indent="-185738" eaLnBrk="1" hangingPunct="1">
                  <a:lnSpc>
                    <a:spcPts val="1200"/>
                  </a:lnSpc>
                  <a:spcAft>
                    <a:spcPts val="0"/>
                  </a:spcAft>
                  <a:buFont typeface="ＭＳ Ｐ明朝" panose="02020600040205080304" pitchFamily="18" charset="-128"/>
                  <a:buChar char="-"/>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Priority of platooning vehicles</a:t>
                </a:r>
                <a:endParaRPr lang="ja-JP" sz="1050" kern="100" dirty="0">
                  <a:ea typeface="ＭＳ 明朝" panose="02020609040205080304" pitchFamily="17" charset="-128"/>
                  <a:cs typeface="Times New Roman" panose="02020603050405020304" pitchFamily="18" charset="0"/>
                </a:endParaRPr>
              </a:p>
              <a:p>
                <a:pPr marL="185738" indent="-185738" eaLnBrk="1" hangingPunct="1">
                  <a:lnSpc>
                    <a:spcPts val="1200"/>
                  </a:lnSpc>
                  <a:spcAft>
                    <a:spcPts val="0"/>
                  </a:spcAft>
                  <a:buFont typeface="ＭＳ Ｐ明朝" panose="02020600040205080304" pitchFamily="18" charset="-128"/>
                  <a:buChar char="-"/>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Weather, incidents, accidents info.</a:t>
                </a:r>
                <a:endParaRPr lang="ja-JP" sz="1050" kern="100" dirty="0">
                  <a:ea typeface="ＭＳ 明朝" panose="02020609040205080304" pitchFamily="17" charset="-128"/>
                  <a:cs typeface="Times New Roman" panose="02020603050405020304" pitchFamily="18" charset="0"/>
                </a:endParaRPr>
              </a:p>
            </p:txBody>
          </p:sp>
          <p:sp>
            <p:nvSpPr>
              <p:cNvPr id="52" name="テキスト ボックス 149"/>
              <p:cNvSpPr txBox="1"/>
              <p:nvPr/>
            </p:nvSpPr>
            <p:spPr>
              <a:xfrm>
                <a:off x="-399343" y="-121008"/>
                <a:ext cx="1906185" cy="515651"/>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eaLnBrk="1" hangingPunct="1">
                  <a:lnSpc>
                    <a:spcPts val="1200"/>
                  </a:lnSpc>
                  <a:spcAft>
                    <a:spcPts val="0"/>
                  </a:spcAft>
                  <a:defRPr/>
                </a:pPr>
                <a:r>
                  <a:rPr lang="en-US" sz="1050" kern="100" dirty="0">
                    <a:latin typeface="Meiryo UI" panose="020B0604030504040204" pitchFamily="50" charset="-128"/>
                    <a:ea typeface="ＭＳ 明朝" panose="02020609040205080304" pitchFamily="17" charset="-128"/>
                    <a:cs typeface="Times New Roman" panose="02020603050405020304" pitchFamily="18" charset="0"/>
                  </a:rPr>
                  <a:t>Depot adjacent to highway</a:t>
                </a:r>
                <a:endParaRPr lang="ja-JP" sz="1050" kern="100" dirty="0">
                  <a:ea typeface="ＭＳ 明朝" panose="02020609040205080304" pitchFamily="17" charset="-128"/>
                  <a:cs typeface="Times New Roman" panose="02020603050405020304" pitchFamily="18" charset="0"/>
                </a:endParaRPr>
              </a:p>
            </p:txBody>
          </p:sp>
          <p:sp>
            <p:nvSpPr>
              <p:cNvPr id="53" name="テキスト ボックス 150"/>
              <p:cNvSpPr txBox="1"/>
              <p:nvPr/>
            </p:nvSpPr>
            <p:spPr>
              <a:xfrm>
                <a:off x="2590915" y="57295"/>
                <a:ext cx="810365" cy="361996"/>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just"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Vehicle </a:t>
                </a:r>
                <a:endParaRPr lang="ja-JP" sz="1050" kern="100">
                  <a:ea typeface="ＭＳ 明朝" panose="02020609040205080304" pitchFamily="17" charset="-128"/>
                  <a:cs typeface="Times New Roman" panose="02020603050405020304" pitchFamily="18" charset="0"/>
                </a:endParaRPr>
              </a:p>
            </p:txBody>
          </p:sp>
          <p:sp>
            <p:nvSpPr>
              <p:cNvPr id="54" name="右矢印 53"/>
              <p:cNvSpPr/>
              <p:nvPr/>
            </p:nvSpPr>
            <p:spPr>
              <a:xfrm>
                <a:off x="807106" y="545598"/>
                <a:ext cx="1093992" cy="67713"/>
              </a:xfrm>
              <a:prstGeom prst="rightArrow">
                <a:avLst/>
              </a:prstGeom>
            </p:spPr>
            <p:style>
              <a:lnRef idx="1">
                <a:schemeClr val="dk1"/>
              </a:lnRef>
              <a:fillRef idx="2">
                <a:schemeClr val="dk1"/>
              </a:fillRef>
              <a:effectRef idx="1">
                <a:schemeClr val="dk1"/>
              </a:effectRef>
              <a:fontRef idx="minor">
                <a:schemeClr val="dk1"/>
              </a:fontRef>
            </p:style>
            <p:txBody>
              <a:bodyPr anchor="ctr"/>
              <a:lstStyle/>
              <a:p>
                <a:pPr eaLnBrk="1" hangingPunct="1">
                  <a:defRPr/>
                </a:pPr>
                <a:endParaRPr lang="ja-JP" altLang="en-US"/>
              </a:p>
            </p:txBody>
          </p:sp>
          <p:sp>
            <p:nvSpPr>
              <p:cNvPr id="55" name="右矢印 54"/>
              <p:cNvSpPr/>
              <p:nvPr/>
            </p:nvSpPr>
            <p:spPr>
              <a:xfrm>
                <a:off x="4743723" y="562528"/>
                <a:ext cx="1093992" cy="67713"/>
              </a:xfrm>
              <a:prstGeom prst="rightArrow">
                <a:avLst/>
              </a:prstGeom>
            </p:spPr>
            <p:style>
              <a:lnRef idx="1">
                <a:schemeClr val="dk1"/>
              </a:lnRef>
              <a:fillRef idx="2">
                <a:schemeClr val="dk1"/>
              </a:fillRef>
              <a:effectRef idx="1">
                <a:schemeClr val="dk1"/>
              </a:effectRef>
              <a:fontRef idx="minor">
                <a:schemeClr val="dk1"/>
              </a:fontRef>
            </p:style>
            <p:txBody>
              <a:bodyPr anchor="ctr"/>
              <a:lstStyle/>
              <a:p>
                <a:pPr eaLnBrk="1" hangingPunct="1">
                  <a:defRPr/>
                </a:pPr>
                <a:endParaRPr lang="ja-JP" altLang="en-US"/>
              </a:p>
            </p:txBody>
          </p:sp>
          <p:sp>
            <p:nvSpPr>
              <p:cNvPr id="56" name="正方形/長方形 55"/>
              <p:cNvSpPr/>
              <p:nvPr/>
            </p:nvSpPr>
            <p:spPr>
              <a:xfrm>
                <a:off x="-1415593" y="1274614"/>
                <a:ext cx="2793240" cy="12005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eaLnBrk="1" hangingPunct="1">
                  <a:lnSpc>
                    <a:spcPts val="1100"/>
                  </a:lnSpc>
                  <a:spcAft>
                    <a:spcPts val="0"/>
                  </a:spcAft>
                  <a:buFont typeface="ＭＳ Ｐ明朝" panose="02020600040205080304" pitchFamily="18" charset="-128"/>
                  <a:buChar char="-"/>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Goods documents to bundle goods</a:t>
                </a:r>
                <a:endParaRPr lang="ja-JP" sz="1050" kern="100" dirty="0">
                  <a:ea typeface="ＭＳ 明朝" panose="02020609040205080304" pitchFamily="17" charset="-128"/>
                  <a:cs typeface="Times New Roman" panose="02020603050405020304" pitchFamily="18" charset="0"/>
                </a:endParaRPr>
              </a:p>
              <a:p>
                <a:pPr marL="342900" indent="-342900" eaLnBrk="1" hangingPunct="1">
                  <a:lnSpc>
                    <a:spcPts val="1100"/>
                  </a:lnSpc>
                  <a:spcAft>
                    <a:spcPts val="0"/>
                  </a:spcAft>
                  <a:buFont typeface="ＭＳ Ｐ明朝" panose="02020600040205080304" pitchFamily="18" charset="-128"/>
                  <a:buChar char="-"/>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Weight balance among the vehicles</a:t>
                </a:r>
                <a:endParaRPr lang="ja-JP" sz="1050" kern="100" dirty="0">
                  <a:ea typeface="ＭＳ 明朝" panose="02020609040205080304" pitchFamily="17" charset="-128"/>
                  <a:cs typeface="Times New Roman" panose="02020603050405020304" pitchFamily="18" charset="0"/>
                </a:endParaRPr>
              </a:p>
              <a:p>
                <a:pPr marL="342900" indent="-342900" eaLnBrk="1" hangingPunct="1">
                  <a:lnSpc>
                    <a:spcPts val="1100"/>
                  </a:lnSpc>
                  <a:spcAft>
                    <a:spcPts val="0"/>
                  </a:spcAft>
                  <a:buFont typeface="ＭＳ Ｐ明朝" panose="02020600040205080304" pitchFamily="18" charset="-128"/>
                  <a:buChar char="-"/>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Anticipated road works</a:t>
                </a:r>
                <a:endParaRPr lang="ja-JP" sz="1050" kern="100" dirty="0">
                  <a:ea typeface="ＭＳ 明朝" panose="02020609040205080304" pitchFamily="17" charset="-128"/>
                  <a:cs typeface="Times New Roman" panose="02020603050405020304" pitchFamily="18" charset="0"/>
                </a:endParaRPr>
              </a:p>
            </p:txBody>
          </p:sp>
          <p:sp>
            <p:nvSpPr>
              <p:cNvPr id="57" name="テキスト ボックス 151"/>
              <p:cNvSpPr txBox="1"/>
              <p:nvPr/>
            </p:nvSpPr>
            <p:spPr>
              <a:xfrm>
                <a:off x="3475564" y="1200579"/>
                <a:ext cx="1305592" cy="473982"/>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just" eaLnBrk="1" hangingPunct="1">
                  <a:spcAft>
                    <a:spcPts val="0"/>
                  </a:spcAft>
                  <a:defRPr/>
                </a:pPr>
                <a:r>
                  <a:rPr lang="en-US" sz="1050" kern="100" dirty="0">
                    <a:latin typeface="Meiryo UI" panose="020B0604030504040204" pitchFamily="50" charset="-128"/>
                    <a:ea typeface="ＭＳ 明朝" panose="02020609040205080304" pitchFamily="17" charset="-128"/>
                    <a:cs typeface="Times New Roman" panose="02020603050405020304" pitchFamily="18" charset="0"/>
                  </a:rPr>
                  <a:t>Emergency</a:t>
                </a:r>
                <a:endParaRPr lang="ja-JP" sz="1050" kern="100" dirty="0">
                  <a:ea typeface="ＭＳ 明朝" panose="02020609040205080304" pitchFamily="17" charset="-128"/>
                  <a:cs typeface="Times New Roman" panose="02020603050405020304" pitchFamily="18" charset="0"/>
                </a:endParaRPr>
              </a:p>
            </p:txBody>
          </p:sp>
          <p:sp>
            <p:nvSpPr>
              <p:cNvPr id="58" name="テキスト ボックス 152"/>
              <p:cNvSpPr txBox="1"/>
              <p:nvPr/>
            </p:nvSpPr>
            <p:spPr>
              <a:xfrm>
                <a:off x="2070932" y="1251503"/>
                <a:ext cx="810365" cy="361996"/>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just" eaLnBrk="1" hangingPunct="1">
                  <a:spcAft>
                    <a:spcPts val="0"/>
                  </a:spcAft>
                  <a:defRPr/>
                </a:pPr>
                <a:r>
                  <a:rPr lang="en-US" sz="1050" kern="100" dirty="0">
                    <a:latin typeface="Meiryo UI" panose="020B0604030504040204" pitchFamily="50" charset="-128"/>
                    <a:ea typeface="ＭＳ 明朝" panose="02020609040205080304" pitchFamily="17" charset="-128"/>
                    <a:cs typeface="Times New Roman" panose="02020603050405020304" pitchFamily="18" charset="0"/>
                  </a:rPr>
                  <a:t>Probe </a:t>
                </a:r>
                <a:endParaRPr lang="ja-JP" sz="1050" kern="100" dirty="0">
                  <a:ea typeface="ＭＳ 明朝" panose="02020609040205080304" pitchFamily="17" charset="-128"/>
                  <a:cs typeface="Times New Roman" panose="02020603050405020304" pitchFamily="18" charset="0"/>
                </a:endParaRPr>
              </a:p>
            </p:txBody>
          </p:sp>
          <p:cxnSp>
            <p:nvCxnSpPr>
              <p:cNvPr id="59" name="直線矢印コネクタ 58"/>
              <p:cNvCxnSpPr/>
              <p:nvPr/>
            </p:nvCxnSpPr>
            <p:spPr>
              <a:xfrm>
                <a:off x="3153668" y="3067861"/>
                <a:ext cx="9004" cy="523463"/>
              </a:xfrm>
              <a:prstGeom prst="straightConnector1">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60" name="直線矢印コネクタ 59"/>
              <p:cNvCxnSpPr/>
              <p:nvPr/>
            </p:nvCxnSpPr>
            <p:spPr>
              <a:xfrm flipV="1">
                <a:off x="4742883" y="3067860"/>
                <a:ext cx="0" cy="270326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1" name="正方形/長方形 60"/>
              <p:cNvSpPr/>
              <p:nvPr/>
            </p:nvSpPr>
            <p:spPr>
              <a:xfrm>
                <a:off x="6527949" y="2643569"/>
                <a:ext cx="1875090" cy="6484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100"/>
                  </a:lnSpc>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Warehouse management information system</a:t>
                </a:r>
                <a:endParaRPr lang="ja-JP" sz="1050" kern="100">
                  <a:ea typeface="ＭＳ 明朝" panose="02020609040205080304" pitchFamily="17" charset="-128"/>
                  <a:cs typeface="Times New Roman" panose="02020603050405020304" pitchFamily="18" charset="0"/>
                </a:endParaRPr>
              </a:p>
            </p:txBody>
          </p:sp>
          <p:sp>
            <p:nvSpPr>
              <p:cNvPr id="62" name="フローチャート: 端子 61"/>
              <p:cNvSpPr/>
              <p:nvPr/>
            </p:nvSpPr>
            <p:spPr>
              <a:xfrm>
                <a:off x="1724278" y="3591323"/>
                <a:ext cx="2770995" cy="1332097"/>
              </a:xfrm>
              <a:prstGeom prst="flowChartTerminator">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lnSpc>
                    <a:spcPts val="1200"/>
                  </a:lnSpc>
                  <a:spcAft>
                    <a:spcPts val="0"/>
                  </a:spcAft>
                  <a:defRPr/>
                </a:pPr>
                <a:r>
                  <a:rPr lang="en-US" sz="1050" kern="100" dirty="0" err="1">
                    <a:latin typeface="Meiryo UI" panose="020B0604030504040204" pitchFamily="50" charset="-128"/>
                    <a:ea typeface="ＭＳ 明朝" panose="02020609040205080304" pitchFamily="17" charset="-128"/>
                    <a:cs typeface="Times New Roman" panose="02020603050405020304" pitchFamily="18" charset="0"/>
                  </a:rPr>
                  <a:t>HighwayTraffic</a:t>
                </a:r>
                <a:r>
                  <a:rPr lang="en-US" sz="1050" kern="100" dirty="0">
                    <a:latin typeface="Meiryo UI" panose="020B0604030504040204" pitchFamily="50" charset="-128"/>
                    <a:ea typeface="ＭＳ 明朝" panose="02020609040205080304" pitchFamily="17" charset="-128"/>
                    <a:cs typeface="Times New Roman" panose="02020603050405020304" pitchFamily="18" charset="0"/>
                  </a:rPr>
                  <a:t> </a:t>
                </a:r>
                <a:endParaRPr lang="ja-JP" sz="1050" kern="100" dirty="0">
                  <a:ea typeface="ＭＳ 明朝" panose="02020609040205080304" pitchFamily="17" charset="-128"/>
                  <a:cs typeface="Times New Roman" panose="02020603050405020304" pitchFamily="18" charset="0"/>
                </a:endParaRPr>
              </a:p>
              <a:p>
                <a:pPr algn="ctr" eaLnBrk="1" hangingPunct="1">
                  <a:lnSpc>
                    <a:spcPts val="1200"/>
                  </a:lnSpc>
                  <a:spcAft>
                    <a:spcPts val="0"/>
                  </a:spcAft>
                  <a:defRPr/>
                </a:pPr>
                <a:r>
                  <a:rPr lang="en-US" sz="1050" kern="100" dirty="0">
                    <a:latin typeface="Meiryo UI" panose="020B0604030504040204" pitchFamily="50" charset="-128"/>
                    <a:ea typeface="ＭＳ 明朝" panose="02020609040205080304" pitchFamily="17" charset="-128"/>
                    <a:cs typeface="Times New Roman" panose="02020603050405020304" pitchFamily="18" charset="0"/>
                  </a:rPr>
                  <a:t>Management </a:t>
                </a:r>
                <a:endParaRPr lang="ja-JP" sz="1050" kern="100" dirty="0">
                  <a:ea typeface="ＭＳ 明朝" panose="02020609040205080304" pitchFamily="17" charset="-128"/>
                  <a:cs typeface="Times New Roman" panose="02020603050405020304" pitchFamily="18" charset="0"/>
                </a:endParaRPr>
              </a:p>
              <a:p>
                <a:pPr algn="ctr" eaLnBrk="1" hangingPunct="1">
                  <a:lnSpc>
                    <a:spcPts val="1200"/>
                  </a:lnSpc>
                  <a:spcAft>
                    <a:spcPts val="0"/>
                  </a:spcAft>
                  <a:defRPr/>
                </a:pPr>
                <a:r>
                  <a:rPr lang="en-US" sz="1050" kern="100" dirty="0">
                    <a:latin typeface="Meiryo UI" panose="020B0604030504040204" pitchFamily="50" charset="-128"/>
                    <a:ea typeface="ＭＳ 明朝" panose="02020609040205080304" pitchFamily="17" charset="-128"/>
                    <a:cs typeface="Times New Roman" panose="02020603050405020304" pitchFamily="18" charset="0"/>
                  </a:rPr>
                  <a:t>Center</a:t>
                </a:r>
                <a:endParaRPr lang="ja-JP" sz="1050" kern="100" dirty="0">
                  <a:ea typeface="ＭＳ 明朝" panose="02020609040205080304" pitchFamily="17" charset="-128"/>
                  <a:cs typeface="Times New Roman" panose="02020603050405020304" pitchFamily="18" charset="0"/>
                </a:endParaRPr>
              </a:p>
              <a:p>
                <a:pPr marL="342900" indent="-342900" eaLnBrk="1" hangingPunct="1">
                  <a:lnSpc>
                    <a:spcPts val="1200"/>
                  </a:lnSpc>
                  <a:spcAft>
                    <a:spcPts val="0"/>
                  </a:spcAft>
                  <a:buFont typeface="ＭＳ Ｐ明朝" panose="02020600040205080304" pitchFamily="18" charset="-128"/>
                  <a:buChar char="-"/>
                  <a:defRPr/>
                </a:pPr>
                <a:r>
                  <a:rPr lang="en-US" sz="1050" kern="100" dirty="0">
                    <a:latin typeface="Meiryo UI" panose="020B0604030504040204" pitchFamily="50" charset="-128"/>
                    <a:ea typeface="ＭＳ 明朝" panose="02020609040205080304" pitchFamily="17" charset="-128"/>
                    <a:cs typeface="Times New Roman" panose="02020603050405020304" pitchFamily="18" charset="0"/>
                  </a:rPr>
                  <a:t>Monitoring of platooning vehicles</a:t>
                </a:r>
                <a:endParaRPr lang="ja-JP" sz="1050" kern="100" dirty="0">
                  <a:ea typeface="ＭＳ 明朝" panose="02020609040205080304" pitchFamily="17" charset="-128"/>
                  <a:cs typeface="Times New Roman" panose="02020603050405020304" pitchFamily="18" charset="0"/>
                </a:endParaRPr>
              </a:p>
            </p:txBody>
          </p:sp>
          <p:sp>
            <p:nvSpPr>
              <p:cNvPr id="63" name="正方形/長方形 62"/>
              <p:cNvSpPr/>
              <p:nvPr/>
            </p:nvSpPr>
            <p:spPr>
              <a:xfrm>
                <a:off x="-324156" y="2769350"/>
                <a:ext cx="2176070" cy="6484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100"/>
                  </a:lnSpc>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Warehouse management information system</a:t>
                </a:r>
                <a:endParaRPr lang="ja-JP" sz="1050" kern="100">
                  <a:ea typeface="ＭＳ 明朝" panose="02020609040205080304" pitchFamily="17" charset="-128"/>
                  <a:cs typeface="Times New Roman" panose="02020603050405020304" pitchFamily="18" charset="0"/>
                </a:endParaRPr>
              </a:p>
            </p:txBody>
          </p:sp>
          <p:sp>
            <p:nvSpPr>
              <p:cNvPr id="64" name="正方形/長方形 63"/>
              <p:cNvSpPr/>
              <p:nvPr/>
            </p:nvSpPr>
            <p:spPr>
              <a:xfrm>
                <a:off x="-960827" y="4084651"/>
                <a:ext cx="2410045" cy="11537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100"/>
                  </a:lnSpc>
                  <a:spcAft>
                    <a:spcPts val="0"/>
                  </a:spcAft>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Infrastructure to support the movements of the platooning vehicles and the depot management</a:t>
                </a:r>
                <a:endParaRPr lang="ja-JP" sz="1050" kern="100" dirty="0">
                  <a:ea typeface="ＭＳ 明朝" panose="02020609040205080304" pitchFamily="17" charset="-128"/>
                  <a:cs typeface="Times New Roman" panose="02020603050405020304" pitchFamily="18" charset="0"/>
                </a:endParaRPr>
              </a:p>
            </p:txBody>
          </p:sp>
          <p:sp>
            <p:nvSpPr>
              <p:cNvPr id="65" name="正方形/長方形 64"/>
              <p:cNvSpPr/>
              <p:nvPr/>
            </p:nvSpPr>
            <p:spPr>
              <a:xfrm>
                <a:off x="5076033" y="3799667"/>
                <a:ext cx="2382128" cy="115370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100"/>
                  </a:lnSpc>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Infrastructure to support the movements of the platooning vehicles and the depot management</a:t>
                </a:r>
                <a:endParaRPr lang="ja-JP" sz="1050" kern="100">
                  <a:ea typeface="ＭＳ 明朝" panose="02020609040205080304" pitchFamily="17" charset="-128"/>
                  <a:cs typeface="Times New Roman" panose="02020603050405020304" pitchFamily="18" charset="0"/>
                </a:endParaRPr>
              </a:p>
            </p:txBody>
          </p:sp>
          <p:cxnSp>
            <p:nvCxnSpPr>
              <p:cNvPr id="66" name="直線矢印コネクタ 65"/>
              <p:cNvCxnSpPr/>
              <p:nvPr/>
            </p:nvCxnSpPr>
            <p:spPr>
              <a:xfrm>
                <a:off x="3171676" y="4820551"/>
                <a:ext cx="9004" cy="645865"/>
              </a:xfrm>
              <a:prstGeom prst="straightConnector1">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67" name="正方形/長方形 66"/>
              <p:cNvSpPr/>
              <p:nvPr/>
            </p:nvSpPr>
            <p:spPr>
              <a:xfrm>
                <a:off x="1872350" y="5446884"/>
                <a:ext cx="2622922" cy="91302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100"/>
                  </a:lnSpc>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Use I2V, VMS to provide information about platooning vehicles</a:t>
                </a:r>
                <a:endParaRPr lang="ja-JP" sz="1050" kern="100">
                  <a:ea typeface="ＭＳ 明朝" panose="02020609040205080304" pitchFamily="17" charset="-128"/>
                  <a:cs typeface="Times New Roman" panose="02020603050405020304" pitchFamily="18" charset="0"/>
                </a:endParaRPr>
              </a:p>
            </p:txBody>
          </p:sp>
          <p:sp>
            <p:nvSpPr>
              <p:cNvPr id="68" name="正方形/長方形 67"/>
              <p:cNvSpPr/>
              <p:nvPr/>
            </p:nvSpPr>
            <p:spPr>
              <a:xfrm>
                <a:off x="4617420" y="5268441"/>
                <a:ext cx="2440591" cy="1437256"/>
              </a:xfrm>
              <a:prstGeom prst="rect">
                <a:avLst/>
              </a:prstGeom>
              <a:ln/>
            </p:spPr>
            <p:style>
              <a:lnRef idx="2">
                <a:schemeClr val="dk1"/>
              </a:lnRef>
              <a:fillRef idx="1">
                <a:schemeClr val="lt1"/>
              </a:fillRef>
              <a:effectRef idx="0">
                <a:schemeClr val="dk1"/>
              </a:effectRef>
              <a:fontRef idx="minor">
                <a:schemeClr val="dk1"/>
              </a:fontRef>
            </p:style>
            <p:txBody>
              <a:bodyPr anchor="ctr"/>
              <a:lstStyle/>
              <a:p>
                <a:pPr eaLnBrk="1" hangingPunct="1">
                  <a:lnSpc>
                    <a:spcPts val="1100"/>
                  </a:lnSpc>
                  <a:spcAft>
                    <a:spcPts val="0"/>
                  </a:spcAft>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Management </a:t>
                </a:r>
                <a:r>
                  <a:rPr lang="en-US" sz="1050" kern="100" dirty="0" smtClean="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Level</a:t>
                </a:r>
                <a:endParaRPr lang="ja-JP" sz="1050" kern="100" dirty="0">
                  <a:ea typeface="ＭＳ 明朝" panose="02020609040205080304" pitchFamily="17" charset="-128"/>
                  <a:cs typeface="Times New Roman" panose="02020603050405020304" pitchFamily="18" charset="0"/>
                </a:endParaRPr>
              </a:p>
              <a:p>
                <a:pPr marL="171450" indent="-171450" eaLnBrk="1" hangingPunct="1">
                  <a:lnSpc>
                    <a:spcPts val="1100"/>
                  </a:lnSpc>
                  <a:spcAft>
                    <a:spcPts val="0"/>
                  </a:spcAft>
                  <a:buFont typeface="ＭＳ Ｐ明朝" panose="02020600040205080304" pitchFamily="18" charset="-128"/>
                  <a:buChar char="-"/>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A driver at the forefront</a:t>
                </a:r>
                <a:endParaRPr lang="ja-JP" sz="1050" kern="100" dirty="0">
                  <a:ea typeface="ＭＳ 明朝" panose="02020609040205080304" pitchFamily="17" charset="-128"/>
                  <a:cs typeface="Times New Roman" panose="02020603050405020304" pitchFamily="18" charset="0"/>
                </a:endParaRPr>
              </a:p>
              <a:p>
                <a:pPr marL="171450" indent="-171450" eaLnBrk="1" hangingPunct="1">
                  <a:lnSpc>
                    <a:spcPts val="1100"/>
                  </a:lnSpc>
                  <a:spcAft>
                    <a:spcPts val="0"/>
                  </a:spcAft>
                  <a:buFont typeface="ＭＳ Ｐ明朝" panose="02020600040205080304" pitchFamily="18" charset="-128"/>
                  <a:buChar char="-"/>
                  <a:defRPr/>
                </a:pPr>
                <a:r>
                  <a:rPr lang="en-US" sz="1050" kern="100" dirty="0" smtClean="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Special management at intersections </a:t>
                </a: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and ramps </a:t>
                </a:r>
                <a:endParaRPr lang="ja-JP" sz="1050" kern="100" dirty="0">
                  <a:ea typeface="ＭＳ 明朝" panose="02020609040205080304" pitchFamily="17" charset="-128"/>
                  <a:cs typeface="Times New Roman" panose="02020603050405020304" pitchFamily="18" charset="0"/>
                </a:endParaRPr>
              </a:p>
            </p:txBody>
          </p:sp>
          <p:cxnSp>
            <p:nvCxnSpPr>
              <p:cNvPr id="69" name="直線矢印コネクタ 68"/>
              <p:cNvCxnSpPr/>
              <p:nvPr/>
            </p:nvCxnSpPr>
            <p:spPr>
              <a:xfrm>
                <a:off x="5532990" y="6666997"/>
                <a:ext cx="11254" cy="755246"/>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70" name="円/楕円 69"/>
              <p:cNvSpPr/>
              <p:nvPr/>
            </p:nvSpPr>
            <p:spPr>
              <a:xfrm>
                <a:off x="4742883" y="7419638"/>
                <a:ext cx="1896697" cy="476587"/>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spcAft>
                    <a:spcPts val="0"/>
                  </a:spcAft>
                  <a:defRPr/>
                </a:pPr>
                <a:r>
                  <a:rPr lang="en-US" sz="1050" kern="100" dirty="0">
                    <a:latin typeface="Meiryo UI" panose="020B0604030504040204" pitchFamily="50" charset="-128"/>
                    <a:ea typeface="ＭＳ 明朝" panose="02020609040205080304" pitchFamily="17" charset="-128"/>
                    <a:cs typeface="Times New Roman" panose="02020603050405020304" pitchFamily="18" charset="0"/>
                  </a:rPr>
                  <a:t>Regulations</a:t>
                </a:r>
                <a:endParaRPr lang="ja-JP" sz="1050" kern="100" dirty="0">
                  <a:ea typeface="ＭＳ 明朝" panose="02020609040205080304" pitchFamily="17" charset="-128"/>
                  <a:cs typeface="Times New Roman" panose="02020603050405020304" pitchFamily="18" charset="0"/>
                </a:endParaRPr>
              </a:p>
            </p:txBody>
          </p:sp>
        </p:grpSp>
        <p:cxnSp>
          <p:nvCxnSpPr>
            <p:cNvPr id="37" name="直線矢印コネクタ 36"/>
            <p:cNvCxnSpPr/>
            <p:nvPr/>
          </p:nvCxnSpPr>
          <p:spPr>
            <a:xfrm flipV="1">
              <a:off x="7140721" y="1768698"/>
              <a:ext cx="0" cy="86462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8" name="直線矢印コネクタ 37"/>
            <p:cNvCxnSpPr/>
            <p:nvPr/>
          </p:nvCxnSpPr>
          <p:spPr>
            <a:xfrm flipV="1">
              <a:off x="6207519" y="1766263"/>
              <a:ext cx="0" cy="200617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9" name="直線矢印コネクタ 38"/>
            <p:cNvCxnSpPr/>
            <p:nvPr/>
          </p:nvCxnSpPr>
          <p:spPr>
            <a:xfrm flipV="1">
              <a:off x="-778922" y="2483007"/>
              <a:ext cx="0" cy="161987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0" name="直線矢印コネクタ 39"/>
            <p:cNvCxnSpPr/>
            <p:nvPr/>
          </p:nvCxnSpPr>
          <p:spPr>
            <a:xfrm flipV="1">
              <a:off x="771664" y="2464779"/>
              <a:ext cx="0" cy="3255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sp>
        <p:nvSpPr>
          <p:cNvPr id="2" name="スライド番号プレースホルダー 1"/>
          <p:cNvSpPr>
            <a:spLocks noGrp="1"/>
          </p:cNvSpPr>
          <p:nvPr>
            <p:ph type="sldNum" sz="quarter" idx="11"/>
          </p:nvPr>
        </p:nvSpPr>
        <p:spPr/>
        <p:txBody>
          <a:bodyPr/>
          <a:lstStyle/>
          <a:p>
            <a:pPr>
              <a:defRPr/>
            </a:pPr>
            <a:fld id="{0726B3C5-E9CA-4DF8-ABE4-FD1023A32973}" type="slidenum">
              <a:rPr lang="en-US" altLang="ja-JP" smtClean="0"/>
              <a:pPr>
                <a:defRPr/>
              </a:pPr>
              <a:t>16</a:t>
            </a:fld>
            <a:endParaRPr lang="en-US" altLang="ja-JP"/>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テキスト ボックス 76"/>
          <p:cNvSpPr txBox="1"/>
          <p:nvPr/>
        </p:nvSpPr>
        <p:spPr>
          <a:xfrm>
            <a:off x="523518" y="125408"/>
            <a:ext cx="7939981" cy="707886"/>
          </a:xfrm>
          <a:prstGeom prst="rect">
            <a:avLst/>
          </a:prstGeom>
          <a:noFill/>
        </p:spPr>
        <p:txBody>
          <a:bodyPr wrap="square">
            <a:spAutoFit/>
          </a:bodyPr>
          <a:lstStyle/>
          <a:p>
            <a:pPr eaLnBrk="1" fontAlgn="auto" hangingPunct="1">
              <a:spcBef>
                <a:spcPts val="0"/>
              </a:spcBef>
              <a:spcAft>
                <a:spcPts val="0"/>
              </a:spcAft>
              <a:defRPr/>
            </a:pPr>
            <a:r>
              <a:rPr kumimoji="1" lang="en-US" altLang="ja-JP" sz="2000" dirty="0" smtClean="0">
                <a:solidFill>
                  <a:prstClr val="black"/>
                </a:solidFill>
                <a:latin typeface="Calibri" panose="020F0502020204030204"/>
                <a:ea typeface="ＭＳ Ｐゴシック" panose="020B0600070205080204" pitchFamily="50" charset="-128"/>
              </a:rPr>
              <a:t>(1) </a:t>
            </a:r>
            <a:r>
              <a:rPr kumimoji="1" lang="en-US" altLang="ja-JP" sz="2000" dirty="0" smtClean="0">
                <a:solidFill>
                  <a:prstClr val="black"/>
                </a:solidFill>
                <a:latin typeface="Calibri" panose="020F0502020204030204"/>
                <a:ea typeface="ＭＳ Ｐゴシック" panose="020B0600070205080204" pitchFamily="50" charset="-128"/>
              </a:rPr>
              <a:t>Automated Driving on Highways</a:t>
            </a:r>
          </a:p>
          <a:p>
            <a:pPr eaLnBrk="1" fontAlgn="auto" hangingPunct="1">
              <a:spcBef>
                <a:spcPts val="0"/>
              </a:spcBef>
              <a:spcAft>
                <a:spcPts val="0"/>
              </a:spcAft>
              <a:defRPr/>
            </a:pPr>
            <a:r>
              <a:rPr kumimoji="1" lang="en-US" altLang="ja-JP" sz="2000" dirty="0" smtClean="0">
                <a:solidFill>
                  <a:prstClr val="black"/>
                </a:solidFill>
                <a:latin typeface="Calibri" panose="020F0502020204030204"/>
                <a:ea typeface="ＭＳ Ｐゴシック" panose="020B0600070205080204" pitchFamily="50" charset="-128"/>
              </a:rPr>
              <a:t>(2) </a:t>
            </a:r>
            <a:r>
              <a:rPr kumimoji="1" lang="en-US" altLang="ja-JP" sz="2000" dirty="0" smtClean="0">
                <a:solidFill>
                  <a:prstClr val="black"/>
                </a:solidFill>
                <a:latin typeface="Calibri" panose="020F0502020204030204"/>
                <a:ea typeface="ＭＳ Ｐゴシック" panose="020B0600070205080204" pitchFamily="50" charset="-128"/>
              </a:rPr>
              <a:t>Platooning of heavy trucks on highways</a:t>
            </a:r>
            <a:endParaRPr kumimoji="1" lang="ja-JP" altLang="en-US" sz="2000" dirty="0">
              <a:solidFill>
                <a:prstClr val="black"/>
              </a:solidFill>
              <a:latin typeface="Calibri" panose="020F0502020204030204"/>
              <a:ea typeface="ＭＳ Ｐゴシック" panose="020B0600070205080204" pitchFamily="50" charset="-128"/>
            </a:endParaRPr>
          </a:p>
        </p:txBody>
      </p:sp>
      <p:sp>
        <p:nvSpPr>
          <p:cNvPr id="19" name="テキスト ボックス 18"/>
          <p:cNvSpPr txBox="1"/>
          <p:nvPr/>
        </p:nvSpPr>
        <p:spPr>
          <a:xfrm>
            <a:off x="2594362" y="777520"/>
            <a:ext cx="1905001" cy="369332"/>
          </a:xfrm>
          <a:prstGeom prst="rect">
            <a:avLst/>
          </a:prstGeom>
          <a:noFill/>
        </p:spPr>
        <p:txBody>
          <a:bodyPr wrap="square">
            <a:spAutoFit/>
          </a:bodyPr>
          <a:lstStyle/>
          <a:p>
            <a:pPr eaLnBrk="1" fontAlgn="auto" hangingPunct="1">
              <a:spcBef>
                <a:spcPts val="0"/>
              </a:spcBef>
              <a:spcAft>
                <a:spcPts val="0"/>
              </a:spcAft>
              <a:defRPr/>
            </a:pPr>
            <a:r>
              <a:rPr kumimoji="1" lang="en-US" altLang="ja-JP" dirty="0">
                <a:solidFill>
                  <a:srgbClr val="FF0000"/>
                </a:solidFill>
                <a:latin typeface="Calibri" panose="020F0502020204030204"/>
                <a:ea typeface="ＭＳ Ｐゴシック" panose="020B0600070205080204" pitchFamily="50" charset="-128"/>
              </a:rPr>
              <a:t>Function sharing</a:t>
            </a:r>
            <a:endParaRPr kumimoji="1" lang="ja-JP" altLang="en-US" dirty="0">
              <a:solidFill>
                <a:srgbClr val="FF0000"/>
              </a:solidFill>
              <a:latin typeface="Calibri" panose="020F0502020204030204"/>
              <a:ea typeface="ＭＳ Ｐゴシック" panose="020B0600070205080204" pitchFamily="50" charset="-128"/>
            </a:endParaRPr>
          </a:p>
        </p:txBody>
      </p:sp>
      <p:grpSp>
        <p:nvGrpSpPr>
          <p:cNvPr id="34833" name="グループ化 1"/>
          <p:cNvGrpSpPr>
            <a:grpSpLocks/>
          </p:cNvGrpSpPr>
          <p:nvPr/>
        </p:nvGrpSpPr>
        <p:grpSpPr bwMode="auto">
          <a:xfrm>
            <a:off x="1913663" y="956845"/>
            <a:ext cx="5206836" cy="4170925"/>
            <a:chOff x="268937" y="737177"/>
            <a:chExt cx="7032154" cy="5681309"/>
          </a:xfrm>
        </p:grpSpPr>
        <p:cxnSp>
          <p:nvCxnSpPr>
            <p:cNvPr id="21" name="直線コネクタ 20"/>
            <p:cNvCxnSpPr/>
            <p:nvPr/>
          </p:nvCxnSpPr>
          <p:spPr>
            <a:xfrm flipH="1">
              <a:off x="2603282" y="1397285"/>
              <a:ext cx="31544" cy="5021201"/>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897413" y="5913696"/>
              <a:ext cx="1703441" cy="310640"/>
            </a:xfrm>
            <a:prstGeom prst="rect">
              <a:avLst/>
            </a:prstGeom>
            <a:solidFill>
              <a:schemeClr val="accent2">
                <a:alpha val="66000"/>
              </a:schemeClr>
            </a:solidFill>
            <a:ln w="38100">
              <a:solidFill>
                <a:schemeClr val="accent2">
                  <a:lumMod val="75000"/>
                </a:schemeClr>
              </a:solidFill>
            </a:ln>
          </p:spPr>
          <p:txBody>
            <a:bodyPr>
              <a:spAutoFit/>
            </a:bodyPr>
            <a:lstStyle/>
            <a:p>
              <a:pPr algn="ctr" eaLnBrk="1" fontAlgn="auto" hangingPunct="1">
                <a:spcBef>
                  <a:spcPts val="0"/>
                </a:spcBef>
                <a:spcAft>
                  <a:spcPts val="0"/>
                </a:spcAft>
                <a:defRPr/>
              </a:pPr>
              <a:r>
                <a:rPr kumimoji="1" lang="en-US" altLang="ja-JP" sz="720" dirty="0">
                  <a:solidFill>
                    <a:prstClr val="black"/>
                  </a:solidFill>
                  <a:latin typeface="Calibri" panose="020F0502020204030204"/>
                  <a:ea typeface="ＭＳ Ｐゴシック" panose="020B0600070205080204" pitchFamily="50" charset="-128"/>
                </a:rPr>
                <a:t>Driving</a:t>
              </a:r>
              <a:r>
                <a:rPr kumimoji="1" lang="ja-JP" altLang="en-US" sz="720" dirty="0">
                  <a:solidFill>
                    <a:prstClr val="black"/>
                  </a:solidFill>
                  <a:latin typeface="Calibri" panose="020F0502020204030204"/>
                  <a:ea typeface="ＭＳ Ｐゴシック" panose="020B0600070205080204" pitchFamily="50" charset="-128"/>
                </a:rPr>
                <a:t> </a:t>
              </a:r>
              <a:r>
                <a:rPr kumimoji="1" lang="en-US" altLang="ja-JP" sz="720" dirty="0">
                  <a:solidFill>
                    <a:prstClr val="black"/>
                  </a:solidFill>
                  <a:latin typeface="Calibri" panose="020F0502020204030204"/>
                  <a:ea typeface="ＭＳ Ｐゴシック" panose="020B0600070205080204" pitchFamily="50" charset="-128"/>
                </a:rPr>
                <a:t>function</a:t>
              </a:r>
              <a:endParaRPr kumimoji="1" lang="ja-JP" altLang="en-US" sz="720" dirty="0">
                <a:solidFill>
                  <a:prstClr val="black"/>
                </a:solidFill>
                <a:latin typeface="Calibri" panose="020F0502020204030204"/>
                <a:ea typeface="ＭＳ Ｐゴシック" panose="020B0600070205080204" pitchFamily="50" charset="-128"/>
              </a:endParaRPr>
            </a:p>
          </p:txBody>
        </p:sp>
        <p:sp>
          <p:nvSpPr>
            <p:cNvPr id="6" name="テキスト ボックス 5"/>
            <p:cNvSpPr txBox="1"/>
            <p:nvPr/>
          </p:nvSpPr>
          <p:spPr>
            <a:xfrm>
              <a:off x="2625120" y="5928258"/>
              <a:ext cx="2033452" cy="310640"/>
            </a:xfrm>
            <a:prstGeom prst="rect">
              <a:avLst/>
            </a:prstGeom>
            <a:solidFill>
              <a:schemeClr val="accent1">
                <a:alpha val="66000"/>
              </a:schemeClr>
            </a:solidFill>
            <a:ln w="38100">
              <a:solidFill>
                <a:schemeClr val="accent1"/>
              </a:solidFill>
            </a:ln>
          </p:spPr>
          <p:txBody>
            <a:bodyPr>
              <a:spAutoFit/>
            </a:bodyPr>
            <a:lstStyle/>
            <a:p>
              <a:pPr algn="ctr" eaLnBrk="1" fontAlgn="auto" hangingPunct="1">
                <a:spcBef>
                  <a:spcPts val="0"/>
                </a:spcBef>
                <a:spcAft>
                  <a:spcPts val="0"/>
                </a:spcAft>
                <a:defRPr/>
              </a:pPr>
              <a:r>
                <a:rPr kumimoji="1" lang="en-US" altLang="ja-JP" sz="720" dirty="0">
                  <a:solidFill>
                    <a:prstClr val="black"/>
                  </a:solidFill>
                  <a:latin typeface="Calibri" panose="020F0502020204030204"/>
                  <a:ea typeface="ＭＳ Ｐゴシック" panose="020B0600070205080204" pitchFamily="50" charset="-128"/>
                </a:rPr>
                <a:t>Driving</a:t>
              </a:r>
              <a:r>
                <a:rPr kumimoji="1" lang="ja-JP" altLang="en-US" sz="720" dirty="0">
                  <a:solidFill>
                    <a:prstClr val="black"/>
                  </a:solidFill>
                  <a:latin typeface="Calibri" panose="020F0502020204030204"/>
                  <a:ea typeface="ＭＳ Ｐゴシック" panose="020B0600070205080204" pitchFamily="50" charset="-128"/>
                </a:rPr>
                <a:t> </a:t>
              </a:r>
              <a:r>
                <a:rPr kumimoji="1" lang="en-US" altLang="ja-JP" sz="720" dirty="0">
                  <a:solidFill>
                    <a:prstClr val="black"/>
                  </a:solidFill>
                  <a:latin typeface="Calibri" panose="020F0502020204030204"/>
                  <a:ea typeface="ＭＳ Ｐゴシック" panose="020B0600070205080204" pitchFamily="50" charset="-128"/>
                </a:rPr>
                <a:t>management</a:t>
              </a:r>
              <a:endParaRPr kumimoji="1" lang="ja-JP" altLang="en-US" sz="720" dirty="0">
                <a:solidFill>
                  <a:prstClr val="black"/>
                </a:solidFill>
                <a:latin typeface="Calibri" panose="020F0502020204030204"/>
                <a:ea typeface="ＭＳ Ｐゴシック" panose="020B0600070205080204" pitchFamily="50" charset="-128"/>
              </a:endParaRPr>
            </a:p>
          </p:txBody>
        </p:sp>
        <p:sp>
          <p:nvSpPr>
            <p:cNvPr id="3" name="正方形/長方形 2"/>
            <p:cNvSpPr/>
            <p:nvPr/>
          </p:nvSpPr>
          <p:spPr>
            <a:xfrm>
              <a:off x="928256" y="1139958"/>
              <a:ext cx="1703088" cy="866641"/>
            </a:xfrm>
            <a:prstGeom prst="rect">
              <a:avLst/>
            </a:prstGeom>
            <a:solidFill>
              <a:schemeClr val="accent2">
                <a:lumMod val="20000"/>
                <a:lumOff val="80000"/>
              </a:schemeClr>
            </a:solidFill>
            <a:scene3d>
              <a:camera prst="orthographicFront"/>
              <a:lightRig rig="chilly" dir="t"/>
            </a:scene3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 name="正方形/長方形 3"/>
            <p:cNvSpPr/>
            <p:nvPr/>
          </p:nvSpPr>
          <p:spPr>
            <a:xfrm>
              <a:off x="2644533" y="1127903"/>
              <a:ext cx="1470492" cy="907650"/>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7" name="正方形/長方形 6"/>
            <p:cNvSpPr/>
            <p:nvPr/>
          </p:nvSpPr>
          <p:spPr>
            <a:xfrm>
              <a:off x="4100465" y="1120622"/>
              <a:ext cx="545975" cy="902797"/>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35" name="正方形/長方形 34"/>
            <p:cNvSpPr/>
            <p:nvPr/>
          </p:nvSpPr>
          <p:spPr>
            <a:xfrm>
              <a:off x="919253" y="2006431"/>
              <a:ext cx="1220556" cy="827563"/>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36" name="正方形/長方形 35"/>
            <p:cNvSpPr/>
            <p:nvPr/>
          </p:nvSpPr>
          <p:spPr>
            <a:xfrm>
              <a:off x="2139809" y="2023418"/>
              <a:ext cx="2509057" cy="626133"/>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37" name="正方形/長方形 36"/>
            <p:cNvSpPr/>
            <p:nvPr/>
          </p:nvSpPr>
          <p:spPr>
            <a:xfrm>
              <a:off x="2134956" y="2627711"/>
              <a:ext cx="2511484" cy="206283"/>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38" name="正方形/長方形 37"/>
            <p:cNvSpPr/>
            <p:nvPr/>
          </p:nvSpPr>
          <p:spPr>
            <a:xfrm>
              <a:off x="919253" y="2836422"/>
              <a:ext cx="849294" cy="827563"/>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39" name="正方形/長方形 38"/>
            <p:cNvSpPr/>
            <p:nvPr/>
          </p:nvSpPr>
          <p:spPr>
            <a:xfrm>
              <a:off x="1766120" y="2838848"/>
              <a:ext cx="2875468" cy="395581"/>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0" name="正方形/長方形 39"/>
            <p:cNvSpPr/>
            <p:nvPr/>
          </p:nvSpPr>
          <p:spPr>
            <a:xfrm>
              <a:off x="1768547" y="3236855"/>
              <a:ext cx="2877893" cy="424704"/>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1" name="正方形/長方形 40"/>
            <p:cNvSpPr/>
            <p:nvPr/>
          </p:nvSpPr>
          <p:spPr>
            <a:xfrm>
              <a:off x="911973" y="3668838"/>
              <a:ext cx="533842" cy="827564"/>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2" name="正方形/長方形 41"/>
            <p:cNvSpPr/>
            <p:nvPr/>
          </p:nvSpPr>
          <p:spPr>
            <a:xfrm>
              <a:off x="1450668" y="3661558"/>
              <a:ext cx="3195773" cy="211137"/>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3" name="正方形/長方形 42"/>
            <p:cNvSpPr/>
            <p:nvPr/>
          </p:nvSpPr>
          <p:spPr>
            <a:xfrm>
              <a:off x="1448242" y="3887257"/>
              <a:ext cx="3198199" cy="606718"/>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4" name="正方形/長方形 43"/>
            <p:cNvSpPr/>
            <p:nvPr/>
          </p:nvSpPr>
          <p:spPr>
            <a:xfrm>
              <a:off x="907120" y="4493975"/>
              <a:ext cx="237802" cy="825137"/>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5" name="正方形/長方形 44"/>
            <p:cNvSpPr/>
            <p:nvPr/>
          </p:nvSpPr>
          <p:spPr>
            <a:xfrm>
              <a:off x="3991271" y="4498829"/>
              <a:ext cx="667302" cy="815429"/>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6" name="正方形/長方形 45"/>
            <p:cNvSpPr/>
            <p:nvPr/>
          </p:nvSpPr>
          <p:spPr>
            <a:xfrm>
              <a:off x="1147349" y="4498829"/>
              <a:ext cx="2843922" cy="820283"/>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56" name="テキスト ボックス 55"/>
            <p:cNvSpPr txBox="1"/>
            <p:nvPr/>
          </p:nvSpPr>
          <p:spPr>
            <a:xfrm>
              <a:off x="1603542" y="1470091"/>
              <a:ext cx="325158" cy="356751"/>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V</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57" name="テキスト ボックス 56"/>
            <p:cNvSpPr txBox="1"/>
            <p:nvPr/>
          </p:nvSpPr>
          <p:spPr>
            <a:xfrm>
              <a:off x="3117711" y="1426408"/>
              <a:ext cx="468324" cy="356751"/>
            </a:xfrm>
            <a:prstGeom prst="rect">
              <a:avLst/>
            </a:prstGeom>
            <a:noFill/>
          </p:spPr>
          <p:txBody>
            <a:bodyPr>
              <a:spAutoFit/>
            </a:bodyPr>
            <a:lstStyle/>
            <a:p>
              <a:pPr algn="ct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M</a:t>
              </a:r>
            </a:p>
          </p:txBody>
        </p:sp>
        <p:sp>
          <p:nvSpPr>
            <p:cNvPr id="68" name="テキスト ボックス 67"/>
            <p:cNvSpPr txBox="1"/>
            <p:nvPr/>
          </p:nvSpPr>
          <p:spPr>
            <a:xfrm>
              <a:off x="4219367" y="1433689"/>
              <a:ext cx="337290" cy="356750"/>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H</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69" name="テキスト ボックス 68"/>
            <p:cNvSpPr txBox="1"/>
            <p:nvPr/>
          </p:nvSpPr>
          <p:spPr>
            <a:xfrm>
              <a:off x="325726" y="4709967"/>
              <a:ext cx="678455" cy="564612"/>
            </a:xfrm>
            <a:prstGeom prst="rect">
              <a:avLst/>
            </a:prstGeom>
            <a:noFill/>
          </p:spPr>
          <p:txBody>
            <a:bodyPr wrap="square">
              <a:spAutoFit/>
            </a:bodyPr>
            <a:lstStyle/>
            <a:p>
              <a:pPr eaLnBrk="1" fontAlgn="auto" hangingPunct="1">
                <a:spcBef>
                  <a:spcPts val="0"/>
                </a:spcBef>
                <a:spcAft>
                  <a:spcPts val="0"/>
                </a:spcAft>
                <a:defRPr/>
              </a:pPr>
              <a:r>
                <a:rPr kumimoji="1" lang="en-US" altLang="ja-JP" dirty="0">
                  <a:solidFill>
                    <a:prstClr val="black"/>
                  </a:solidFill>
                  <a:latin typeface="Calibri" panose="020F0502020204030204"/>
                  <a:ea typeface="ＭＳ Ｐゴシック" panose="020B0600070205080204" pitchFamily="50" charset="-128"/>
                </a:rPr>
                <a:t>L0</a:t>
              </a:r>
              <a:endParaRPr kumimoji="1" lang="ja-JP" altLang="en-US" dirty="0">
                <a:solidFill>
                  <a:prstClr val="black"/>
                </a:solidFill>
                <a:latin typeface="Calibri" panose="020F0502020204030204"/>
                <a:ea typeface="ＭＳ Ｐゴシック" panose="020B0600070205080204" pitchFamily="50" charset="-128"/>
              </a:endParaRPr>
            </a:p>
          </p:txBody>
        </p:sp>
        <p:sp>
          <p:nvSpPr>
            <p:cNvPr id="70" name="テキスト ボックス 69"/>
            <p:cNvSpPr txBox="1"/>
            <p:nvPr/>
          </p:nvSpPr>
          <p:spPr>
            <a:xfrm>
              <a:off x="336880" y="3864249"/>
              <a:ext cx="662449" cy="564612"/>
            </a:xfrm>
            <a:prstGeom prst="rect">
              <a:avLst/>
            </a:prstGeom>
            <a:noFill/>
          </p:spPr>
          <p:txBody>
            <a:bodyPr wrap="square">
              <a:spAutoFit/>
            </a:bodyPr>
            <a:lstStyle/>
            <a:p>
              <a:pPr eaLnBrk="1" fontAlgn="auto" hangingPunct="1">
                <a:spcBef>
                  <a:spcPts val="0"/>
                </a:spcBef>
                <a:spcAft>
                  <a:spcPts val="0"/>
                </a:spcAft>
                <a:defRPr/>
              </a:pPr>
              <a:r>
                <a:rPr kumimoji="1" lang="en-US" altLang="ja-JP" dirty="0">
                  <a:solidFill>
                    <a:prstClr val="black"/>
                  </a:solidFill>
                  <a:latin typeface="Calibri" panose="020F0502020204030204"/>
                  <a:ea typeface="ＭＳ Ｐゴシック" panose="020B0600070205080204" pitchFamily="50" charset="-128"/>
                </a:rPr>
                <a:t>L1</a:t>
              </a:r>
              <a:endParaRPr kumimoji="1" lang="ja-JP" altLang="en-US" dirty="0">
                <a:solidFill>
                  <a:prstClr val="black"/>
                </a:solidFill>
                <a:latin typeface="Calibri" panose="020F0502020204030204"/>
                <a:ea typeface="ＭＳ Ｐゴシック" panose="020B0600070205080204" pitchFamily="50" charset="-128"/>
              </a:endParaRPr>
            </a:p>
          </p:txBody>
        </p:sp>
        <p:sp>
          <p:nvSpPr>
            <p:cNvPr id="71" name="テキスト ボックス 70"/>
            <p:cNvSpPr txBox="1"/>
            <p:nvPr/>
          </p:nvSpPr>
          <p:spPr>
            <a:xfrm>
              <a:off x="325726" y="3023290"/>
              <a:ext cx="671178" cy="564612"/>
            </a:xfrm>
            <a:prstGeom prst="rect">
              <a:avLst/>
            </a:prstGeom>
            <a:noFill/>
          </p:spPr>
          <p:txBody>
            <a:bodyPr wrap="square">
              <a:spAutoFit/>
            </a:bodyPr>
            <a:lstStyle/>
            <a:p>
              <a:pPr eaLnBrk="1" fontAlgn="auto" hangingPunct="1">
                <a:spcBef>
                  <a:spcPts val="0"/>
                </a:spcBef>
                <a:spcAft>
                  <a:spcPts val="0"/>
                </a:spcAft>
                <a:defRPr/>
              </a:pPr>
              <a:r>
                <a:rPr kumimoji="1" lang="en-US" altLang="ja-JP" dirty="0">
                  <a:solidFill>
                    <a:prstClr val="black"/>
                  </a:solidFill>
                  <a:latin typeface="Calibri" panose="020F0502020204030204"/>
                  <a:ea typeface="ＭＳ Ｐゴシック" panose="020B0600070205080204" pitchFamily="50" charset="-128"/>
                </a:rPr>
                <a:t>L2</a:t>
              </a:r>
              <a:endParaRPr kumimoji="1" lang="ja-JP" altLang="en-US" dirty="0">
                <a:solidFill>
                  <a:prstClr val="black"/>
                </a:solidFill>
                <a:latin typeface="Calibri" panose="020F0502020204030204"/>
                <a:ea typeface="ＭＳ Ｐゴシック" panose="020B0600070205080204" pitchFamily="50" charset="-128"/>
              </a:endParaRPr>
            </a:p>
          </p:txBody>
        </p:sp>
        <p:sp>
          <p:nvSpPr>
            <p:cNvPr id="72" name="テキスト ボックス 71"/>
            <p:cNvSpPr txBox="1"/>
            <p:nvPr/>
          </p:nvSpPr>
          <p:spPr>
            <a:xfrm>
              <a:off x="347516" y="2256398"/>
              <a:ext cx="644534" cy="564612"/>
            </a:xfrm>
            <a:prstGeom prst="rect">
              <a:avLst/>
            </a:prstGeom>
            <a:noFill/>
          </p:spPr>
          <p:txBody>
            <a:bodyPr wrap="square">
              <a:spAutoFit/>
            </a:bodyPr>
            <a:lstStyle/>
            <a:p>
              <a:pPr eaLnBrk="1" fontAlgn="auto" hangingPunct="1">
                <a:spcBef>
                  <a:spcPts val="0"/>
                </a:spcBef>
                <a:spcAft>
                  <a:spcPts val="0"/>
                </a:spcAft>
                <a:defRPr/>
              </a:pPr>
              <a:r>
                <a:rPr kumimoji="1" lang="en-US" altLang="ja-JP" dirty="0">
                  <a:solidFill>
                    <a:prstClr val="black"/>
                  </a:solidFill>
                  <a:latin typeface="Calibri" panose="020F0502020204030204"/>
                  <a:ea typeface="ＭＳ Ｐゴシック" panose="020B0600070205080204" pitchFamily="50" charset="-128"/>
                </a:rPr>
                <a:t>L3</a:t>
              </a:r>
              <a:endParaRPr kumimoji="1" lang="ja-JP" altLang="en-US" dirty="0">
                <a:solidFill>
                  <a:prstClr val="black"/>
                </a:solidFill>
                <a:latin typeface="Calibri" panose="020F0502020204030204"/>
                <a:ea typeface="ＭＳ Ｐゴシック" panose="020B0600070205080204" pitchFamily="50" charset="-128"/>
              </a:endParaRPr>
            </a:p>
          </p:txBody>
        </p:sp>
        <p:sp>
          <p:nvSpPr>
            <p:cNvPr id="73" name="テキスト ボックス 72"/>
            <p:cNvSpPr txBox="1"/>
            <p:nvPr/>
          </p:nvSpPr>
          <p:spPr>
            <a:xfrm>
              <a:off x="313752" y="1423981"/>
              <a:ext cx="663739" cy="564612"/>
            </a:xfrm>
            <a:prstGeom prst="rect">
              <a:avLst/>
            </a:prstGeom>
            <a:noFill/>
          </p:spPr>
          <p:txBody>
            <a:bodyPr wrap="square">
              <a:spAutoFit/>
            </a:bodyPr>
            <a:lstStyle/>
            <a:p>
              <a:pPr eaLnBrk="1" fontAlgn="auto" hangingPunct="1">
                <a:spcBef>
                  <a:spcPts val="0"/>
                </a:spcBef>
                <a:spcAft>
                  <a:spcPts val="0"/>
                </a:spcAft>
                <a:defRPr/>
              </a:pPr>
              <a:r>
                <a:rPr kumimoji="1" lang="en-US" altLang="ja-JP" dirty="0">
                  <a:solidFill>
                    <a:prstClr val="black"/>
                  </a:solidFill>
                  <a:latin typeface="Calibri" panose="020F0502020204030204"/>
                  <a:ea typeface="ＭＳ Ｐゴシック" panose="020B0600070205080204" pitchFamily="50" charset="-128"/>
                </a:rPr>
                <a:t>L4</a:t>
              </a:r>
              <a:endParaRPr kumimoji="1" lang="ja-JP" altLang="en-US" dirty="0">
                <a:solidFill>
                  <a:prstClr val="black"/>
                </a:solidFill>
                <a:latin typeface="Calibri" panose="020F0502020204030204"/>
                <a:ea typeface="ＭＳ Ｐゴシック" panose="020B0600070205080204" pitchFamily="50" charset="-128"/>
              </a:endParaRPr>
            </a:p>
          </p:txBody>
        </p:sp>
        <p:sp>
          <p:nvSpPr>
            <p:cNvPr id="76" name="テキスト ボックス 75"/>
            <p:cNvSpPr txBox="1"/>
            <p:nvPr/>
          </p:nvSpPr>
          <p:spPr>
            <a:xfrm>
              <a:off x="897413" y="5590922"/>
              <a:ext cx="3761159" cy="356751"/>
            </a:xfrm>
            <a:prstGeom prst="rect">
              <a:avLst/>
            </a:prstGeom>
            <a:solidFill>
              <a:schemeClr val="accent4">
                <a:lumMod val="40000"/>
                <a:lumOff val="60000"/>
              </a:schemeClr>
            </a:solidFill>
            <a:ln>
              <a:solidFill>
                <a:schemeClr val="tx1"/>
              </a:solidFill>
            </a:ln>
          </p:spPr>
          <p:txBody>
            <a:bodyPr>
              <a:spAutoFit/>
            </a:bodyPr>
            <a:lstStyle/>
            <a:p>
              <a:pPr algn="ct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Communication network</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48" name="テキスト ボックス 47"/>
            <p:cNvSpPr txBox="1"/>
            <p:nvPr/>
          </p:nvSpPr>
          <p:spPr>
            <a:xfrm>
              <a:off x="1317208" y="2241837"/>
              <a:ext cx="325158" cy="356751"/>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V</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49" name="テキスト ボックス 48"/>
            <p:cNvSpPr txBox="1"/>
            <p:nvPr/>
          </p:nvSpPr>
          <p:spPr>
            <a:xfrm>
              <a:off x="3059474" y="2188446"/>
              <a:ext cx="465898" cy="356751"/>
            </a:xfrm>
            <a:prstGeom prst="rect">
              <a:avLst/>
            </a:prstGeom>
            <a:noFill/>
          </p:spPr>
          <p:txBody>
            <a:bodyPr>
              <a:spAutoFit/>
            </a:bodyPr>
            <a:lstStyle/>
            <a:p>
              <a:pPr algn="ct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M</a:t>
              </a:r>
            </a:p>
          </p:txBody>
        </p:sp>
        <p:sp>
          <p:nvSpPr>
            <p:cNvPr id="50" name="テキスト ボックス 49"/>
            <p:cNvSpPr txBox="1"/>
            <p:nvPr/>
          </p:nvSpPr>
          <p:spPr>
            <a:xfrm>
              <a:off x="3141977" y="2564612"/>
              <a:ext cx="337290" cy="356750"/>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H</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51" name="テキスト ボックス 50"/>
            <p:cNvSpPr txBox="1"/>
            <p:nvPr/>
          </p:nvSpPr>
          <p:spPr>
            <a:xfrm>
              <a:off x="1222572" y="3100950"/>
              <a:ext cx="325158" cy="356751"/>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V</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59" name="テキスト ボックス 58"/>
            <p:cNvSpPr txBox="1"/>
            <p:nvPr/>
          </p:nvSpPr>
          <p:spPr>
            <a:xfrm>
              <a:off x="1004182" y="3889684"/>
              <a:ext cx="286333" cy="356750"/>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V</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62" name="テキスト ボックス 61"/>
            <p:cNvSpPr txBox="1"/>
            <p:nvPr/>
          </p:nvSpPr>
          <p:spPr>
            <a:xfrm>
              <a:off x="880428" y="4763359"/>
              <a:ext cx="325158" cy="356750"/>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V</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78" name="テキスト ボックス 77"/>
            <p:cNvSpPr txBox="1"/>
            <p:nvPr/>
          </p:nvSpPr>
          <p:spPr>
            <a:xfrm>
              <a:off x="2780420" y="2875252"/>
              <a:ext cx="468326" cy="356750"/>
            </a:xfrm>
            <a:prstGeom prst="rect">
              <a:avLst/>
            </a:prstGeom>
            <a:noFill/>
          </p:spPr>
          <p:txBody>
            <a:bodyPr>
              <a:spAutoFit/>
            </a:bodyPr>
            <a:lstStyle/>
            <a:p>
              <a:pPr algn="ct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M</a:t>
              </a:r>
            </a:p>
          </p:txBody>
        </p:sp>
        <p:sp>
          <p:nvSpPr>
            <p:cNvPr id="79" name="テキスト ボックス 78"/>
            <p:cNvSpPr txBox="1"/>
            <p:nvPr/>
          </p:nvSpPr>
          <p:spPr>
            <a:xfrm>
              <a:off x="2860497" y="3263551"/>
              <a:ext cx="337290" cy="356750"/>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H</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80" name="テキスト ボックス 79"/>
            <p:cNvSpPr txBox="1"/>
            <p:nvPr/>
          </p:nvSpPr>
          <p:spPr>
            <a:xfrm>
              <a:off x="2860497" y="4045004"/>
              <a:ext cx="337290" cy="356750"/>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H</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81" name="テキスト ボックス 80"/>
            <p:cNvSpPr txBox="1"/>
            <p:nvPr/>
          </p:nvSpPr>
          <p:spPr>
            <a:xfrm>
              <a:off x="2474674" y="4765785"/>
              <a:ext cx="337292" cy="356751"/>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H</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82" name="テキスト ボックス 81"/>
            <p:cNvSpPr txBox="1"/>
            <p:nvPr/>
          </p:nvSpPr>
          <p:spPr>
            <a:xfrm>
              <a:off x="2777994" y="3613021"/>
              <a:ext cx="468324" cy="356750"/>
            </a:xfrm>
            <a:prstGeom prst="rect">
              <a:avLst/>
            </a:prstGeom>
            <a:noFill/>
          </p:spPr>
          <p:txBody>
            <a:bodyPr>
              <a:spAutoFit/>
            </a:bodyPr>
            <a:lstStyle/>
            <a:p>
              <a:pPr algn="ct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M</a:t>
              </a:r>
            </a:p>
          </p:txBody>
        </p:sp>
        <p:sp>
          <p:nvSpPr>
            <p:cNvPr id="83" name="テキスト ボックス 82"/>
            <p:cNvSpPr txBox="1"/>
            <p:nvPr/>
          </p:nvSpPr>
          <p:spPr>
            <a:xfrm>
              <a:off x="4088333" y="4724529"/>
              <a:ext cx="468324" cy="356750"/>
            </a:xfrm>
            <a:prstGeom prst="rect">
              <a:avLst/>
            </a:prstGeom>
            <a:noFill/>
          </p:spPr>
          <p:txBody>
            <a:bodyPr>
              <a:spAutoFit/>
            </a:bodyPr>
            <a:lstStyle/>
            <a:p>
              <a:pPr algn="ct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M</a:t>
              </a:r>
            </a:p>
          </p:txBody>
        </p:sp>
        <p:sp>
          <p:nvSpPr>
            <p:cNvPr id="86" name="テキスト ボックス 85"/>
            <p:cNvSpPr txBox="1"/>
            <p:nvPr/>
          </p:nvSpPr>
          <p:spPr>
            <a:xfrm rot="805527">
              <a:off x="4663973" y="737177"/>
              <a:ext cx="1611232" cy="509643"/>
            </a:xfrm>
            <a:prstGeom prst="rect">
              <a:avLst/>
            </a:prstGeom>
            <a:noFill/>
          </p:spPr>
          <p:txBody>
            <a:bodyPr>
              <a:spAutoFit/>
            </a:bodyPr>
            <a:lstStyle/>
            <a:p>
              <a:pPr eaLnBrk="1" fontAlgn="auto" hangingPunct="1">
                <a:spcBef>
                  <a:spcPts val="0"/>
                </a:spcBef>
                <a:spcAft>
                  <a:spcPts val="0"/>
                </a:spcAft>
                <a:defRPr/>
              </a:pPr>
              <a:r>
                <a:rPr kumimoji="1" lang="en-US" altLang="ja-JP" sz="785" dirty="0">
                  <a:solidFill>
                    <a:srgbClr val="FF0000"/>
                  </a:solidFill>
                  <a:latin typeface="Calibri" panose="020F0502020204030204"/>
                  <a:ea typeface="ＭＳ Ｐゴシック" panose="020B0600070205080204" pitchFamily="50" charset="-128"/>
                </a:rPr>
                <a:t>Traffic </a:t>
              </a:r>
              <a:r>
                <a:rPr kumimoji="1" lang="en-US" altLang="ja-JP" sz="720" dirty="0">
                  <a:solidFill>
                    <a:srgbClr val="FF0000"/>
                  </a:solidFill>
                  <a:latin typeface="Calibri" panose="020F0502020204030204"/>
                  <a:ea typeface="ＭＳ Ｐゴシック" panose="020B0600070205080204" pitchFamily="50" charset="-128"/>
                </a:rPr>
                <a:t>complexity</a:t>
              </a:r>
              <a:r>
                <a:rPr kumimoji="1" lang="ja-JP" altLang="en-US" sz="785" dirty="0">
                  <a:solidFill>
                    <a:srgbClr val="FF0000"/>
                  </a:solidFill>
                  <a:latin typeface="Calibri" panose="020F0502020204030204"/>
                  <a:ea typeface="ＭＳ Ｐゴシック" panose="020B0600070205080204" pitchFamily="50" charset="-128"/>
                </a:rPr>
                <a:t> </a:t>
              </a:r>
              <a:r>
                <a:rPr kumimoji="1" lang="en-US" altLang="ja-JP" sz="785" dirty="0">
                  <a:solidFill>
                    <a:srgbClr val="FF0000"/>
                  </a:solidFill>
                  <a:latin typeface="Calibri" panose="020F0502020204030204"/>
                  <a:ea typeface="ＭＳ Ｐゴシック" panose="020B0600070205080204" pitchFamily="50" charset="-128"/>
                </a:rPr>
                <a:t>level</a:t>
              </a:r>
              <a:endParaRPr kumimoji="1" lang="ja-JP" altLang="en-US" sz="785" dirty="0">
                <a:solidFill>
                  <a:srgbClr val="FF0000"/>
                </a:solidFill>
                <a:latin typeface="Calibri" panose="020F0502020204030204"/>
                <a:ea typeface="ＭＳ Ｐゴシック" panose="020B0600070205080204" pitchFamily="50" charset="-128"/>
              </a:endParaRPr>
            </a:p>
          </p:txBody>
        </p:sp>
        <p:cxnSp>
          <p:nvCxnSpPr>
            <p:cNvPr id="13" name="直線コネクタ 12"/>
            <p:cNvCxnSpPr/>
            <p:nvPr/>
          </p:nvCxnSpPr>
          <p:spPr>
            <a:xfrm>
              <a:off x="907120" y="788141"/>
              <a:ext cx="0" cy="368885"/>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a:off x="6114505" y="1047816"/>
              <a:ext cx="0" cy="386843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a:off x="4641587" y="984717"/>
              <a:ext cx="1487477" cy="373738"/>
            </a:xfrm>
            <a:prstGeom prst="straightConnector1">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flipH="1" flipV="1">
              <a:off x="284425" y="1147318"/>
              <a:ext cx="53384" cy="501392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a:off x="887707" y="984717"/>
              <a:ext cx="3724762" cy="0"/>
            </a:xfrm>
            <a:prstGeom prst="straightConnector1">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flipH="1">
              <a:off x="268937" y="1135183"/>
              <a:ext cx="65759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a:xfrm flipH="1">
              <a:off x="268937" y="6153956"/>
              <a:ext cx="65759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 name="直線コネクタ 141"/>
            <p:cNvCxnSpPr/>
            <p:nvPr/>
          </p:nvCxnSpPr>
          <p:spPr>
            <a:xfrm>
              <a:off x="4641587" y="778433"/>
              <a:ext cx="0" cy="368885"/>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flipV="1">
              <a:off x="6398413" y="1106060"/>
              <a:ext cx="0" cy="3980072"/>
            </a:xfrm>
            <a:prstGeom prst="straightConnector1">
              <a:avLst/>
            </a:prstGeom>
            <a:ln w="317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6337748" y="2023418"/>
              <a:ext cx="706128" cy="2259419"/>
            </a:xfrm>
            <a:prstGeom prst="rect">
              <a:avLst/>
            </a:prstGeom>
            <a:noFill/>
          </p:spPr>
          <p:txBody>
            <a:bodyPr vert="eaVert">
              <a:spAutoFit/>
            </a:bodyPr>
            <a:lstStyle/>
            <a:p>
              <a:pPr eaLnBrk="1" fontAlgn="auto" hangingPunct="1">
                <a:spcBef>
                  <a:spcPts val="0"/>
                </a:spcBef>
                <a:spcAft>
                  <a:spcPts val="0"/>
                </a:spcAft>
                <a:defRPr/>
              </a:pPr>
              <a:r>
                <a:rPr kumimoji="1" lang="en-US" altLang="ja-JP" dirty="0">
                  <a:solidFill>
                    <a:srgbClr val="FF0000"/>
                  </a:solidFill>
                  <a:latin typeface="Calibri" panose="020F0502020204030204"/>
                  <a:ea typeface="ＭＳ Ｐゴシック" panose="020B0600070205080204" pitchFamily="50" charset="-128"/>
                </a:rPr>
                <a:t>Development</a:t>
              </a:r>
              <a:endParaRPr kumimoji="1" lang="ja-JP" altLang="en-US" dirty="0">
                <a:solidFill>
                  <a:srgbClr val="FF0000"/>
                </a:solidFill>
                <a:latin typeface="Calibri" panose="020F0502020204030204"/>
                <a:ea typeface="ＭＳ Ｐゴシック" panose="020B0600070205080204" pitchFamily="50" charset="-128"/>
              </a:endParaRPr>
            </a:p>
          </p:txBody>
        </p:sp>
        <p:sp>
          <p:nvSpPr>
            <p:cNvPr id="47" name="テキスト ボックス 46"/>
            <p:cNvSpPr txBox="1"/>
            <p:nvPr/>
          </p:nvSpPr>
          <p:spPr>
            <a:xfrm>
              <a:off x="6158183" y="826971"/>
              <a:ext cx="664876" cy="310640"/>
            </a:xfrm>
            <a:prstGeom prst="rect">
              <a:avLst/>
            </a:prstGeom>
            <a:noFill/>
          </p:spPr>
          <p:txBody>
            <a:bodyPr>
              <a:spAutoFit/>
            </a:bodyPr>
            <a:lstStyle/>
            <a:p>
              <a:pPr eaLnBrk="1" fontAlgn="auto" hangingPunct="1">
                <a:spcBef>
                  <a:spcPts val="0"/>
                </a:spcBef>
                <a:spcAft>
                  <a:spcPts val="0"/>
                </a:spcAft>
                <a:defRPr/>
              </a:pPr>
              <a:r>
                <a:rPr kumimoji="1" lang="en-US" altLang="ja-JP" sz="720" dirty="0">
                  <a:solidFill>
                    <a:srgbClr val="FF0000"/>
                  </a:solidFill>
                  <a:latin typeface="Calibri" panose="020F0502020204030204"/>
                  <a:ea typeface="ＭＳ Ｐゴシック" panose="020B0600070205080204" pitchFamily="50" charset="-128"/>
                </a:rPr>
                <a:t>Hard</a:t>
              </a:r>
              <a:endParaRPr kumimoji="1" lang="ja-JP" altLang="en-US" sz="720" dirty="0">
                <a:solidFill>
                  <a:srgbClr val="FF0000"/>
                </a:solidFill>
                <a:latin typeface="Calibri" panose="020F0502020204030204"/>
                <a:ea typeface="ＭＳ Ｐゴシック" panose="020B0600070205080204" pitchFamily="50" charset="-128"/>
              </a:endParaRPr>
            </a:p>
          </p:txBody>
        </p:sp>
        <p:sp>
          <p:nvSpPr>
            <p:cNvPr id="28" name="台形 27"/>
            <p:cNvSpPr/>
            <p:nvPr/>
          </p:nvSpPr>
          <p:spPr>
            <a:xfrm rot="5400000">
              <a:off x="2805624" y="2978426"/>
              <a:ext cx="4186355" cy="485311"/>
            </a:xfrm>
            <a:prstGeom prst="trapezoid">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124" name="台形 123"/>
            <p:cNvSpPr/>
            <p:nvPr/>
          </p:nvSpPr>
          <p:spPr>
            <a:xfrm rot="5400000">
              <a:off x="3406211" y="2977212"/>
              <a:ext cx="3953377" cy="482884"/>
            </a:xfrm>
            <a:prstGeom prst="trapezoi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128" name="台形 127"/>
            <p:cNvSpPr/>
            <p:nvPr/>
          </p:nvSpPr>
          <p:spPr>
            <a:xfrm rot="5400000">
              <a:off x="4022572" y="2974784"/>
              <a:ext cx="3705836" cy="482885"/>
            </a:xfrm>
            <a:prstGeom prst="trapezoid">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cxnSp>
          <p:nvCxnSpPr>
            <p:cNvPr id="129" name="直線矢印コネクタ 128"/>
            <p:cNvCxnSpPr/>
            <p:nvPr/>
          </p:nvCxnSpPr>
          <p:spPr>
            <a:xfrm flipH="1">
              <a:off x="4665853" y="5057010"/>
              <a:ext cx="1744692" cy="497510"/>
            </a:xfrm>
            <a:prstGeom prst="straightConnector1">
              <a:avLst/>
            </a:prstGeom>
            <a:ln w="317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43" name="テキスト ボックス 142"/>
            <p:cNvSpPr txBox="1"/>
            <p:nvPr/>
          </p:nvSpPr>
          <p:spPr>
            <a:xfrm rot="15221491">
              <a:off x="5681319" y="4026970"/>
              <a:ext cx="703793" cy="2535750"/>
            </a:xfrm>
            <a:prstGeom prst="rect">
              <a:avLst/>
            </a:prstGeom>
            <a:noFill/>
          </p:spPr>
          <p:txBody>
            <a:bodyPr vert="eaVert">
              <a:spAutoFit/>
            </a:bodyPr>
            <a:lstStyle/>
            <a:p>
              <a:pPr eaLnBrk="1" fontAlgn="auto" hangingPunct="1">
                <a:spcBef>
                  <a:spcPts val="0"/>
                </a:spcBef>
                <a:spcAft>
                  <a:spcPts val="0"/>
                </a:spcAft>
                <a:defRPr/>
              </a:pPr>
              <a:r>
                <a:rPr kumimoji="1" lang="en-US" altLang="ja-JP" dirty="0">
                  <a:solidFill>
                    <a:srgbClr val="FF0000"/>
                  </a:solidFill>
                  <a:latin typeface="Calibri" panose="020F0502020204030204"/>
                  <a:ea typeface="ＭＳ Ｐゴシック" panose="020B0600070205080204" pitchFamily="50" charset="-128"/>
                </a:rPr>
                <a:t>Development</a:t>
              </a:r>
              <a:endParaRPr kumimoji="1" lang="ja-JP" altLang="en-US" dirty="0">
                <a:solidFill>
                  <a:srgbClr val="FF0000"/>
                </a:solidFill>
                <a:latin typeface="Calibri" panose="020F0502020204030204"/>
                <a:ea typeface="ＭＳ Ｐゴシック" panose="020B0600070205080204" pitchFamily="50" charset="-128"/>
              </a:endParaRPr>
            </a:p>
          </p:txBody>
        </p:sp>
        <p:sp>
          <p:nvSpPr>
            <p:cNvPr id="144" name="テキスト ボックス 143"/>
            <p:cNvSpPr txBox="1"/>
            <p:nvPr/>
          </p:nvSpPr>
          <p:spPr>
            <a:xfrm>
              <a:off x="6354735" y="5241452"/>
              <a:ext cx="667302" cy="310640"/>
            </a:xfrm>
            <a:prstGeom prst="rect">
              <a:avLst/>
            </a:prstGeom>
            <a:noFill/>
          </p:spPr>
          <p:txBody>
            <a:bodyPr>
              <a:spAutoFit/>
            </a:bodyPr>
            <a:lstStyle/>
            <a:p>
              <a:pPr eaLnBrk="1" fontAlgn="auto" hangingPunct="1">
                <a:spcBef>
                  <a:spcPts val="0"/>
                </a:spcBef>
                <a:spcAft>
                  <a:spcPts val="0"/>
                </a:spcAft>
                <a:defRPr/>
              </a:pPr>
              <a:r>
                <a:rPr kumimoji="1" lang="en-US" altLang="ja-JP" sz="720" dirty="0">
                  <a:solidFill>
                    <a:srgbClr val="FF0000"/>
                  </a:solidFill>
                  <a:latin typeface="Calibri" panose="020F0502020204030204"/>
                  <a:ea typeface="ＭＳ Ｐゴシック" panose="020B0600070205080204" pitchFamily="50" charset="-128"/>
                </a:rPr>
                <a:t>Easy</a:t>
              </a:r>
              <a:endParaRPr kumimoji="1" lang="ja-JP" altLang="en-US" sz="720" dirty="0">
                <a:solidFill>
                  <a:srgbClr val="FF0000"/>
                </a:solidFill>
                <a:latin typeface="Calibri" panose="020F0502020204030204"/>
                <a:ea typeface="ＭＳ Ｐゴシック" panose="020B0600070205080204" pitchFamily="50" charset="-128"/>
              </a:endParaRPr>
            </a:p>
          </p:txBody>
        </p:sp>
        <p:cxnSp>
          <p:nvCxnSpPr>
            <p:cNvPr id="54" name="直線コネクタ 53"/>
            <p:cNvCxnSpPr/>
            <p:nvPr/>
          </p:nvCxnSpPr>
          <p:spPr>
            <a:xfrm>
              <a:off x="4651294" y="2025846"/>
              <a:ext cx="1463211" cy="11649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a:xfrm flipV="1">
              <a:off x="4627028" y="2802445"/>
              <a:ext cx="1487477" cy="3883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6" name="直線コネクタ 145"/>
            <p:cNvCxnSpPr/>
            <p:nvPr/>
          </p:nvCxnSpPr>
          <p:spPr>
            <a:xfrm flipV="1">
              <a:off x="4663426" y="3484396"/>
              <a:ext cx="1451079" cy="177162"/>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51" name="直線コネクタ 150"/>
            <p:cNvCxnSpPr/>
            <p:nvPr/>
          </p:nvCxnSpPr>
          <p:spPr>
            <a:xfrm flipV="1">
              <a:off x="4614895" y="4210032"/>
              <a:ext cx="1521450" cy="288797"/>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52" name="テキスト ボックス 151"/>
            <p:cNvSpPr txBox="1"/>
            <p:nvPr/>
          </p:nvSpPr>
          <p:spPr>
            <a:xfrm rot="10636497">
              <a:off x="4537245" y="2302510"/>
              <a:ext cx="706128" cy="1980328"/>
            </a:xfrm>
            <a:prstGeom prst="rect">
              <a:avLst/>
            </a:prstGeom>
            <a:noFill/>
          </p:spPr>
          <p:txBody>
            <a:bodyPr vert="eaVert">
              <a:spAutoFit/>
            </a:bodyPr>
            <a:lstStyle/>
            <a:p>
              <a:pPr algn="ctr" eaLnBrk="1" fontAlgn="auto" hangingPunct="1">
                <a:spcBef>
                  <a:spcPts val="0"/>
                </a:spcBef>
                <a:spcAft>
                  <a:spcPts val="0"/>
                </a:spcAft>
                <a:defRPr/>
              </a:pPr>
              <a:r>
                <a:rPr kumimoji="1" lang="en-US" altLang="ja-JP" dirty="0">
                  <a:solidFill>
                    <a:prstClr val="black"/>
                  </a:solidFill>
                  <a:latin typeface="Calibri" panose="020F0502020204030204"/>
                  <a:ea typeface="ＭＳ Ｐゴシック" panose="020B0600070205080204" pitchFamily="50" charset="-128"/>
                </a:rPr>
                <a:t>Heavy</a:t>
              </a:r>
              <a:endParaRPr kumimoji="1" lang="ja-JP" altLang="en-US" dirty="0">
                <a:solidFill>
                  <a:prstClr val="black"/>
                </a:solidFill>
                <a:latin typeface="Calibri" panose="020F0502020204030204"/>
                <a:ea typeface="ＭＳ Ｐゴシック" panose="020B0600070205080204" pitchFamily="50" charset="-128"/>
              </a:endParaRPr>
            </a:p>
          </p:txBody>
        </p:sp>
        <p:sp>
          <p:nvSpPr>
            <p:cNvPr id="153" name="テキスト ボックス 152"/>
            <p:cNvSpPr txBox="1"/>
            <p:nvPr/>
          </p:nvSpPr>
          <p:spPr>
            <a:xfrm rot="10636497">
              <a:off x="5039599" y="2227276"/>
              <a:ext cx="623507" cy="1977902"/>
            </a:xfrm>
            <a:prstGeom prst="rect">
              <a:avLst/>
            </a:prstGeom>
            <a:noFill/>
          </p:spPr>
          <p:txBody>
            <a:bodyPr vert="eaVert">
              <a:spAutoFit/>
            </a:bodyPr>
            <a:lstStyle/>
            <a:p>
              <a:pPr algn="ctr" eaLnBrk="1" fontAlgn="auto" hangingPunct="1">
                <a:spcBef>
                  <a:spcPts val="0"/>
                </a:spcBef>
                <a:spcAft>
                  <a:spcPts val="0"/>
                </a:spcAft>
                <a:defRPr/>
              </a:pPr>
              <a:r>
                <a:rPr kumimoji="1" lang="en-US" altLang="ja-JP" dirty="0" smtClean="0">
                  <a:solidFill>
                    <a:prstClr val="black"/>
                  </a:solidFill>
                  <a:latin typeface="Calibri" panose="020F0502020204030204"/>
                  <a:ea typeface="ＭＳ Ｐゴシック" panose="020B0600070205080204" pitchFamily="50" charset="-128"/>
                </a:rPr>
                <a:t>Medium</a:t>
              </a:r>
              <a:endParaRPr kumimoji="1" lang="ja-JP" altLang="en-US" dirty="0">
                <a:solidFill>
                  <a:prstClr val="black"/>
                </a:solidFill>
                <a:latin typeface="Calibri" panose="020F0502020204030204"/>
                <a:ea typeface="ＭＳ Ｐゴシック" panose="020B0600070205080204" pitchFamily="50" charset="-128"/>
              </a:endParaRPr>
            </a:p>
          </p:txBody>
        </p:sp>
        <p:sp>
          <p:nvSpPr>
            <p:cNvPr id="154" name="テキスト ボックス 153"/>
            <p:cNvSpPr txBox="1"/>
            <p:nvPr/>
          </p:nvSpPr>
          <p:spPr>
            <a:xfrm rot="10636497">
              <a:off x="5527279" y="2173885"/>
              <a:ext cx="706128" cy="1977902"/>
            </a:xfrm>
            <a:prstGeom prst="rect">
              <a:avLst/>
            </a:prstGeom>
            <a:noFill/>
          </p:spPr>
          <p:txBody>
            <a:bodyPr vert="eaVert">
              <a:spAutoFit/>
            </a:bodyPr>
            <a:lstStyle/>
            <a:p>
              <a:pPr algn="ctr" eaLnBrk="1" fontAlgn="auto" hangingPunct="1">
                <a:spcBef>
                  <a:spcPts val="0"/>
                </a:spcBef>
                <a:spcAft>
                  <a:spcPts val="0"/>
                </a:spcAft>
                <a:defRPr/>
              </a:pPr>
              <a:r>
                <a:rPr kumimoji="1" lang="en-US" altLang="ja-JP" dirty="0">
                  <a:solidFill>
                    <a:prstClr val="black"/>
                  </a:solidFill>
                  <a:latin typeface="Calibri" panose="020F0502020204030204"/>
                  <a:ea typeface="ＭＳ Ｐゴシック" panose="020B0600070205080204" pitchFamily="50" charset="-128"/>
                </a:rPr>
                <a:t>Scarce</a:t>
              </a:r>
            </a:p>
          </p:txBody>
        </p:sp>
        <p:sp>
          <p:nvSpPr>
            <p:cNvPr id="155" name="テキスト ボックス 154"/>
            <p:cNvSpPr txBox="1"/>
            <p:nvPr/>
          </p:nvSpPr>
          <p:spPr>
            <a:xfrm>
              <a:off x="4634307" y="5607910"/>
              <a:ext cx="667303" cy="310640"/>
            </a:xfrm>
            <a:prstGeom prst="rect">
              <a:avLst/>
            </a:prstGeom>
            <a:noFill/>
          </p:spPr>
          <p:txBody>
            <a:bodyPr>
              <a:spAutoFit/>
            </a:bodyPr>
            <a:lstStyle/>
            <a:p>
              <a:pPr eaLnBrk="1" fontAlgn="auto" hangingPunct="1">
                <a:spcBef>
                  <a:spcPts val="0"/>
                </a:spcBef>
                <a:spcAft>
                  <a:spcPts val="0"/>
                </a:spcAft>
                <a:defRPr/>
              </a:pPr>
              <a:r>
                <a:rPr kumimoji="1" lang="en-US" altLang="ja-JP" sz="720" dirty="0">
                  <a:solidFill>
                    <a:srgbClr val="FF0000"/>
                  </a:solidFill>
                  <a:latin typeface="Calibri" panose="020F0502020204030204"/>
                  <a:ea typeface="ＭＳ Ｐゴシック" panose="020B0600070205080204" pitchFamily="50" charset="-128"/>
                </a:rPr>
                <a:t>Hard</a:t>
              </a:r>
              <a:endParaRPr kumimoji="1" lang="ja-JP" altLang="en-US" sz="720" dirty="0">
                <a:solidFill>
                  <a:srgbClr val="FF0000"/>
                </a:solidFill>
                <a:latin typeface="Calibri" panose="020F0502020204030204"/>
                <a:ea typeface="ＭＳ Ｐゴシック" panose="020B0600070205080204" pitchFamily="50" charset="-128"/>
              </a:endParaRPr>
            </a:p>
          </p:txBody>
        </p:sp>
      </p:grpSp>
      <p:sp>
        <p:nvSpPr>
          <p:cNvPr id="11" name="テキスト ボックス 10"/>
          <p:cNvSpPr txBox="1"/>
          <p:nvPr/>
        </p:nvSpPr>
        <p:spPr>
          <a:xfrm>
            <a:off x="5420279" y="1625596"/>
            <a:ext cx="954107" cy="369332"/>
          </a:xfrm>
          <a:prstGeom prst="rect">
            <a:avLst/>
          </a:prstGeom>
          <a:noFill/>
        </p:spPr>
        <p:txBody>
          <a:bodyPr wrap="none" rtlCol="0">
            <a:spAutoFit/>
          </a:bodyPr>
          <a:lstStyle/>
          <a:p>
            <a:r>
              <a:rPr kumimoji="1" lang="en-US" altLang="ja-JP" dirty="0" smtClean="0">
                <a:solidFill>
                  <a:prstClr val="black"/>
                </a:solidFill>
                <a:latin typeface="Meiryo UI" panose="020B0604030504040204" pitchFamily="50" charset="-128"/>
                <a:ea typeface="Meiryo UI" panose="020B0604030504040204" pitchFamily="50" charset="-128"/>
              </a:rPr>
              <a:t>(1),(2)</a:t>
            </a:r>
            <a:endParaRPr kumimoji="1" lang="ja-JP" altLang="en-US" dirty="0">
              <a:solidFill>
                <a:prstClr val="black"/>
              </a:solidFill>
              <a:latin typeface="Meiryo UI" panose="020B0604030504040204" pitchFamily="50" charset="-128"/>
              <a:ea typeface="Meiryo UI" panose="020B0604030504040204" pitchFamily="50" charset="-128"/>
            </a:endParaRPr>
          </a:p>
        </p:txBody>
      </p:sp>
      <p:sp>
        <p:nvSpPr>
          <p:cNvPr id="12" name="フリーフォーム 11"/>
          <p:cNvSpPr/>
          <p:nvPr/>
        </p:nvSpPr>
        <p:spPr>
          <a:xfrm>
            <a:off x="5397988" y="1721224"/>
            <a:ext cx="599400" cy="2097741"/>
          </a:xfrm>
          <a:custGeom>
            <a:avLst/>
            <a:gdLst>
              <a:gd name="connsiteX0" fmla="*/ 599400 w 599400"/>
              <a:gd name="connsiteY0" fmla="*/ 0 h 2097741"/>
              <a:gd name="connsiteX1" fmla="*/ 61518 w 599400"/>
              <a:gd name="connsiteY1" fmla="*/ 618564 h 2097741"/>
              <a:gd name="connsiteX2" fmla="*/ 21177 w 599400"/>
              <a:gd name="connsiteY2" fmla="*/ 779929 h 2097741"/>
              <a:gd name="connsiteX3" fmla="*/ 7730 w 599400"/>
              <a:gd name="connsiteY3" fmla="*/ 1653988 h 2097741"/>
              <a:gd name="connsiteX4" fmla="*/ 142200 w 599400"/>
              <a:gd name="connsiteY4" fmla="*/ 1869141 h 2097741"/>
              <a:gd name="connsiteX5" fmla="*/ 357353 w 599400"/>
              <a:gd name="connsiteY5" fmla="*/ 2097741 h 2097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9400" h="2097741">
                <a:moveTo>
                  <a:pt x="599400" y="0"/>
                </a:moveTo>
                <a:cubicBezTo>
                  <a:pt x="378644" y="244288"/>
                  <a:pt x="157888" y="488576"/>
                  <a:pt x="61518" y="618564"/>
                </a:cubicBezTo>
                <a:cubicBezTo>
                  <a:pt x="-34852" y="748552"/>
                  <a:pt x="30142" y="607358"/>
                  <a:pt x="21177" y="779929"/>
                </a:cubicBezTo>
                <a:cubicBezTo>
                  <a:pt x="12212" y="952500"/>
                  <a:pt x="-12441" y="1472453"/>
                  <a:pt x="7730" y="1653988"/>
                </a:cubicBezTo>
                <a:cubicBezTo>
                  <a:pt x="27900" y="1835523"/>
                  <a:pt x="83929" y="1795182"/>
                  <a:pt x="142200" y="1869141"/>
                </a:cubicBezTo>
                <a:cubicBezTo>
                  <a:pt x="200470" y="1943100"/>
                  <a:pt x="278911" y="2020420"/>
                  <a:pt x="357353" y="2097741"/>
                </a:cubicBezTo>
              </a:path>
            </a:pathLst>
          </a:custGeom>
          <a:ln w="19050">
            <a:headEnd type="triangle" w="med" len="med"/>
            <a:tailEnd type="triangl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grpSp>
        <p:nvGrpSpPr>
          <p:cNvPr id="84" name="グループ化 83"/>
          <p:cNvGrpSpPr/>
          <p:nvPr/>
        </p:nvGrpSpPr>
        <p:grpSpPr>
          <a:xfrm>
            <a:off x="509046" y="5051573"/>
            <a:ext cx="2351478" cy="824998"/>
            <a:chOff x="509046" y="5051573"/>
            <a:chExt cx="2351478" cy="824998"/>
          </a:xfrm>
        </p:grpSpPr>
        <p:sp>
          <p:nvSpPr>
            <p:cNvPr id="85" name="正方形/長方形 84"/>
            <p:cNvSpPr/>
            <p:nvPr/>
          </p:nvSpPr>
          <p:spPr>
            <a:xfrm>
              <a:off x="509046" y="5284557"/>
              <a:ext cx="2351478" cy="338554"/>
            </a:xfrm>
            <a:prstGeom prst="rect">
              <a:avLst/>
            </a:prstGeom>
          </p:spPr>
          <p:txBody>
            <a:bodyPr wrap="none">
              <a:spAutoFit/>
            </a:bodyPr>
            <a:lstStyle/>
            <a:p>
              <a:pPr eaLnBrk="1" fontAlgn="auto" hangingPunct="1">
                <a:spcBef>
                  <a:spcPts val="0"/>
                </a:spcBef>
                <a:spcAft>
                  <a:spcPts val="0"/>
                </a:spcAft>
                <a:defRPr/>
              </a:pPr>
              <a:r>
                <a:rPr kumimoji="1" lang="en-US" altLang="ja-JP" sz="1600" dirty="0">
                  <a:solidFill>
                    <a:prstClr val="black"/>
                  </a:solidFill>
                  <a:latin typeface="Calibri" panose="020F0502020204030204"/>
                  <a:ea typeface="ＭＳ Ｐゴシック" panose="020B0600070205080204" pitchFamily="50" charset="-128"/>
                </a:rPr>
                <a:t>M</a:t>
              </a:r>
              <a:r>
                <a:rPr kumimoji="1" lang="ja-JP" altLang="en-US" sz="1600" dirty="0">
                  <a:solidFill>
                    <a:prstClr val="black"/>
                  </a:solidFill>
                  <a:latin typeface="Calibri" panose="020F0502020204030204"/>
                  <a:ea typeface="ＭＳ Ｐゴシック" panose="020B0600070205080204" pitchFamily="50" charset="-128"/>
                </a:rPr>
                <a:t>：</a:t>
              </a:r>
              <a:r>
                <a:rPr kumimoji="1" lang="en-US" altLang="ja-JP" sz="1600" dirty="0">
                  <a:solidFill>
                    <a:prstClr val="black"/>
                  </a:solidFill>
                  <a:latin typeface="Calibri" panose="020F0502020204030204"/>
                  <a:ea typeface="ＭＳ Ｐゴシック" panose="020B0600070205080204" pitchFamily="50" charset="-128"/>
                </a:rPr>
                <a:t>Management</a:t>
              </a:r>
              <a:r>
                <a:rPr kumimoji="1" lang="ja-JP" altLang="en-US" sz="1600" dirty="0">
                  <a:solidFill>
                    <a:prstClr val="black"/>
                  </a:solidFill>
                  <a:latin typeface="Calibri" panose="020F0502020204030204"/>
                  <a:ea typeface="ＭＳ Ｐゴシック" panose="020B0600070205080204" pitchFamily="50" charset="-128"/>
                </a:rPr>
                <a:t> </a:t>
              </a:r>
              <a:r>
                <a:rPr kumimoji="1" lang="en-US" altLang="ja-JP" sz="1600" dirty="0">
                  <a:solidFill>
                    <a:prstClr val="black"/>
                  </a:solidFill>
                  <a:latin typeface="Calibri" panose="020F0502020204030204"/>
                  <a:ea typeface="ＭＳ Ｐゴシック" panose="020B0600070205080204" pitchFamily="50" charset="-128"/>
                </a:rPr>
                <a:t>Function</a:t>
              </a:r>
              <a:endParaRPr kumimoji="1" lang="ja-JP" altLang="en-US" sz="1600" dirty="0">
                <a:solidFill>
                  <a:prstClr val="black"/>
                </a:solidFill>
                <a:latin typeface="Calibri" panose="020F0502020204030204"/>
                <a:ea typeface="ＭＳ Ｐゴシック" panose="020B0600070205080204" pitchFamily="50" charset="-128"/>
              </a:endParaRPr>
            </a:p>
          </p:txBody>
        </p:sp>
        <p:sp>
          <p:nvSpPr>
            <p:cNvPr id="87" name="正方形/長方形 86"/>
            <p:cNvSpPr/>
            <p:nvPr/>
          </p:nvSpPr>
          <p:spPr>
            <a:xfrm>
              <a:off x="539325" y="5051573"/>
              <a:ext cx="1777474" cy="338554"/>
            </a:xfrm>
            <a:prstGeom prst="rect">
              <a:avLst/>
            </a:prstGeom>
          </p:spPr>
          <p:txBody>
            <a:bodyPr wrap="none">
              <a:spAutoFit/>
            </a:bodyPr>
            <a:lstStyle/>
            <a:p>
              <a:pPr eaLnBrk="1" fontAlgn="auto" hangingPunct="1">
                <a:spcBef>
                  <a:spcPts val="0"/>
                </a:spcBef>
                <a:spcAft>
                  <a:spcPts val="0"/>
                </a:spcAft>
                <a:defRPr/>
              </a:pPr>
              <a:r>
                <a:rPr kumimoji="1" lang="en-US" altLang="ja-JP" sz="1600" dirty="0">
                  <a:solidFill>
                    <a:prstClr val="black"/>
                  </a:solidFill>
                  <a:latin typeface="Calibri" panose="020F0502020204030204"/>
                  <a:ea typeface="ＭＳ Ｐゴシック" panose="020B0600070205080204" pitchFamily="50" charset="-128"/>
                </a:rPr>
                <a:t>V</a:t>
              </a:r>
              <a:r>
                <a:rPr kumimoji="1" lang="ja-JP" altLang="en-US" sz="1600" dirty="0">
                  <a:solidFill>
                    <a:prstClr val="black"/>
                  </a:solidFill>
                  <a:latin typeface="Calibri" panose="020F0502020204030204"/>
                  <a:ea typeface="ＭＳ Ｐゴシック" panose="020B0600070205080204" pitchFamily="50" charset="-128"/>
                </a:rPr>
                <a:t>：</a:t>
              </a:r>
              <a:r>
                <a:rPr kumimoji="1" lang="en-US" altLang="ja-JP" sz="1600" dirty="0">
                  <a:solidFill>
                    <a:prstClr val="black"/>
                  </a:solidFill>
                  <a:latin typeface="Calibri" panose="020F0502020204030204"/>
                  <a:ea typeface="ＭＳ Ｐゴシック" panose="020B0600070205080204" pitchFamily="50" charset="-128"/>
                </a:rPr>
                <a:t>Vehicle</a:t>
              </a:r>
              <a:r>
                <a:rPr kumimoji="1" lang="ja-JP" altLang="en-US" sz="1600" dirty="0">
                  <a:solidFill>
                    <a:prstClr val="black"/>
                  </a:solidFill>
                  <a:latin typeface="Calibri" panose="020F0502020204030204"/>
                  <a:ea typeface="ＭＳ Ｐゴシック" panose="020B0600070205080204" pitchFamily="50" charset="-128"/>
                </a:rPr>
                <a:t> </a:t>
              </a:r>
              <a:r>
                <a:rPr kumimoji="1" lang="en-US" altLang="ja-JP" sz="1600" dirty="0">
                  <a:solidFill>
                    <a:prstClr val="black"/>
                  </a:solidFill>
                  <a:latin typeface="Calibri" panose="020F0502020204030204"/>
                  <a:ea typeface="ＭＳ Ｐゴシック" panose="020B0600070205080204" pitchFamily="50" charset="-128"/>
                </a:rPr>
                <a:t>Function</a:t>
              </a:r>
              <a:endParaRPr kumimoji="1" lang="ja-JP" altLang="en-US" sz="1600" dirty="0">
                <a:solidFill>
                  <a:prstClr val="black"/>
                </a:solidFill>
                <a:latin typeface="Calibri" panose="020F0502020204030204"/>
                <a:ea typeface="ＭＳ Ｐゴシック" panose="020B0600070205080204" pitchFamily="50" charset="-128"/>
              </a:endParaRPr>
            </a:p>
          </p:txBody>
        </p:sp>
        <p:sp>
          <p:nvSpPr>
            <p:cNvPr id="88" name="正方形/長方形 87"/>
            <p:cNvSpPr/>
            <p:nvPr/>
          </p:nvSpPr>
          <p:spPr>
            <a:xfrm>
              <a:off x="528645" y="5538017"/>
              <a:ext cx="1794081" cy="338554"/>
            </a:xfrm>
            <a:prstGeom prst="rect">
              <a:avLst/>
            </a:prstGeom>
          </p:spPr>
          <p:txBody>
            <a:bodyPr wrap="none">
              <a:spAutoFit/>
            </a:bodyPr>
            <a:lstStyle/>
            <a:p>
              <a:pPr eaLnBrk="1" fontAlgn="auto" hangingPunct="1">
                <a:spcBef>
                  <a:spcPts val="0"/>
                </a:spcBef>
                <a:spcAft>
                  <a:spcPts val="0"/>
                </a:spcAft>
                <a:defRPr/>
              </a:pPr>
              <a:r>
                <a:rPr kumimoji="1" lang="en-US" altLang="ja-JP" sz="1600" dirty="0">
                  <a:solidFill>
                    <a:prstClr val="black"/>
                  </a:solidFill>
                  <a:latin typeface="Calibri" panose="020F0502020204030204"/>
                  <a:ea typeface="ＭＳ Ｐゴシック" panose="020B0600070205080204" pitchFamily="50" charset="-128"/>
                </a:rPr>
                <a:t>H</a:t>
              </a:r>
              <a:r>
                <a:rPr kumimoji="1" lang="ja-JP" altLang="en-US" sz="1600" dirty="0">
                  <a:solidFill>
                    <a:prstClr val="black"/>
                  </a:solidFill>
                  <a:latin typeface="Calibri" panose="020F0502020204030204"/>
                  <a:ea typeface="ＭＳ Ｐゴシック" panose="020B0600070205080204" pitchFamily="50" charset="-128"/>
                </a:rPr>
                <a:t>：</a:t>
              </a:r>
              <a:r>
                <a:rPr kumimoji="1" lang="en-US" altLang="ja-JP" sz="1600" dirty="0">
                  <a:solidFill>
                    <a:prstClr val="black"/>
                  </a:solidFill>
                  <a:latin typeface="Calibri" panose="020F0502020204030204"/>
                  <a:ea typeface="ＭＳ Ｐゴシック" panose="020B0600070205080204" pitchFamily="50" charset="-128"/>
                </a:rPr>
                <a:t>Human</a:t>
              </a:r>
              <a:r>
                <a:rPr kumimoji="1" lang="ja-JP" altLang="en-US" sz="1600" dirty="0">
                  <a:solidFill>
                    <a:prstClr val="black"/>
                  </a:solidFill>
                  <a:latin typeface="Calibri" panose="020F0502020204030204"/>
                  <a:ea typeface="ＭＳ Ｐゴシック" panose="020B0600070205080204" pitchFamily="50" charset="-128"/>
                </a:rPr>
                <a:t> </a:t>
              </a:r>
              <a:r>
                <a:rPr kumimoji="1" lang="en-US" altLang="ja-JP" sz="1600" dirty="0">
                  <a:solidFill>
                    <a:prstClr val="black"/>
                  </a:solidFill>
                  <a:latin typeface="Calibri" panose="020F0502020204030204"/>
                  <a:ea typeface="ＭＳ Ｐゴシック" panose="020B0600070205080204" pitchFamily="50" charset="-128"/>
                </a:rPr>
                <a:t>Function</a:t>
              </a:r>
              <a:endParaRPr kumimoji="1" lang="ja-JP" altLang="en-US" sz="1600" dirty="0">
                <a:solidFill>
                  <a:prstClr val="black"/>
                </a:solidFill>
                <a:latin typeface="Calibri" panose="020F0502020204030204"/>
                <a:ea typeface="ＭＳ Ｐゴシック" panose="020B0600070205080204" pitchFamily="50" charset="-128"/>
              </a:endParaRPr>
            </a:p>
          </p:txBody>
        </p:sp>
      </p:grpSp>
      <p:sp>
        <p:nvSpPr>
          <p:cNvPr id="90" name="テキスト ボックス 89"/>
          <p:cNvSpPr txBox="1"/>
          <p:nvPr/>
        </p:nvSpPr>
        <p:spPr bwMode="auto">
          <a:xfrm rot="10800000">
            <a:off x="1456272" y="1349280"/>
            <a:ext cx="461665" cy="3142428"/>
          </a:xfrm>
          <a:prstGeom prst="rect">
            <a:avLst/>
          </a:prstGeom>
          <a:noFill/>
        </p:spPr>
        <p:txBody>
          <a:bodyPr vert="eaVert" wrap="square">
            <a:spAutoFit/>
          </a:bodyPr>
          <a:lstStyle/>
          <a:p>
            <a:pPr algn="ctr" eaLnBrk="1" fontAlgn="auto" hangingPunct="1">
              <a:spcBef>
                <a:spcPts val="0"/>
              </a:spcBef>
              <a:spcAft>
                <a:spcPts val="0"/>
              </a:spcAft>
              <a:defRPr/>
            </a:pPr>
            <a:r>
              <a:rPr kumimoji="1" lang="en-US" altLang="ja-JP" dirty="0" smtClean="0">
                <a:solidFill>
                  <a:srgbClr val="FF0000"/>
                </a:solidFill>
                <a:latin typeface="Calibri" panose="020F0502020204030204"/>
                <a:ea typeface="ＭＳ Ｐゴシック" panose="020B0600070205080204" pitchFamily="50" charset="-128"/>
              </a:rPr>
              <a:t>Vehicle Automation Level</a:t>
            </a:r>
            <a:endParaRPr kumimoji="1" lang="ja-JP" altLang="en-US" dirty="0">
              <a:solidFill>
                <a:srgbClr val="FF0000"/>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10330614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タイトル 1"/>
          <p:cNvSpPr>
            <a:spLocks noGrp="1"/>
          </p:cNvSpPr>
          <p:nvPr>
            <p:ph type="title"/>
          </p:nvPr>
        </p:nvSpPr>
        <p:spPr>
          <a:xfrm>
            <a:off x="431800" y="144463"/>
            <a:ext cx="7777163" cy="792163"/>
          </a:xfrm>
        </p:spPr>
        <p:txBody>
          <a:bodyPr/>
          <a:lstStyle/>
          <a:p>
            <a:pPr eaLnBrk="1" hangingPunct="1"/>
            <a:r>
              <a:rPr kumimoji="1" lang="en-US" altLang="ja-JP" sz="2000" dirty="0" smtClean="0"/>
              <a:t>(3)</a:t>
            </a:r>
            <a:r>
              <a:rPr lang="en-US" altLang="ja-JP" sz="2000" dirty="0" smtClean="0"/>
              <a:t> </a:t>
            </a:r>
            <a:r>
              <a:rPr lang="en-US" altLang="ja-JP" sz="2000" dirty="0" smtClean="0"/>
              <a:t>Automated Driving by Micro Vehicle in a sparsely populated area</a:t>
            </a:r>
            <a:endParaRPr kumimoji="1" lang="ja-JP" altLang="en-US" sz="2000" dirty="0" smtClean="0"/>
          </a:p>
        </p:txBody>
      </p:sp>
      <p:sp>
        <p:nvSpPr>
          <p:cNvPr id="27651" name="コンテンツ プレースホルダー 2"/>
          <p:cNvSpPr>
            <a:spLocks noGrp="1"/>
          </p:cNvSpPr>
          <p:nvPr>
            <p:ph idx="1"/>
          </p:nvPr>
        </p:nvSpPr>
        <p:spPr>
          <a:xfrm>
            <a:off x="431800" y="4464050"/>
            <a:ext cx="3283596" cy="1243013"/>
          </a:xfrm>
        </p:spPr>
        <p:txBody>
          <a:bodyPr/>
          <a:lstStyle/>
          <a:p>
            <a:pPr eaLnBrk="1" hangingPunct="1"/>
            <a:r>
              <a:rPr lang="en-US" altLang="ja-JP" sz="1800" dirty="0" smtClean="0"/>
              <a:t>In </a:t>
            </a:r>
            <a:r>
              <a:rPr lang="en-US" altLang="ja-JP" sz="1800" dirty="0" smtClean="0"/>
              <a:t>winter time, </a:t>
            </a:r>
            <a:r>
              <a:rPr lang="en-US" altLang="ja-JP" sz="1800" dirty="0" smtClean="0"/>
              <a:t>a special vehicle is required </a:t>
            </a:r>
            <a:r>
              <a:rPr lang="en-US" altLang="ja-JP" sz="1800" dirty="0" smtClean="0"/>
              <a:t>for the use </a:t>
            </a:r>
            <a:r>
              <a:rPr lang="en-US" altLang="ja-JP" sz="1800" dirty="0" smtClean="0"/>
              <a:t>on snow-covered roads.</a:t>
            </a:r>
            <a:endParaRPr kumimoji="1" lang="ja-JP" altLang="en-US" sz="1800" dirty="0" smtClean="0"/>
          </a:p>
        </p:txBody>
      </p:sp>
      <p:grpSp>
        <p:nvGrpSpPr>
          <p:cNvPr id="27652" name="グループ化 3"/>
          <p:cNvGrpSpPr>
            <a:grpSpLocks/>
          </p:cNvGrpSpPr>
          <p:nvPr/>
        </p:nvGrpSpPr>
        <p:grpSpPr bwMode="auto">
          <a:xfrm>
            <a:off x="1357029" y="1024020"/>
            <a:ext cx="5843871" cy="4659312"/>
            <a:chOff x="-261999" y="0"/>
            <a:chExt cx="6717075" cy="6153150"/>
          </a:xfrm>
        </p:grpSpPr>
        <p:sp>
          <p:nvSpPr>
            <p:cNvPr id="5" name="正方形/長方形 4"/>
            <p:cNvSpPr/>
            <p:nvPr/>
          </p:nvSpPr>
          <p:spPr>
            <a:xfrm>
              <a:off x="2133125" y="294577"/>
              <a:ext cx="1505978" cy="84855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100"/>
                </a:lnSpc>
                <a:spcAft>
                  <a:spcPts val="0"/>
                </a:spcAft>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Automated driving using on-board systems</a:t>
              </a:r>
              <a:endParaRPr lang="ja-JP" sz="1050" kern="100" dirty="0">
                <a:ea typeface="ＭＳ 明朝" panose="02020609040205080304" pitchFamily="17" charset="-128"/>
                <a:cs typeface="Times New Roman" panose="02020603050405020304" pitchFamily="18" charset="0"/>
              </a:endParaRPr>
            </a:p>
          </p:txBody>
        </p:sp>
        <p:sp>
          <p:nvSpPr>
            <p:cNvPr id="6" name="円/楕円 5"/>
            <p:cNvSpPr/>
            <p:nvPr/>
          </p:nvSpPr>
          <p:spPr>
            <a:xfrm>
              <a:off x="658091" y="351734"/>
              <a:ext cx="379589" cy="382511"/>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A</a:t>
              </a:r>
              <a:endParaRPr lang="ja-JP" sz="1050" kern="100">
                <a:ea typeface="ＭＳ 明朝" panose="02020609040205080304" pitchFamily="17" charset="-128"/>
                <a:cs typeface="Times New Roman" panose="02020603050405020304" pitchFamily="18" charset="0"/>
              </a:endParaRPr>
            </a:p>
          </p:txBody>
        </p:sp>
        <p:sp>
          <p:nvSpPr>
            <p:cNvPr id="7" name="円/楕円 6"/>
            <p:cNvSpPr/>
            <p:nvPr/>
          </p:nvSpPr>
          <p:spPr>
            <a:xfrm>
              <a:off x="4734547" y="371520"/>
              <a:ext cx="379589" cy="380312"/>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B</a:t>
              </a:r>
              <a:endParaRPr lang="ja-JP" sz="1050" kern="100">
                <a:ea typeface="ＭＳ 明朝" panose="02020609040205080304" pitchFamily="17" charset="-128"/>
                <a:cs typeface="Times New Roman" panose="02020603050405020304" pitchFamily="18" charset="0"/>
              </a:endParaRPr>
            </a:p>
          </p:txBody>
        </p:sp>
        <p:cxnSp>
          <p:nvCxnSpPr>
            <p:cNvPr id="8" name="直線矢印コネクタ 7"/>
            <p:cNvCxnSpPr/>
            <p:nvPr/>
          </p:nvCxnSpPr>
          <p:spPr>
            <a:xfrm>
              <a:off x="942782" y="666098"/>
              <a:ext cx="1095445" cy="1000243"/>
            </a:xfrm>
            <a:prstGeom prst="straightConnector1">
              <a:avLst/>
            </a:prstGeom>
            <a:ln>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9" name="正方形/長方形 8"/>
            <p:cNvSpPr/>
            <p:nvPr/>
          </p:nvSpPr>
          <p:spPr>
            <a:xfrm>
              <a:off x="4505557" y="923302"/>
              <a:ext cx="1590560" cy="64851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100"/>
                </a:lnSpc>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Automated Parking Guide</a:t>
              </a:r>
              <a:endParaRPr lang="ja-JP" sz="1050" kern="100">
                <a:ea typeface="ＭＳ 明朝" panose="02020609040205080304" pitchFamily="17" charset="-128"/>
                <a:cs typeface="Times New Roman" panose="02020603050405020304" pitchFamily="18" charset="0"/>
              </a:endParaRPr>
            </a:p>
          </p:txBody>
        </p:sp>
        <p:cxnSp>
          <p:nvCxnSpPr>
            <p:cNvPr id="10" name="直線矢印コネクタ 9"/>
            <p:cNvCxnSpPr/>
            <p:nvPr/>
          </p:nvCxnSpPr>
          <p:spPr>
            <a:xfrm>
              <a:off x="2438447" y="1143136"/>
              <a:ext cx="10314" cy="52320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直線矢印コネクタ 10"/>
            <p:cNvCxnSpPr/>
            <p:nvPr/>
          </p:nvCxnSpPr>
          <p:spPr>
            <a:xfrm>
              <a:off x="3162554" y="1143136"/>
              <a:ext cx="8252" cy="52320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直線矢印コネクタ 11"/>
            <p:cNvCxnSpPr/>
            <p:nvPr/>
          </p:nvCxnSpPr>
          <p:spPr>
            <a:xfrm>
              <a:off x="2820098" y="1143136"/>
              <a:ext cx="8252" cy="523205"/>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13" name="正方形/長方形 12"/>
            <p:cNvSpPr/>
            <p:nvPr/>
          </p:nvSpPr>
          <p:spPr>
            <a:xfrm>
              <a:off x="1662765" y="1666341"/>
              <a:ext cx="2518903" cy="134318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100"/>
                </a:lnSpc>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 </a:t>
              </a:r>
              <a:endParaRPr lang="ja-JP" sz="1050" kern="100">
                <a:ea typeface="ＭＳ 明朝" panose="02020609040205080304" pitchFamily="17" charset="-128"/>
                <a:cs typeface="Times New Roman" panose="02020603050405020304" pitchFamily="18" charset="0"/>
              </a:endParaRPr>
            </a:p>
          </p:txBody>
        </p:sp>
        <p:sp>
          <p:nvSpPr>
            <p:cNvPr id="14" name="正方形/長方形 13"/>
            <p:cNvSpPr/>
            <p:nvPr/>
          </p:nvSpPr>
          <p:spPr>
            <a:xfrm>
              <a:off x="1759725" y="1666341"/>
              <a:ext cx="2355928" cy="134318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200"/>
                </a:lnSpc>
                <a:spcAft>
                  <a:spcPts val="0"/>
                </a:spcAft>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Micro Vehicle Monitoring Center</a:t>
              </a:r>
              <a:endParaRPr lang="ja-JP" sz="1050" kern="100" dirty="0">
                <a:ea typeface="ＭＳ 明朝" panose="02020609040205080304" pitchFamily="17" charset="-128"/>
                <a:cs typeface="Times New Roman" panose="02020603050405020304" pitchFamily="18" charset="0"/>
              </a:endParaRPr>
            </a:p>
            <a:p>
              <a:pPr marL="342900" indent="-342900" eaLnBrk="1" hangingPunct="1">
                <a:lnSpc>
                  <a:spcPts val="1200"/>
                </a:lnSpc>
                <a:spcAft>
                  <a:spcPts val="0"/>
                </a:spcAft>
                <a:buFont typeface="ＭＳ Ｐ明朝" panose="02020600040205080304" pitchFamily="18" charset="-128"/>
                <a:buChar char="-"/>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Locations, map</a:t>
              </a:r>
              <a:endParaRPr lang="ja-JP" sz="1050" kern="100" dirty="0">
                <a:ea typeface="ＭＳ 明朝" panose="02020609040205080304" pitchFamily="17" charset="-128"/>
                <a:cs typeface="Times New Roman" panose="02020603050405020304" pitchFamily="18" charset="0"/>
              </a:endParaRPr>
            </a:p>
            <a:p>
              <a:pPr marL="342900" indent="-342900" eaLnBrk="1" hangingPunct="1">
                <a:lnSpc>
                  <a:spcPts val="1200"/>
                </a:lnSpc>
                <a:spcAft>
                  <a:spcPts val="0"/>
                </a:spcAft>
                <a:buFont typeface="ＭＳ Ｐ明朝" panose="02020600040205080304" pitchFamily="18" charset="-128"/>
                <a:buChar char="-"/>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Weather, incidents</a:t>
              </a:r>
              <a:endParaRPr lang="ja-JP" sz="1050" kern="100" dirty="0">
                <a:ea typeface="ＭＳ 明朝" panose="02020609040205080304" pitchFamily="17" charset="-128"/>
                <a:cs typeface="Times New Roman" panose="02020603050405020304" pitchFamily="18" charset="0"/>
              </a:endParaRPr>
            </a:p>
            <a:p>
              <a:pPr marL="342900" indent="-342900" eaLnBrk="1" hangingPunct="1">
                <a:lnSpc>
                  <a:spcPts val="1200"/>
                </a:lnSpc>
                <a:spcAft>
                  <a:spcPts val="0"/>
                </a:spcAft>
                <a:buFont typeface="ＭＳ Ｐ明朝" panose="02020600040205080304" pitchFamily="18" charset="-128"/>
                <a:buChar char="-"/>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Area restriction</a:t>
              </a:r>
              <a:endParaRPr lang="ja-JP" sz="1050" kern="100" dirty="0">
                <a:ea typeface="ＭＳ 明朝" panose="02020609040205080304" pitchFamily="17" charset="-128"/>
                <a:cs typeface="Times New Roman" panose="02020603050405020304" pitchFamily="18" charset="0"/>
              </a:endParaRPr>
            </a:p>
          </p:txBody>
        </p:sp>
        <p:sp>
          <p:nvSpPr>
            <p:cNvPr id="15" name="テキスト ボックス 184"/>
            <p:cNvSpPr txBox="1"/>
            <p:nvPr/>
          </p:nvSpPr>
          <p:spPr>
            <a:xfrm>
              <a:off x="2248652" y="0"/>
              <a:ext cx="885019" cy="362727"/>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just"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Vehicle </a:t>
              </a:r>
              <a:endParaRPr lang="ja-JP" sz="1050" kern="100">
                <a:ea typeface="ＭＳ 明朝" panose="02020609040205080304" pitchFamily="17" charset="-128"/>
                <a:cs typeface="Times New Roman" panose="02020603050405020304" pitchFamily="18" charset="0"/>
              </a:endParaRPr>
            </a:p>
          </p:txBody>
        </p:sp>
        <p:sp>
          <p:nvSpPr>
            <p:cNvPr id="16" name="右矢印 15"/>
            <p:cNvSpPr/>
            <p:nvPr/>
          </p:nvSpPr>
          <p:spPr>
            <a:xfrm>
              <a:off x="1037680" y="523205"/>
              <a:ext cx="1095445" cy="68149"/>
            </a:xfrm>
            <a:prstGeom prst="rightArrow">
              <a:avLst/>
            </a:prstGeom>
          </p:spPr>
          <p:style>
            <a:lnRef idx="1">
              <a:schemeClr val="dk1"/>
            </a:lnRef>
            <a:fillRef idx="2">
              <a:schemeClr val="dk1"/>
            </a:fillRef>
            <a:effectRef idx="1">
              <a:schemeClr val="dk1"/>
            </a:effectRef>
            <a:fontRef idx="minor">
              <a:schemeClr val="dk1"/>
            </a:fontRef>
          </p:style>
          <p:txBody>
            <a:bodyPr anchor="ctr"/>
            <a:lstStyle/>
            <a:p>
              <a:pPr eaLnBrk="1" hangingPunct="1">
                <a:defRPr/>
              </a:pPr>
              <a:endParaRPr lang="ja-JP" altLang="en-US"/>
            </a:p>
          </p:txBody>
        </p:sp>
        <p:sp>
          <p:nvSpPr>
            <p:cNvPr id="17" name="右矢印 16"/>
            <p:cNvSpPr/>
            <p:nvPr/>
          </p:nvSpPr>
          <p:spPr>
            <a:xfrm>
              <a:off x="3639104" y="523205"/>
              <a:ext cx="1095444" cy="68149"/>
            </a:xfrm>
            <a:prstGeom prst="rightArrow">
              <a:avLst/>
            </a:prstGeom>
          </p:spPr>
          <p:style>
            <a:lnRef idx="1">
              <a:schemeClr val="dk1"/>
            </a:lnRef>
            <a:fillRef idx="2">
              <a:schemeClr val="dk1"/>
            </a:fillRef>
            <a:effectRef idx="1">
              <a:schemeClr val="dk1"/>
            </a:effectRef>
            <a:fontRef idx="minor">
              <a:schemeClr val="dk1"/>
            </a:fontRef>
          </p:style>
          <p:txBody>
            <a:bodyPr anchor="ctr"/>
            <a:lstStyle/>
            <a:p>
              <a:pPr eaLnBrk="1" hangingPunct="1">
                <a:defRPr/>
              </a:pPr>
              <a:endParaRPr lang="ja-JP" altLang="en-US"/>
            </a:p>
          </p:txBody>
        </p:sp>
        <p:sp>
          <p:nvSpPr>
            <p:cNvPr id="18" name="テキスト ボックス 185"/>
            <p:cNvSpPr txBox="1"/>
            <p:nvPr/>
          </p:nvSpPr>
          <p:spPr>
            <a:xfrm>
              <a:off x="3133672" y="1143136"/>
              <a:ext cx="1047995" cy="35920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just" eaLnBrk="1" hangingPunct="1">
                <a:spcAft>
                  <a:spcPts val="0"/>
                </a:spcAft>
                <a:defRPr/>
              </a:pPr>
              <a:r>
                <a:rPr lang="en-US" sz="1050" kern="100" dirty="0">
                  <a:latin typeface="Meiryo UI" panose="020B0604030504040204" pitchFamily="50" charset="-128"/>
                  <a:ea typeface="ＭＳ 明朝" panose="02020609040205080304" pitchFamily="17" charset="-128"/>
                  <a:cs typeface="Times New Roman" panose="02020603050405020304" pitchFamily="18" charset="0"/>
                </a:rPr>
                <a:t>Emergency</a:t>
              </a:r>
              <a:endParaRPr lang="ja-JP" sz="1050" kern="100" dirty="0">
                <a:ea typeface="ＭＳ 明朝" panose="02020609040205080304" pitchFamily="17" charset="-128"/>
                <a:cs typeface="Times New Roman" panose="02020603050405020304" pitchFamily="18" charset="0"/>
              </a:endParaRPr>
            </a:p>
          </p:txBody>
        </p:sp>
        <p:sp>
          <p:nvSpPr>
            <p:cNvPr id="19" name="正方形/長方形 18"/>
            <p:cNvSpPr/>
            <p:nvPr/>
          </p:nvSpPr>
          <p:spPr>
            <a:xfrm>
              <a:off x="-261999" y="1323400"/>
              <a:ext cx="1590560" cy="6858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100"/>
                </a:lnSpc>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Reservation of the hospital, for example</a:t>
              </a:r>
              <a:endParaRPr lang="ja-JP" sz="1050" kern="100">
                <a:ea typeface="ＭＳ 明朝" panose="02020609040205080304" pitchFamily="17" charset="-128"/>
                <a:cs typeface="Times New Roman" panose="02020603050405020304" pitchFamily="18" charset="0"/>
              </a:endParaRPr>
            </a:p>
          </p:txBody>
        </p:sp>
        <p:sp>
          <p:nvSpPr>
            <p:cNvPr id="20" name="テキスト ボックス 189"/>
            <p:cNvSpPr txBox="1"/>
            <p:nvPr/>
          </p:nvSpPr>
          <p:spPr>
            <a:xfrm>
              <a:off x="1850362" y="1209085"/>
              <a:ext cx="810753" cy="36272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just" eaLnBrk="1" hangingPunct="1">
                <a:spcAft>
                  <a:spcPts val="0"/>
                </a:spcAft>
                <a:defRPr/>
              </a:pPr>
              <a:r>
                <a:rPr lang="en-US" sz="1050" kern="100" dirty="0">
                  <a:latin typeface="Meiryo UI" panose="020B0604030504040204" pitchFamily="50" charset="-128"/>
                  <a:ea typeface="ＭＳ 明朝" panose="02020609040205080304" pitchFamily="17" charset="-128"/>
                  <a:cs typeface="Times New Roman" panose="02020603050405020304" pitchFamily="18" charset="0"/>
                </a:rPr>
                <a:t>Probe </a:t>
              </a:r>
              <a:endParaRPr lang="ja-JP" sz="1050" kern="100" dirty="0">
                <a:ea typeface="ＭＳ 明朝" panose="02020609040205080304" pitchFamily="17" charset="-128"/>
                <a:cs typeface="Times New Roman" panose="02020603050405020304" pitchFamily="18" charset="0"/>
              </a:endParaRPr>
            </a:p>
          </p:txBody>
        </p:sp>
        <p:sp>
          <p:nvSpPr>
            <p:cNvPr id="21" name="正方形/長方形 20"/>
            <p:cNvSpPr/>
            <p:nvPr/>
          </p:nvSpPr>
          <p:spPr>
            <a:xfrm>
              <a:off x="3911417" y="4058133"/>
              <a:ext cx="2543659" cy="846361"/>
            </a:xfrm>
            <a:prstGeom prst="rect">
              <a:avLst/>
            </a:prstGeom>
            <a:ln/>
          </p:spPr>
          <p:style>
            <a:lnRef idx="2">
              <a:schemeClr val="dk1"/>
            </a:lnRef>
            <a:fillRef idx="1">
              <a:schemeClr val="lt1"/>
            </a:fillRef>
            <a:effectRef idx="0">
              <a:schemeClr val="dk1"/>
            </a:effectRef>
            <a:fontRef idx="minor">
              <a:schemeClr val="dk1"/>
            </a:fontRef>
          </p:style>
          <p:txBody>
            <a:bodyPr anchor="ctr"/>
            <a:lstStyle/>
            <a:p>
              <a:pPr eaLnBrk="1" hangingPunct="1">
                <a:lnSpc>
                  <a:spcPts val="1100"/>
                </a:lnSpc>
                <a:spcAft>
                  <a:spcPts val="0"/>
                </a:spcAft>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Management </a:t>
              </a:r>
              <a:r>
                <a:rPr lang="en-US" sz="1050" kern="100" dirty="0" smtClean="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Level</a:t>
              </a:r>
              <a:endParaRPr lang="ja-JP" sz="1050" kern="100" dirty="0">
                <a:ea typeface="ＭＳ 明朝" panose="02020609040205080304" pitchFamily="17" charset="-128"/>
                <a:cs typeface="Times New Roman" panose="02020603050405020304" pitchFamily="18" charset="0"/>
              </a:endParaRPr>
            </a:p>
            <a:p>
              <a:pPr marL="90170" indent="-90170" eaLnBrk="1" hangingPunct="1">
                <a:lnSpc>
                  <a:spcPts val="1100"/>
                </a:lnSpc>
                <a:spcAft>
                  <a:spcPts val="0"/>
                </a:spcAft>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Less than </a:t>
              </a:r>
              <a:r>
                <a:rPr lang="en-US" sz="1050" kern="100" dirty="0" err="1">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30Km</a:t>
              </a: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/h in restricted region</a:t>
              </a:r>
              <a:endParaRPr lang="ja-JP" sz="1050" kern="100" dirty="0">
                <a:ea typeface="ＭＳ 明朝" panose="02020609040205080304" pitchFamily="17" charset="-128"/>
                <a:cs typeface="Times New Roman" panose="02020603050405020304" pitchFamily="18" charset="0"/>
              </a:endParaRPr>
            </a:p>
          </p:txBody>
        </p:sp>
        <p:cxnSp>
          <p:nvCxnSpPr>
            <p:cNvPr id="22" name="直線矢印コネクタ 21"/>
            <p:cNvCxnSpPr/>
            <p:nvPr/>
          </p:nvCxnSpPr>
          <p:spPr>
            <a:xfrm flipH="1" flipV="1">
              <a:off x="3523577" y="3038104"/>
              <a:ext cx="592076" cy="102002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 name="直線矢印コネクタ 22"/>
            <p:cNvCxnSpPr/>
            <p:nvPr/>
          </p:nvCxnSpPr>
          <p:spPr>
            <a:xfrm>
              <a:off x="4971791" y="4924278"/>
              <a:ext cx="10314" cy="756228"/>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24" name="円/楕円 23"/>
            <p:cNvSpPr/>
            <p:nvPr/>
          </p:nvSpPr>
          <p:spPr>
            <a:xfrm>
              <a:off x="4181668" y="5676110"/>
              <a:ext cx="1648325" cy="47704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Regulations</a:t>
              </a:r>
              <a:endParaRPr lang="ja-JP" sz="1050" kern="100">
                <a:ea typeface="ＭＳ 明朝" panose="02020609040205080304" pitchFamily="17" charset="-128"/>
                <a:cs typeface="Times New Roman" panose="02020603050405020304" pitchFamily="18" charset="0"/>
              </a:endParaRPr>
            </a:p>
          </p:txBody>
        </p:sp>
      </p:grpSp>
      <p:sp>
        <p:nvSpPr>
          <p:cNvPr id="2" name="スライド番号プレースホルダー 1"/>
          <p:cNvSpPr>
            <a:spLocks noGrp="1"/>
          </p:cNvSpPr>
          <p:nvPr>
            <p:ph type="sldNum" sz="quarter" idx="11"/>
          </p:nvPr>
        </p:nvSpPr>
        <p:spPr/>
        <p:txBody>
          <a:bodyPr/>
          <a:lstStyle/>
          <a:p>
            <a:pPr>
              <a:defRPr/>
            </a:pPr>
            <a:fld id="{0726B3C5-E9CA-4DF8-ABE4-FD1023A32973}" type="slidenum">
              <a:rPr lang="en-US" altLang="ja-JP" smtClean="0"/>
              <a:pPr>
                <a:defRPr/>
              </a:pPr>
              <a:t>18</a:t>
            </a:fld>
            <a:endParaRPr lang="en-US" altLang="ja-JP"/>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Contents</a:t>
            </a:r>
            <a:endParaRPr kumimoji="1" lang="ja-JP" altLang="en-US" dirty="0"/>
          </a:p>
        </p:txBody>
      </p:sp>
      <p:sp>
        <p:nvSpPr>
          <p:cNvPr id="3" name="コンテンツ プレースホルダー 2"/>
          <p:cNvSpPr>
            <a:spLocks noGrp="1"/>
          </p:cNvSpPr>
          <p:nvPr>
            <p:ph idx="1"/>
          </p:nvPr>
        </p:nvSpPr>
        <p:spPr/>
        <p:txBody>
          <a:bodyPr/>
          <a:lstStyle/>
          <a:p>
            <a:pPr marL="514350" indent="-514350">
              <a:buFont typeface="+mj-lt"/>
              <a:buAutoNum type="arabicPeriod"/>
            </a:pPr>
            <a:r>
              <a:rPr kumimoji="1" lang="en-US" altLang="ja-JP" dirty="0" smtClean="0"/>
              <a:t>Introduction</a:t>
            </a:r>
          </a:p>
          <a:p>
            <a:pPr marL="514350" indent="-514350">
              <a:buFont typeface="+mj-lt"/>
              <a:buAutoNum type="arabicPeriod"/>
            </a:pPr>
            <a:r>
              <a:rPr kumimoji="1" lang="en-US" altLang="ja-JP" dirty="0" smtClean="0"/>
              <a:t>A new approach</a:t>
            </a:r>
          </a:p>
          <a:p>
            <a:pPr marL="514350" indent="-514350">
              <a:buFont typeface="+mj-lt"/>
              <a:buAutoNum type="arabicPeriod"/>
            </a:pPr>
            <a:r>
              <a:rPr kumimoji="1" lang="en-US" altLang="ja-JP" sz="3200" dirty="0"/>
              <a:t>Hypothetical </a:t>
            </a:r>
            <a:r>
              <a:rPr kumimoji="1" lang="en-US" altLang="ja-JP" sz="3200" dirty="0" smtClean="0"/>
              <a:t>e</a:t>
            </a:r>
            <a:r>
              <a:rPr kumimoji="1" lang="en-US" altLang="ja-JP" dirty="0" smtClean="0"/>
              <a:t>xamples of the mobility scenarios using the templates</a:t>
            </a:r>
          </a:p>
          <a:p>
            <a:pPr marL="514350" indent="-514350">
              <a:buFont typeface="+mj-lt"/>
              <a:buAutoNum type="arabicPeriod"/>
            </a:pPr>
            <a:r>
              <a:rPr kumimoji="1" lang="en-US" altLang="ja-JP" dirty="0" smtClean="0"/>
              <a:t>Concluding remarks</a:t>
            </a:r>
            <a:endParaRPr kumimoji="1" lang="ja-JP" altLang="en-US" dirty="0"/>
          </a:p>
        </p:txBody>
      </p:sp>
      <p:sp>
        <p:nvSpPr>
          <p:cNvPr id="4" name="スライド番号プレースホルダー 3"/>
          <p:cNvSpPr>
            <a:spLocks noGrp="1"/>
          </p:cNvSpPr>
          <p:nvPr>
            <p:ph type="sldNum" sz="quarter" idx="11"/>
          </p:nvPr>
        </p:nvSpPr>
        <p:spPr/>
        <p:txBody>
          <a:bodyPr/>
          <a:lstStyle/>
          <a:p>
            <a:pPr>
              <a:defRPr/>
            </a:pPr>
            <a:fld id="{0726B3C5-E9CA-4DF8-ABE4-FD1023A32973}" type="slidenum">
              <a:rPr lang="en-US" altLang="ja-JP" smtClean="0"/>
              <a:pPr>
                <a:defRPr/>
              </a:pPr>
              <a:t>1</a:t>
            </a:fld>
            <a:endParaRPr lang="en-US" altLang="ja-JP"/>
          </a:p>
        </p:txBody>
      </p:sp>
    </p:spTree>
    <p:extLst>
      <p:ext uri="{BB962C8B-B14F-4D97-AF65-F5344CB8AC3E}">
        <p14:creationId xmlns:p14="http://schemas.microsoft.com/office/powerpoint/2010/main" val="5056815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p:cNvSpPr>
            <a:spLocks noGrp="1"/>
          </p:cNvSpPr>
          <p:nvPr>
            <p:ph type="title"/>
          </p:nvPr>
        </p:nvSpPr>
        <p:spPr>
          <a:xfrm>
            <a:off x="431800" y="177800"/>
            <a:ext cx="7777163" cy="628650"/>
          </a:xfrm>
        </p:spPr>
        <p:txBody>
          <a:bodyPr/>
          <a:lstStyle/>
          <a:p>
            <a:pPr eaLnBrk="1" hangingPunct="1"/>
            <a:r>
              <a:rPr kumimoji="1" lang="en-US" altLang="ja-JP" sz="2000" dirty="0" smtClean="0"/>
              <a:t>(4)</a:t>
            </a:r>
            <a:r>
              <a:rPr lang="en-US" altLang="ja-JP" sz="2000" u="sng" dirty="0" smtClean="0"/>
              <a:t> </a:t>
            </a:r>
            <a:r>
              <a:rPr lang="en-US" altLang="ja-JP" sz="2000" u="sng" dirty="0" smtClean="0"/>
              <a:t>Automated Driving for Park and Ride</a:t>
            </a:r>
            <a:endParaRPr kumimoji="1" lang="ja-JP" altLang="en-US" sz="2000" dirty="0" smtClean="0"/>
          </a:p>
        </p:txBody>
      </p:sp>
      <p:grpSp>
        <p:nvGrpSpPr>
          <p:cNvPr id="28676" name="グループ化 3"/>
          <p:cNvGrpSpPr>
            <a:grpSpLocks/>
          </p:cNvGrpSpPr>
          <p:nvPr/>
        </p:nvGrpSpPr>
        <p:grpSpPr bwMode="auto">
          <a:xfrm>
            <a:off x="936006" y="707365"/>
            <a:ext cx="6756749" cy="4988586"/>
            <a:chOff x="-359249" y="-129140"/>
            <a:chExt cx="7333500" cy="6501664"/>
          </a:xfrm>
        </p:grpSpPr>
        <p:sp>
          <p:nvSpPr>
            <p:cNvPr id="5" name="正方形/長方形 4"/>
            <p:cNvSpPr/>
            <p:nvPr/>
          </p:nvSpPr>
          <p:spPr>
            <a:xfrm>
              <a:off x="2305494" y="296138"/>
              <a:ext cx="1686296" cy="84610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100"/>
                </a:lnSpc>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Automated driving by on-board sensors and traffic info.. From MC</a:t>
              </a:r>
              <a:endParaRPr lang="ja-JP" sz="1050" kern="100">
                <a:ea typeface="ＭＳ 明朝" panose="02020609040205080304" pitchFamily="17" charset="-128"/>
                <a:cs typeface="Times New Roman" panose="02020603050405020304" pitchFamily="18" charset="0"/>
              </a:endParaRPr>
            </a:p>
          </p:txBody>
        </p:sp>
        <p:sp>
          <p:nvSpPr>
            <p:cNvPr id="6" name="円/楕円 5"/>
            <p:cNvSpPr/>
            <p:nvPr/>
          </p:nvSpPr>
          <p:spPr>
            <a:xfrm>
              <a:off x="828865" y="351803"/>
              <a:ext cx="381701" cy="380749"/>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A</a:t>
              </a:r>
              <a:endParaRPr lang="ja-JP" sz="1050" kern="100">
                <a:ea typeface="ＭＳ 明朝" panose="02020609040205080304" pitchFamily="17" charset="-128"/>
                <a:cs typeface="Times New Roman" panose="02020603050405020304" pitchFamily="18" charset="0"/>
              </a:endParaRPr>
            </a:p>
          </p:txBody>
        </p:sp>
        <p:sp>
          <p:nvSpPr>
            <p:cNvPr id="7" name="円/楕円 6"/>
            <p:cNvSpPr/>
            <p:nvPr/>
          </p:nvSpPr>
          <p:spPr>
            <a:xfrm>
              <a:off x="4619000" y="351803"/>
              <a:ext cx="381702" cy="380749"/>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B</a:t>
              </a:r>
              <a:endParaRPr lang="ja-JP" sz="1050" kern="100">
                <a:ea typeface="ＭＳ 明朝" panose="02020609040205080304" pitchFamily="17" charset="-128"/>
                <a:cs typeface="Times New Roman" panose="02020603050405020304" pitchFamily="18" charset="0"/>
              </a:endParaRPr>
            </a:p>
          </p:txBody>
        </p:sp>
        <p:cxnSp>
          <p:nvCxnSpPr>
            <p:cNvPr id="8" name="直線矢印コネクタ 7"/>
            <p:cNvCxnSpPr/>
            <p:nvPr/>
          </p:nvCxnSpPr>
          <p:spPr>
            <a:xfrm>
              <a:off x="1210566" y="665754"/>
              <a:ext cx="1094929" cy="1001969"/>
            </a:xfrm>
            <a:prstGeom prst="straightConnector1">
              <a:avLst/>
            </a:prstGeom>
            <a:ln>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9" name="直線矢印コネクタ 8"/>
            <p:cNvCxnSpPr/>
            <p:nvPr/>
          </p:nvCxnSpPr>
          <p:spPr>
            <a:xfrm flipH="1">
              <a:off x="3914734" y="665754"/>
              <a:ext cx="799244" cy="1001969"/>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10" name="正方形/長方形 9"/>
            <p:cNvSpPr/>
            <p:nvPr/>
          </p:nvSpPr>
          <p:spPr>
            <a:xfrm>
              <a:off x="133559" y="1075448"/>
              <a:ext cx="1189905" cy="6479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80340" indent="-180340" eaLnBrk="1" hangingPunct="1">
                <a:lnSpc>
                  <a:spcPts val="1100"/>
                </a:lnSpc>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Travel schedule</a:t>
              </a:r>
              <a:endParaRPr lang="ja-JP" sz="1050" kern="100">
                <a:ea typeface="ＭＳ 明朝" panose="02020609040205080304" pitchFamily="17" charset="-128"/>
                <a:cs typeface="Times New Roman" panose="02020603050405020304" pitchFamily="18" charset="0"/>
              </a:endParaRPr>
            </a:p>
          </p:txBody>
        </p:sp>
        <p:cxnSp>
          <p:nvCxnSpPr>
            <p:cNvPr id="11" name="直線矢印コネクタ 10"/>
            <p:cNvCxnSpPr/>
            <p:nvPr/>
          </p:nvCxnSpPr>
          <p:spPr>
            <a:xfrm>
              <a:off x="2610139" y="1142246"/>
              <a:ext cx="8960" cy="52547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直線矢印コネクタ 11"/>
            <p:cNvCxnSpPr/>
            <p:nvPr/>
          </p:nvCxnSpPr>
          <p:spPr>
            <a:xfrm>
              <a:off x="3334117" y="1142246"/>
              <a:ext cx="8960" cy="52547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直線矢印コネクタ 12"/>
            <p:cNvCxnSpPr/>
            <p:nvPr/>
          </p:nvCxnSpPr>
          <p:spPr>
            <a:xfrm>
              <a:off x="2990048" y="1142246"/>
              <a:ext cx="10752" cy="525477"/>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14" name="正方形/長方形 13"/>
            <p:cNvSpPr/>
            <p:nvPr/>
          </p:nvSpPr>
          <p:spPr>
            <a:xfrm>
              <a:off x="1705166" y="1667723"/>
              <a:ext cx="2580515" cy="13426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100"/>
                </a:lnSpc>
                <a:spcAft>
                  <a:spcPts val="0"/>
                </a:spcAft>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 </a:t>
              </a:r>
              <a:endParaRPr lang="ja-JP" sz="1050" kern="100" dirty="0">
                <a:ea typeface="ＭＳ 明朝" panose="02020609040205080304" pitchFamily="17" charset="-128"/>
                <a:cs typeface="Times New Roman" panose="02020603050405020304" pitchFamily="18" charset="0"/>
              </a:endParaRPr>
            </a:p>
          </p:txBody>
        </p:sp>
        <p:sp>
          <p:nvSpPr>
            <p:cNvPr id="15" name="正方形/長方形 14"/>
            <p:cNvSpPr/>
            <p:nvPr/>
          </p:nvSpPr>
          <p:spPr>
            <a:xfrm>
              <a:off x="1827023" y="1667723"/>
              <a:ext cx="2363683" cy="13426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200"/>
                </a:lnSpc>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Monitoring Center (MC)</a:t>
              </a:r>
              <a:endParaRPr lang="ja-JP" sz="1050" kern="100">
                <a:ea typeface="ＭＳ 明朝" panose="02020609040205080304" pitchFamily="17" charset="-128"/>
                <a:cs typeface="Times New Roman" panose="02020603050405020304" pitchFamily="18" charset="0"/>
              </a:endParaRPr>
            </a:p>
            <a:p>
              <a:pPr marL="342900" indent="-342900" eaLnBrk="1" hangingPunct="1">
                <a:lnSpc>
                  <a:spcPts val="1200"/>
                </a:lnSpc>
                <a:spcAft>
                  <a:spcPts val="0"/>
                </a:spcAft>
                <a:buFont typeface="ＭＳ Ｐ明朝" panose="02020600040205080304" pitchFamily="18" charset="-128"/>
                <a:buChar char="-"/>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Locations, Map data</a:t>
              </a:r>
              <a:endParaRPr lang="ja-JP" sz="1050" kern="100">
                <a:ea typeface="ＭＳ 明朝" panose="02020609040205080304" pitchFamily="17" charset="-128"/>
                <a:cs typeface="Times New Roman" panose="02020603050405020304" pitchFamily="18" charset="0"/>
              </a:endParaRPr>
            </a:p>
            <a:p>
              <a:pPr marL="342900" indent="-342900" eaLnBrk="1" hangingPunct="1">
                <a:lnSpc>
                  <a:spcPts val="1200"/>
                </a:lnSpc>
                <a:spcAft>
                  <a:spcPts val="0"/>
                </a:spcAft>
                <a:buFont typeface="ＭＳ Ｐ明朝" panose="02020600040205080304" pitchFamily="18" charset="-128"/>
                <a:buChar char="-"/>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Signal info.</a:t>
              </a:r>
              <a:endParaRPr lang="ja-JP" sz="1050" kern="100">
                <a:ea typeface="ＭＳ 明朝" panose="02020609040205080304" pitchFamily="17" charset="-128"/>
                <a:cs typeface="Times New Roman" panose="02020603050405020304" pitchFamily="18" charset="0"/>
              </a:endParaRPr>
            </a:p>
            <a:p>
              <a:pPr marL="342900" indent="-342900" eaLnBrk="1" hangingPunct="1">
                <a:lnSpc>
                  <a:spcPts val="1200"/>
                </a:lnSpc>
                <a:spcAft>
                  <a:spcPts val="0"/>
                </a:spcAft>
                <a:buFont typeface="ＭＳ Ｐ明朝" panose="02020600040205080304" pitchFamily="18" charset="-128"/>
                <a:buChar char="-"/>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Blind corner info.</a:t>
              </a:r>
              <a:endParaRPr lang="ja-JP" sz="1050" kern="100">
                <a:ea typeface="ＭＳ 明朝" panose="02020609040205080304" pitchFamily="17" charset="-128"/>
                <a:cs typeface="Times New Roman" panose="02020603050405020304" pitchFamily="18" charset="0"/>
              </a:endParaRPr>
            </a:p>
            <a:p>
              <a:pPr marL="342900" indent="-342900" eaLnBrk="1" hangingPunct="1">
                <a:lnSpc>
                  <a:spcPts val="1200"/>
                </a:lnSpc>
                <a:spcAft>
                  <a:spcPts val="0"/>
                </a:spcAft>
                <a:buFont typeface="ＭＳ Ｐ明朝" panose="02020600040205080304" pitchFamily="18" charset="-128"/>
                <a:buChar char="-"/>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Pedestrian, bicycle info.</a:t>
              </a:r>
              <a:endParaRPr lang="ja-JP" sz="1050" kern="100">
                <a:ea typeface="ＭＳ 明朝" panose="02020609040205080304" pitchFamily="17" charset="-128"/>
                <a:cs typeface="Times New Roman" panose="02020603050405020304" pitchFamily="18" charset="0"/>
              </a:endParaRPr>
            </a:p>
            <a:p>
              <a:pPr marL="342900" indent="-342900" eaLnBrk="1" hangingPunct="1">
                <a:lnSpc>
                  <a:spcPts val="1200"/>
                </a:lnSpc>
                <a:spcAft>
                  <a:spcPts val="0"/>
                </a:spcAft>
                <a:buFont typeface="ＭＳ Ｐ明朝" panose="02020600040205080304" pitchFamily="18" charset="-128"/>
                <a:buChar char="-"/>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Route selection</a:t>
              </a:r>
              <a:endParaRPr lang="ja-JP" sz="1050" kern="100">
                <a:ea typeface="ＭＳ 明朝" panose="02020609040205080304" pitchFamily="17" charset="-128"/>
                <a:cs typeface="Times New Roman" panose="02020603050405020304" pitchFamily="18" charset="0"/>
              </a:endParaRPr>
            </a:p>
          </p:txBody>
        </p:sp>
        <p:sp>
          <p:nvSpPr>
            <p:cNvPr id="16" name="テキスト ボックス 260"/>
            <p:cNvSpPr txBox="1"/>
            <p:nvPr/>
          </p:nvSpPr>
          <p:spPr>
            <a:xfrm>
              <a:off x="656830" y="75704"/>
              <a:ext cx="1275923" cy="51434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eaLnBrk="1" hangingPunct="1">
                <a:lnSpc>
                  <a:spcPts val="1200"/>
                </a:lnSpc>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Home</a:t>
              </a:r>
              <a:endParaRPr lang="ja-JP" sz="1050" kern="100">
                <a:ea typeface="ＭＳ 明朝" panose="02020609040205080304" pitchFamily="17" charset="-128"/>
                <a:cs typeface="Times New Roman" panose="02020603050405020304" pitchFamily="18" charset="0"/>
              </a:endParaRPr>
            </a:p>
          </p:txBody>
        </p:sp>
        <p:sp>
          <p:nvSpPr>
            <p:cNvPr id="17" name="テキスト ボックス 261"/>
            <p:cNvSpPr txBox="1"/>
            <p:nvPr/>
          </p:nvSpPr>
          <p:spPr>
            <a:xfrm>
              <a:off x="2420184" y="0"/>
              <a:ext cx="808203" cy="362936"/>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just"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Vehicle </a:t>
              </a:r>
              <a:endParaRPr lang="ja-JP" sz="1050" kern="100">
                <a:ea typeface="ＭＳ 明朝" panose="02020609040205080304" pitchFamily="17" charset="-128"/>
                <a:cs typeface="Times New Roman" panose="02020603050405020304" pitchFamily="18" charset="0"/>
              </a:endParaRPr>
            </a:p>
          </p:txBody>
        </p:sp>
        <p:sp>
          <p:nvSpPr>
            <p:cNvPr id="18" name="右矢印 17"/>
            <p:cNvSpPr/>
            <p:nvPr/>
          </p:nvSpPr>
          <p:spPr>
            <a:xfrm>
              <a:off x="1210566" y="523251"/>
              <a:ext cx="1094929" cy="66798"/>
            </a:xfrm>
            <a:prstGeom prst="rightArrow">
              <a:avLst/>
            </a:prstGeom>
          </p:spPr>
          <p:style>
            <a:lnRef idx="1">
              <a:schemeClr val="dk1"/>
            </a:lnRef>
            <a:fillRef idx="2">
              <a:schemeClr val="dk1"/>
            </a:fillRef>
            <a:effectRef idx="1">
              <a:schemeClr val="dk1"/>
            </a:effectRef>
            <a:fontRef idx="minor">
              <a:schemeClr val="dk1"/>
            </a:fontRef>
          </p:style>
          <p:txBody>
            <a:bodyPr anchor="ctr"/>
            <a:lstStyle/>
            <a:p>
              <a:pPr eaLnBrk="1" hangingPunct="1">
                <a:defRPr/>
              </a:pPr>
              <a:endParaRPr lang="ja-JP" altLang="en-US"/>
            </a:p>
          </p:txBody>
        </p:sp>
        <p:sp>
          <p:nvSpPr>
            <p:cNvPr id="19" name="右矢印 18"/>
            <p:cNvSpPr/>
            <p:nvPr/>
          </p:nvSpPr>
          <p:spPr>
            <a:xfrm>
              <a:off x="4001948" y="523251"/>
              <a:ext cx="586094" cy="66798"/>
            </a:xfrm>
            <a:prstGeom prst="rightArrow">
              <a:avLst/>
            </a:prstGeom>
          </p:spPr>
          <p:style>
            <a:lnRef idx="1">
              <a:schemeClr val="dk1"/>
            </a:lnRef>
            <a:fillRef idx="2">
              <a:schemeClr val="dk1"/>
            </a:fillRef>
            <a:effectRef idx="1">
              <a:schemeClr val="dk1"/>
            </a:effectRef>
            <a:fontRef idx="minor">
              <a:schemeClr val="dk1"/>
            </a:fontRef>
          </p:style>
          <p:txBody>
            <a:bodyPr anchor="ctr"/>
            <a:lstStyle/>
            <a:p>
              <a:pPr eaLnBrk="1" hangingPunct="1">
                <a:defRPr/>
              </a:pPr>
              <a:endParaRPr lang="ja-JP" altLang="en-US"/>
            </a:p>
          </p:txBody>
        </p:sp>
        <p:sp>
          <p:nvSpPr>
            <p:cNvPr id="20" name="正方形/長方形 19"/>
            <p:cNvSpPr/>
            <p:nvPr/>
          </p:nvSpPr>
          <p:spPr>
            <a:xfrm>
              <a:off x="4572407" y="990837"/>
              <a:ext cx="2019614" cy="123798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eaLnBrk="1" hangingPunct="1">
                <a:lnSpc>
                  <a:spcPts val="1100"/>
                </a:lnSpc>
                <a:spcAft>
                  <a:spcPts val="0"/>
                </a:spcAft>
                <a:buFont typeface="ＭＳ Ｐ明朝" panose="02020600040205080304" pitchFamily="18" charset="-128"/>
                <a:buChar char="-"/>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Time table of train, metro and bus</a:t>
              </a:r>
              <a:endParaRPr lang="ja-JP" sz="1050" kern="100">
                <a:ea typeface="ＭＳ 明朝" panose="02020609040205080304" pitchFamily="17" charset="-128"/>
                <a:cs typeface="Times New Roman" panose="02020603050405020304" pitchFamily="18" charset="0"/>
              </a:endParaRPr>
            </a:p>
            <a:p>
              <a:pPr marL="342900" indent="-342900" eaLnBrk="1" hangingPunct="1">
                <a:lnSpc>
                  <a:spcPts val="1100"/>
                </a:lnSpc>
                <a:spcAft>
                  <a:spcPts val="0"/>
                </a:spcAft>
                <a:buFont typeface="ＭＳ Ｐ明朝" panose="02020600040205080304" pitchFamily="18" charset="-128"/>
                <a:buChar char="-"/>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Reservation of the ticket</a:t>
              </a:r>
              <a:endParaRPr lang="ja-JP" sz="1050" kern="100">
                <a:ea typeface="ＭＳ 明朝" panose="02020609040205080304" pitchFamily="17" charset="-128"/>
                <a:cs typeface="Times New Roman" panose="02020603050405020304" pitchFamily="18" charset="0"/>
              </a:endParaRPr>
            </a:p>
            <a:p>
              <a:pPr marL="342900" indent="-342900" eaLnBrk="1" hangingPunct="1">
                <a:lnSpc>
                  <a:spcPts val="1100"/>
                </a:lnSpc>
                <a:spcAft>
                  <a:spcPts val="0"/>
                </a:spcAft>
                <a:buFont typeface="ＭＳ Ｐ明朝" panose="02020600040205080304" pitchFamily="18" charset="-128"/>
                <a:buChar char="-"/>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Reservation of final destination</a:t>
              </a:r>
              <a:endParaRPr lang="ja-JP" sz="1050" kern="100">
                <a:ea typeface="ＭＳ 明朝" panose="02020609040205080304" pitchFamily="17" charset="-128"/>
                <a:cs typeface="Times New Roman" panose="02020603050405020304" pitchFamily="18" charset="0"/>
              </a:endParaRPr>
            </a:p>
          </p:txBody>
        </p:sp>
        <p:sp>
          <p:nvSpPr>
            <p:cNvPr id="21" name="テキスト ボックス 262"/>
            <p:cNvSpPr txBox="1"/>
            <p:nvPr/>
          </p:nvSpPr>
          <p:spPr>
            <a:xfrm>
              <a:off x="3305445" y="1142246"/>
              <a:ext cx="1019662" cy="36293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just"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Emergency</a:t>
              </a:r>
              <a:endParaRPr lang="ja-JP" sz="1050" kern="100">
                <a:ea typeface="ＭＳ 明朝" panose="02020609040205080304" pitchFamily="17" charset="-128"/>
                <a:cs typeface="Times New Roman" panose="02020603050405020304" pitchFamily="18" charset="0"/>
              </a:endParaRPr>
            </a:p>
          </p:txBody>
        </p:sp>
        <p:sp>
          <p:nvSpPr>
            <p:cNvPr id="22" name="テキスト ボックス 266"/>
            <p:cNvSpPr txBox="1"/>
            <p:nvPr/>
          </p:nvSpPr>
          <p:spPr>
            <a:xfrm>
              <a:off x="2133460" y="1209044"/>
              <a:ext cx="809996" cy="36293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just"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Probe </a:t>
              </a:r>
              <a:endParaRPr lang="ja-JP" sz="1050" kern="100">
                <a:ea typeface="ＭＳ 明朝" panose="02020609040205080304" pitchFamily="17" charset="-128"/>
                <a:cs typeface="Times New Roman" panose="02020603050405020304" pitchFamily="18" charset="0"/>
              </a:endParaRPr>
            </a:p>
          </p:txBody>
        </p:sp>
        <p:cxnSp>
          <p:nvCxnSpPr>
            <p:cNvPr id="23" name="直線矢印コネクタ 22"/>
            <p:cNvCxnSpPr/>
            <p:nvPr/>
          </p:nvCxnSpPr>
          <p:spPr>
            <a:xfrm>
              <a:off x="2981088" y="3010361"/>
              <a:ext cx="8961" cy="523251"/>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cxnSp>
          <p:nvCxnSpPr>
            <p:cNvPr id="24" name="直線矢印コネクタ 23"/>
            <p:cNvCxnSpPr/>
            <p:nvPr/>
          </p:nvCxnSpPr>
          <p:spPr>
            <a:xfrm flipH="1" flipV="1">
              <a:off x="3963118" y="3010361"/>
              <a:ext cx="989198" cy="69469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 name="フローチャート: 端子 24"/>
            <p:cNvSpPr/>
            <p:nvPr/>
          </p:nvSpPr>
          <p:spPr>
            <a:xfrm>
              <a:off x="1932753" y="3533612"/>
              <a:ext cx="2096671" cy="1229082"/>
            </a:xfrm>
            <a:prstGeom prst="flowChartTerminator">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lnSpc>
                  <a:spcPts val="1200"/>
                </a:lnSpc>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Traffic </a:t>
              </a:r>
              <a:endParaRPr lang="ja-JP" sz="1050" kern="100">
                <a:ea typeface="ＭＳ 明朝" panose="02020609040205080304" pitchFamily="17" charset="-128"/>
                <a:cs typeface="Times New Roman" panose="02020603050405020304" pitchFamily="18" charset="0"/>
              </a:endParaRPr>
            </a:p>
            <a:p>
              <a:pPr algn="ctr" eaLnBrk="1" hangingPunct="1">
                <a:lnSpc>
                  <a:spcPts val="1200"/>
                </a:lnSpc>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Management </a:t>
              </a:r>
              <a:endParaRPr lang="ja-JP" sz="1050" kern="100">
                <a:ea typeface="ＭＳ 明朝" panose="02020609040205080304" pitchFamily="17" charset="-128"/>
                <a:cs typeface="Times New Roman" panose="02020603050405020304" pitchFamily="18" charset="0"/>
              </a:endParaRPr>
            </a:p>
            <a:p>
              <a:pPr algn="ctr" eaLnBrk="1" hangingPunct="1">
                <a:lnSpc>
                  <a:spcPts val="1200"/>
                </a:lnSpc>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Center</a:t>
              </a:r>
              <a:endParaRPr lang="ja-JP" sz="1050" kern="100">
                <a:ea typeface="ＭＳ 明朝" panose="02020609040205080304" pitchFamily="17" charset="-128"/>
                <a:cs typeface="Times New Roman" panose="02020603050405020304" pitchFamily="18" charset="0"/>
              </a:endParaRPr>
            </a:p>
            <a:p>
              <a:pPr algn="ctr" eaLnBrk="1" hangingPunct="1">
                <a:lnSpc>
                  <a:spcPts val="1200"/>
                </a:lnSpc>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Travel Information Center</a:t>
              </a:r>
              <a:endParaRPr lang="ja-JP" sz="1050" kern="100">
                <a:ea typeface="ＭＳ 明朝" panose="02020609040205080304" pitchFamily="17" charset="-128"/>
                <a:cs typeface="Times New Roman" panose="02020603050405020304" pitchFamily="18" charset="0"/>
              </a:endParaRPr>
            </a:p>
          </p:txBody>
        </p:sp>
        <p:sp>
          <p:nvSpPr>
            <p:cNvPr id="26" name="正方形/長方形 25"/>
            <p:cNvSpPr/>
            <p:nvPr/>
          </p:nvSpPr>
          <p:spPr>
            <a:xfrm>
              <a:off x="-359249" y="3725099"/>
              <a:ext cx="1949724" cy="115115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100"/>
                </a:lnSpc>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Improvement of road infrastructure and surrounding environment to obtain clear machine visibility</a:t>
              </a:r>
              <a:endParaRPr lang="ja-JP" sz="1050" kern="100">
                <a:ea typeface="ＭＳ 明朝" panose="02020609040205080304" pitchFamily="17" charset="-128"/>
                <a:cs typeface="Times New Roman" panose="02020603050405020304" pitchFamily="18" charset="0"/>
              </a:endParaRPr>
            </a:p>
          </p:txBody>
        </p:sp>
        <p:sp>
          <p:nvSpPr>
            <p:cNvPr id="27" name="正方形/長方形 26"/>
            <p:cNvSpPr/>
            <p:nvPr/>
          </p:nvSpPr>
          <p:spPr>
            <a:xfrm>
              <a:off x="4391413" y="3533612"/>
              <a:ext cx="1827867" cy="723644"/>
            </a:xfrm>
            <a:prstGeom prst="rect">
              <a:avLst/>
            </a:prstGeom>
            <a:ln/>
          </p:spPr>
          <p:style>
            <a:lnRef idx="2">
              <a:schemeClr val="dk1"/>
            </a:lnRef>
            <a:fillRef idx="1">
              <a:schemeClr val="lt1"/>
            </a:fillRef>
            <a:effectRef idx="0">
              <a:schemeClr val="dk1"/>
            </a:effectRef>
            <a:fontRef idx="minor">
              <a:schemeClr val="dk1"/>
            </a:fontRef>
          </p:style>
          <p:txBody>
            <a:bodyPr anchor="ctr"/>
            <a:lstStyle/>
            <a:p>
              <a:pPr eaLnBrk="1" hangingPunct="1">
                <a:lnSpc>
                  <a:spcPts val="1100"/>
                </a:lnSpc>
                <a:spcAft>
                  <a:spcPts val="0"/>
                </a:spcAft>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Management Level </a:t>
              </a:r>
              <a:endParaRPr lang="en-US" sz="1050" kern="100" dirty="0" smtClean="0">
                <a:solidFill>
                  <a:srgbClr val="000000"/>
                </a:solidFill>
                <a:latin typeface="Meiryo UI" panose="020B0604030504040204" pitchFamily="50" charset="-128"/>
                <a:ea typeface="ＭＳ 明朝" panose="02020609040205080304" pitchFamily="17" charset="-128"/>
                <a:cs typeface="Times New Roman" panose="02020603050405020304" pitchFamily="18" charset="0"/>
              </a:endParaRPr>
            </a:p>
            <a:p>
              <a:pPr eaLnBrk="1" hangingPunct="1">
                <a:lnSpc>
                  <a:spcPts val="1100"/>
                </a:lnSpc>
                <a:spcAft>
                  <a:spcPts val="0"/>
                </a:spcAft>
                <a:defRPr/>
              </a:pPr>
              <a:r>
                <a:rPr lang="en-US" altLang="ja-JP" sz="1050" kern="100" dirty="0" smtClean="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Less than </a:t>
              </a:r>
              <a:r>
                <a:rPr lang="en-US" altLang="ja-JP" sz="1050" kern="100" dirty="0" err="1" smtClean="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10Km</a:t>
              </a:r>
              <a:r>
                <a:rPr lang="en-US" altLang="ja-JP" sz="1050" kern="100" dirty="0" smtClean="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/h in the parking area</a:t>
              </a: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 </a:t>
              </a:r>
              <a:endParaRPr lang="ja-JP" sz="1050" kern="100" dirty="0">
                <a:ea typeface="ＭＳ 明朝" panose="02020609040205080304" pitchFamily="17" charset="-128"/>
                <a:cs typeface="Times New Roman" panose="02020603050405020304" pitchFamily="18" charset="0"/>
              </a:endParaRPr>
            </a:p>
          </p:txBody>
        </p:sp>
        <p:cxnSp>
          <p:nvCxnSpPr>
            <p:cNvPr id="28" name="直線矢印コネクタ 27"/>
            <p:cNvCxnSpPr/>
            <p:nvPr/>
          </p:nvCxnSpPr>
          <p:spPr>
            <a:xfrm>
              <a:off x="5256961" y="4257256"/>
              <a:ext cx="10752" cy="757043"/>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cxnSp>
          <p:nvCxnSpPr>
            <p:cNvPr id="29" name="直線矢印コネクタ 28"/>
            <p:cNvCxnSpPr/>
            <p:nvPr/>
          </p:nvCxnSpPr>
          <p:spPr>
            <a:xfrm>
              <a:off x="3000801" y="4762694"/>
              <a:ext cx="8960" cy="647939"/>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30" name="円/楕円 29"/>
            <p:cNvSpPr/>
            <p:nvPr/>
          </p:nvSpPr>
          <p:spPr>
            <a:xfrm>
              <a:off x="4438006" y="5009846"/>
              <a:ext cx="1648664" cy="476492"/>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Regulations</a:t>
              </a:r>
              <a:endParaRPr lang="ja-JP" sz="1050" kern="100">
                <a:ea typeface="ＭＳ 明朝" panose="02020609040205080304" pitchFamily="17" charset="-128"/>
                <a:cs typeface="Times New Roman" panose="02020603050405020304" pitchFamily="18" charset="0"/>
              </a:endParaRPr>
            </a:p>
          </p:txBody>
        </p:sp>
        <p:sp>
          <p:nvSpPr>
            <p:cNvPr id="31" name="正方形/長方形 30"/>
            <p:cNvSpPr/>
            <p:nvPr/>
          </p:nvSpPr>
          <p:spPr>
            <a:xfrm>
              <a:off x="1662156" y="5439580"/>
              <a:ext cx="2693416" cy="9329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100"/>
                </a:lnSpc>
                <a:spcAft>
                  <a:spcPts val="0"/>
                </a:spcAft>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Provide local and real time information of mixed traffic by using </a:t>
              </a:r>
              <a:r>
                <a:rPr lang="en-US" sz="1050" kern="100" dirty="0" err="1">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I2V</a:t>
              </a: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 </a:t>
              </a:r>
              <a:r>
                <a:rPr lang="en-US" sz="1050" kern="100" dirty="0" err="1">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V2V</a:t>
              </a: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 ITS communications</a:t>
              </a:r>
              <a:endParaRPr lang="ja-JP" sz="1050" kern="100" dirty="0">
                <a:ea typeface="ＭＳ 明朝" panose="02020609040205080304" pitchFamily="17" charset="-128"/>
                <a:cs typeface="Times New Roman" panose="02020603050405020304" pitchFamily="18" charset="0"/>
              </a:endParaRPr>
            </a:p>
          </p:txBody>
        </p:sp>
        <p:sp>
          <p:nvSpPr>
            <p:cNvPr id="32" name="テキスト ボックス 312"/>
            <p:cNvSpPr txBox="1"/>
            <p:nvPr/>
          </p:nvSpPr>
          <p:spPr>
            <a:xfrm>
              <a:off x="4438006" y="133596"/>
              <a:ext cx="1277714" cy="51434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eaLnBrk="1" hangingPunct="1">
                <a:lnSpc>
                  <a:spcPts val="1200"/>
                </a:lnSpc>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Station</a:t>
              </a:r>
              <a:endParaRPr lang="ja-JP" sz="1050" kern="100">
                <a:ea typeface="ＭＳ 明朝" panose="02020609040205080304" pitchFamily="17" charset="-128"/>
                <a:cs typeface="Times New Roman" panose="02020603050405020304" pitchFamily="18" charset="0"/>
              </a:endParaRPr>
            </a:p>
          </p:txBody>
        </p:sp>
        <p:sp>
          <p:nvSpPr>
            <p:cNvPr id="33" name="右矢印 32"/>
            <p:cNvSpPr/>
            <p:nvPr/>
          </p:nvSpPr>
          <p:spPr>
            <a:xfrm>
              <a:off x="5038334" y="514345"/>
              <a:ext cx="720395" cy="66798"/>
            </a:xfrm>
            <a:prstGeom prst="rightArrow">
              <a:avLst/>
            </a:prstGeom>
          </p:spPr>
          <p:style>
            <a:lnRef idx="1">
              <a:schemeClr val="dk1"/>
            </a:lnRef>
            <a:fillRef idx="2">
              <a:schemeClr val="dk1"/>
            </a:fillRef>
            <a:effectRef idx="1">
              <a:schemeClr val="dk1"/>
            </a:effectRef>
            <a:fontRef idx="minor">
              <a:schemeClr val="dk1"/>
            </a:fontRef>
          </p:style>
          <p:txBody>
            <a:bodyPr anchor="ctr"/>
            <a:lstStyle/>
            <a:p>
              <a:pPr eaLnBrk="1" hangingPunct="1">
                <a:defRPr/>
              </a:pPr>
              <a:endParaRPr lang="ja-JP" altLang="en-US"/>
            </a:p>
          </p:txBody>
        </p:sp>
        <p:sp>
          <p:nvSpPr>
            <p:cNvPr id="34" name="円/楕円 33"/>
            <p:cNvSpPr/>
            <p:nvPr/>
          </p:nvSpPr>
          <p:spPr>
            <a:xfrm>
              <a:off x="5771273" y="371843"/>
              <a:ext cx="381701" cy="380748"/>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C</a:t>
              </a:r>
              <a:endParaRPr lang="ja-JP" sz="1050" kern="100">
                <a:ea typeface="ＭＳ 明朝" panose="02020609040205080304" pitchFamily="17" charset="-128"/>
                <a:cs typeface="Times New Roman" panose="02020603050405020304" pitchFamily="18" charset="0"/>
              </a:endParaRPr>
            </a:p>
          </p:txBody>
        </p:sp>
        <p:sp>
          <p:nvSpPr>
            <p:cNvPr id="35" name="テキスト ボックス 315"/>
            <p:cNvSpPr txBox="1"/>
            <p:nvPr/>
          </p:nvSpPr>
          <p:spPr>
            <a:xfrm>
              <a:off x="5698328" y="-129140"/>
              <a:ext cx="1275923" cy="51434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eaLnBrk="1" hangingPunct="1">
                <a:lnSpc>
                  <a:spcPts val="1200"/>
                </a:lnSpc>
                <a:spcAft>
                  <a:spcPts val="0"/>
                </a:spcAft>
                <a:defRPr/>
              </a:pPr>
              <a:r>
                <a:rPr lang="en-US" sz="1050" kern="100" dirty="0">
                  <a:latin typeface="Meiryo UI" panose="020B0604030504040204" pitchFamily="50" charset="-128"/>
                  <a:ea typeface="ＭＳ 明朝" panose="02020609040205080304" pitchFamily="17" charset="-128"/>
                  <a:cs typeface="Times New Roman" panose="02020603050405020304" pitchFamily="18" charset="0"/>
                </a:rPr>
                <a:t>Final </a:t>
              </a:r>
              <a:endParaRPr lang="ja-JP" sz="1050" kern="100" dirty="0">
                <a:ea typeface="ＭＳ 明朝" panose="02020609040205080304" pitchFamily="17" charset="-128"/>
                <a:cs typeface="Times New Roman" panose="02020603050405020304" pitchFamily="18" charset="0"/>
              </a:endParaRPr>
            </a:p>
            <a:p>
              <a:pPr eaLnBrk="1" hangingPunct="1">
                <a:lnSpc>
                  <a:spcPts val="1200"/>
                </a:lnSpc>
                <a:spcAft>
                  <a:spcPts val="0"/>
                </a:spcAft>
                <a:defRPr/>
              </a:pPr>
              <a:r>
                <a:rPr lang="en-US" sz="1050" kern="100" dirty="0">
                  <a:latin typeface="Meiryo UI" panose="020B0604030504040204" pitchFamily="50" charset="-128"/>
                  <a:ea typeface="ＭＳ 明朝" panose="02020609040205080304" pitchFamily="17" charset="-128"/>
                  <a:cs typeface="Times New Roman" panose="02020603050405020304" pitchFamily="18" charset="0"/>
                </a:rPr>
                <a:t>Destination</a:t>
              </a:r>
              <a:endParaRPr lang="ja-JP" sz="1050" kern="100" dirty="0">
                <a:ea typeface="ＭＳ 明朝" panose="02020609040205080304" pitchFamily="17" charset="-128"/>
                <a:cs typeface="Times New Roman" panose="02020603050405020304" pitchFamily="18" charset="0"/>
              </a:endParaRPr>
            </a:p>
          </p:txBody>
        </p:sp>
        <p:cxnSp>
          <p:nvCxnSpPr>
            <p:cNvPr id="36" name="直線矢印コネクタ 35"/>
            <p:cNvCxnSpPr/>
            <p:nvPr/>
          </p:nvCxnSpPr>
          <p:spPr>
            <a:xfrm flipV="1">
              <a:off x="1095876" y="3010361"/>
              <a:ext cx="962321" cy="71473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sp>
        <p:nvSpPr>
          <p:cNvPr id="2" name="スライド番号プレースホルダー 1"/>
          <p:cNvSpPr>
            <a:spLocks noGrp="1"/>
          </p:cNvSpPr>
          <p:nvPr>
            <p:ph type="sldNum" sz="quarter" idx="11"/>
          </p:nvPr>
        </p:nvSpPr>
        <p:spPr/>
        <p:txBody>
          <a:bodyPr/>
          <a:lstStyle/>
          <a:p>
            <a:pPr>
              <a:defRPr/>
            </a:pPr>
            <a:fld id="{0726B3C5-E9CA-4DF8-ABE4-FD1023A32973}" type="slidenum">
              <a:rPr lang="en-US" altLang="ja-JP" smtClean="0"/>
              <a:pPr>
                <a:defRPr/>
              </a:pPr>
              <a:t>19</a:t>
            </a:fld>
            <a:endParaRPr lang="en-US" altLang="ja-JP"/>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テキスト ボックス 76"/>
          <p:cNvSpPr txBox="1"/>
          <p:nvPr/>
        </p:nvSpPr>
        <p:spPr>
          <a:xfrm>
            <a:off x="523518" y="125408"/>
            <a:ext cx="7939981" cy="707886"/>
          </a:xfrm>
          <a:prstGeom prst="rect">
            <a:avLst/>
          </a:prstGeom>
          <a:noFill/>
        </p:spPr>
        <p:txBody>
          <a:bodyPr wrap="square">
            <a:spAutoFit/>
          </a:bodyPr>
          <a:lstStyle/>
          <a:p>
            <a:pPr eaLnBrk="1" fontAlgn="auto" hangingPunct="1">
              <a:spcBef>
                <a:spcPts val="0"/>
              </a:spcBef>
              <a:spcAft>
                <a:spcPts val="0"/>
              </a:spcAft>
              <a:defRPr/>
            </a:pPr>
            <a:r>
              <a:rPr kumimoji="1" lang="en-US" altLang="ja-JP" sz="2000" dirty="0" smtClean="0">
                <a:solidFill>
                  <a:prstClr val="black"/>
                </a:solidFill>
                <a:latin typeface="Calibri" panose="020F0502020204030204"/>
                <a:ea typeface="ＭＳ Ｐゴシック" panose="020B0600070205080204" pitchFamily="50" charset="-128"/>
              </a:rPr>
              <a:t>(3) </a:t>
            </a:r>
            <a:r>
              <a:rPr kumimoji="1" lang="en-US" altLang="ja-JP" sz="2000" dirty="0">
                <a:solidFill>
                  <a:prstClr val="black"/>
                </a:solidFill>
                <a:latin typeface="Calibri" panose="020F0502020204030204"/>
                <a:ea typeface="ＭＳ Ｐゴシック" panose="020B0600070205080204" pitchFamily="50" charset="-128"/>
              </a:rPr>
              <a:t>Automated Driving </a:t>
            </a:r>
            <a:r>
              <a:rPr kumimoji="1" lang="en-US" altLang="ja-JP" sz="2000" dirty="0" smtClean="0">
                <a:solidFill>
                  <a:prstClr val="black"/>
                </a:solidFill>
                <a:latin typeface="Calibri" panose="020F0502020204030204"/>
                <a:ea typeface="ＭＳ Ｐゴシック" panose="020B0600070205080204" pitchFamily="50" charset="-128"/>
              </a:rPr>
              <a:t>by Micro Vehicle in a sparsely populated area</a:t>
            </a:r>
            <a:endParaRPr kumimoji="1" lang="en-US" altLang="ja-JP" sz="2000" dirty="0">
              <a:solidFill>
                <a:prstClr val="black"/>
              </a:solidFill>
              <a:latin typeface="Calibri" panose="020F0502020204030204"/>
              <a:ea typeface="ＭＳ Ｐゴシック" panose="020B0600070205080204" pitchFamily="50" charset="-128"/>
            </a:endParaRPr>
          </a:p>
          <a:p>
            <a:pPr eaLnBrk="1" fontAlgn="auto" hangingPunct="1">
              <a:spcBef>
                <a:spcPts val="0"/>
              </a:spcBef>
              <a:spcAft>
                <a:spcPts val="0"/>
              </a:spcAft>
              <a:defRPr/>
            </a:pPr>
            <a:r>
              <a:rPr kumimoji="1" lang="en-US" altLang="ja-JP" sz="2000" dirty="0" smtClean="0">
                <a:solidFill>
                  <a:prstClr val="black"/>
                </a:solidFill>
                <a:latin typeface="Calibri" panose="020F0502020204030204"/>
                <a:ea typeface="ＭＳ Ｐゴシック" panose="020B0600070205080204" pitchFamily="50" charset="-128"/>
              </a:rPr>
              <a:t>(4) </a:t>
            </a:r>
            <a:r>
              <a:rPr kumimoji="1" lang="en-US" altLang="ja-JP" sz="2000" dirty="0" smtClean="0">
                <a:solidFill>
                  <a:prstClr val="black"/>
                </a:solidFill>
                <a:latin typeface="Calibri" panose="020F0502020204030204"/>
                <a:ea typeface="ＭＳ Ｐゴシック" panose="020B0600070205080204" pitchFamily="50" charset="-128"/>
              </a:rPr>
              <a:t>Automated Driving for Park and Ride</a:t>
            </a:r>
            <a:endParaRPr kumimoji="1" lang="ja-JP" altLang="en-US" sz="2000" dirty="0">
              <a:solidFill>
                <a:prstClr val="black"/>
              </a:solidFill>
              <a:latin typeface="Calibri" panose="020F0502020204030204"/>
              <a:ea typeface="ＭＳ Ｐゴシック" panose="020B0600070205080204" pitchFamily="50" charset="-128"/>
            </a:endParaRPr>
          </a:p>
        </p:txBody>
      </p:sp>
      <p:sp>
        <p:nvSpPr>
          <p:cNvPr id="19" name="テキスト ボックス 18"/>
          <p:cNvSpPr txBox="1"/>
          <p:nvPr/>
        </p:nvSpPr>
        <p:spPr>
          <a:xfrm>
            <a:off x="2594362" y="777520"/>
            <a:ext cx="1905001" cy="369332"/>
          </a:xfrm>
          <a:prstGeom prst="rect">
            <a:avLst/>
          </a:prstGeom>
          <a:noFill/>
        </p:spPr>
        <p:txBody>
          <a:bodyPr wrap="square">
            <a:spAutoFit/>
          </a:bodyPr>
          <a:lstStyle/>
          <a:p>
            <a:pPr eaLnBrk="1" fontAlgn="auto" hangingPunct="1">
              <a:spcBef>
                <a:spcPts val="0"/>
              </a:spcBef>
              <a:spcAft>
                <a:spcPts val="0"/>
              </a:spcAft>
              <a:defRPr/>
            </a:pPr>
            <a:r>
              <a:rPr kumimoji="1" lang="en-US" altLang="ja-JP" dirty="0">
                <a:solidFill>
                  <a:srgbClr val="FF0000"/>
                </a:solidFill>
                <a:latin typeface="Calibri" panose="020F0502020204030204"/>
                <a:ea typeface="ＭＳ Ｐゴシック" panose="020B0600070205080204" pitchFamily="50" charset="-128"/>
              </a:rPr>
              <a:t>Function sharing</a:t>
            </a:r>
            <a:endParaRPr kumimoji="1" lang="ja-JP" altLang="en-US" dirty="0">
              <a:solidFill>
                <a:srgbClr val="FF0000"/>
              </a:solidFill>
              <a:latin typeface="Calibri" panose="020F0502020204030204"/>
              <a:ea typeface="ＭＳ Ｐゴシック" panose="020B0600070205080204" pitchFamily="50" charset="-128"/>
            </a:endParaRPr>
          </a:p>
        </p:txBody>
      </p:sp>
      <p:grpSp>
        <p:nvGrpSpPr>
          <p:cNvPr id="34833" name="グループ化 1"/>
          <p:cNvGrpSpPr>
            <a:grpSpLocks/>
          </p:cNvGrpSpPr>
          <p:nvPr/>
        </p:nvGrpSpPr>
        <p:grpSpPr bwMode="auto">
          <a:xfrm>
            <a:off x="1913663" y="956845"/>
            <a:ext cx="5206836" cy="4170925"/>
            <a:chOff x="268937" y="737177"/>
            <a:chExt cx="7032154" cy="5681309"/>
          </a:xfrm>
        </p:grpSpPr>
        <p:cxnSp>
          <p:nvCxnSpPr>
            <p:cNvPr id="21" name="直線コネクタ 20"/>
            <p:cNvCxnSpPr/>
            <p:nvPr/>
          </p:nvCxnSpPr>
          <p:spPr>
            <a:xfrm flipH="1">
              <a:off x="2603282" y="1397285"/>
              <a:ext cx="31544" cy="5021201"/>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897413" y="5913696"/>
              <a:ext cx="1703441" cy="310640"/>
            </a:xfrm>
            <a:prstGeom prst="rect">
              <a:avLst/>
            </a:prstGeom>
            <a:solidFill>
              <a:schemeClr val="accent2">
                <a:alpha val="66000"/>
              </a:schemeClr>
            </a:solidFill>
            <a:ln w="38100">
              <a:solidFill>
                <a:schemeClr val="accent2">
                  <a:lumMod val="75000"/>
                </a:schemeClr>
              </a:solidFill>
            </a:ln>
          </p:spPr>
          <p:txBody>
            <a:bodyPr>
              <a:spAutoFit/>
            </a:bodyPr>
            <a:lstStyle/>
            <a:p>
              <a:pPr algn="ctr" eaLnBrk="1" fontAlgn="auto" hangingPunct="1">
                <a:spcBef>
                  <a:spcPts val="0"/>
                </a:spcBef>
                <a:spcAft>
                  <a:spcPts val="0"/>
                </a:spcAft>
                <a:defRPr/>
              </a:pPr>
              <a:r>
                <a:rPr kumimoji="1" lang="en-US" altLang="ja-JP" sz="720" dirty="0">
                  <a:solidFill>
                    <a:prstClr val="black"/>
                  </a:solidFill>
                  <a:latin typeface="Calibri" panose="020F0502020204030204"/>
                  <a:ea typeface="ＭＳ Ｐゴシック" panose="020B0600070205080204" pitchFamily="50" charset="-128"/>
                </a:rPr>
                <a:t>Driving</a:t>
              </a:r>
              <a:r>
                <a:rPr kumimoji="1" lang="ja-JP" altLang="en-US" sz="720" dirty="0">
                  <a:solidFill>
                    <a:prstClr val="black"/>
                  </a:solidFill>
                  <a:latin typeface="Calibri" panose="020F0502020204030204"/>
                  <a:ea typeface="ＭＳ Ｐゴシック" panose="020B0600070205080204" pitchFamily="50" charset="-128"/>
                </a:rPr>
                <a:t> </a:t>
              </a:r>
              <a:r>
                <a:rPr kumimoji="1" lang="en-US" altLang="ja-JP" sz="720" dirty="0">
                  <a:solidFill>
                    <a:prstClr val="black"/>
                  </a:solidFill>
                  <a:latin typeface="Calibri" panose="020F0502020204030204"/>
                  <a:ea typeface="ＭＳ Ｐゴシック" panose="020B0600070205080204" pitchFamily="50" charset="-128"/>
                </a:rPr>
                <a:t>function</a:t>
              </a:r>
              <a:endParaRPr kumimoji="1" lang="ja-JP" altLang="en-US" sz="720" dirty="0">
                <a:solidFill>
                  <a:prstClr val="black"/>
                </a:solidFill>
                <a:latin typeface="Calibri" panose="020F0502020204030204"/>
                <a:ea typeface="ＭＳ Ｐゴシック" panose="020B0600070205080204" pitchFamily="50" charset="-128"/>
              </a:endParaRPr>
            </a:p>
          </p:txBody>
        </p:sp>
        <p:sp>
          <p:nvSpPr>
            <p:cNvPr id="6" name="テキスト ボックス 5"/>
            <p:cNvSpPr txBox="1"/>
            <p:nvPr/>
          </p:nvSpPr>
          <p:spPr>
            <a:xfrm>
              <a:off x="2625120" y="5928258"/>
              <a:ext cx="2033452" cy="310640"/>
            </a:xfrm>
            <a:prstGeom prst="rect">
              <a:avLst/>
            </a:prstGeom>
            <a:solidFill>
              <a:schemeClr val="accent1">
                <a:alpha val="66000"/>
              </a:schemeClr>
            </a:solidFill>
            <a:ln w="38100">
              <a:solidFill>
                <a:schemeClr val="accent1"/>
              </a:solidFill>
            </a:ln>
          </p:spPr>
          <p:txBody>
            <a:bodyPr>
              <a:spAutoFit/>
            </a:bodyPr>
            <a:lstStyle/>
            <a:p>
              <a:pPr algn="ctr" eaLnBrk="1" fontAlgn="auto" hangingPunct="1">
                <a:spcBef>
                  <a:spcPts val="0"/>
                </a:spcBef>
                <a:spcAft>
                  <a:spcPts val="0"/>
                </a:spcAft>
                <a:defRPr/>
              </a:pPr>
              <a:r>
                <a:rPr kumimoji="1" lang="en-US" altLang="ja-JP" sz="720" dirty="0">
                  <a:solidFill>
                    <a:prstClr val="black"/>
                  </a:solidFill>
                  <a:latin typeface="Calibri" panose="020F0502020204030204"/>
                  <a:ea typeface="ＭＳ Ｐゴシック" panose="020B0600070205080204" pitchFamily="50" charset="-128"/>
                </a:rPr>
                <a:t>Driving</a:t>
              </a:r>
              <a:r>
                <a:rPr kumimoji="1" lang="ja-JP" altLang="en-US" sz="720" dirty="0">
                  <a:solidFill>
                    <a:prstClr val="black"/>
                  </a:solidFill>
                  <a:latin typeface="Calibri" panose="020F0502020204030204"/>
                  <a:ea typeface="ＭＳ Ｐゴシック" panose="020B0600070205080204" pitchFamily="50" charset="-128"/>
                </a:rPr>
                <a:t> </a:t>
              </a:r>
              <a:r>
                <a:rPr kumimoji="1" lang="en-US" altLang="ja-JP" sz="720" dirty="0">
                  <a:solidFill>
                    <a:prstClr val="black"/>
                  </a:solidFill>
                  <a:latin typeface="Calibri" panose="020F0502020204030204"/>
                  <a:ea typeface="ＭＳ Ｐゴシック" panose="020B0600070205080204" pitchFamily="50" charset="-128"/>
                </a:rPr>
                <a:t>management</a:t>
              </a:r>
              <a:endParaRPr kumimoji="1" lang="ja-JP" altLang="en-US" sz="720" dirty="0">
                <a:solidFill>
                  <a:prstClr val="black"/>
                </a:solidFill>
                <a:latin typeface="Calibri" panose="020F0502020204030204"/>
                <a:ea typeface="ＭＳ Ｐゴシック" panose="020B0600070205080204" pitchFamily="50" charset="-128"/>
              </a:endParaRPr>
            </a:p>
          </p:txBody>
        </p:sp>
        <p:sp>
          <p:nvSpPr>
            <p:cNvPr id="3" name="正方形/長方形 2"/>
            <p:cNvSpPr/>
            <p:nvPr/>
          </p:nvSpPr>
          <p:spPr>
            <a:xfrm>
              <a:off x="928256" y="1139958"/>
              <a:ext cx="1703088" cy="866641"/>
            </a:xfrm>
            <a:prstGeom prst="rect">
              <a:avLst/>
            </a:prstGeom>
            <a:solidFill>
              <a:schemeClr val="accent2">
                <a:lumMod val="20000"/>
                <a:lumOff val="80000"/>
              </a:schemeClr>
            </a:solidFill>
            <a:scene3d>
              <a:camera prst="orthographicFront"/>
              <a:lightRig rig="chilly" dir="t"/>
            </a:scene3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 name="正方形/長方形 3"/>
            <p:cNvSpPr/>
            <p:nvPr/>
          </p:nvSpPr>
          <p:spPr>
            <a:xfrm>
              <a:off x="2644533" y="1127903"/>
              <a:ext cx="1470492" cy="907650"/>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7" name="正方形/長方形 6"/>
            <p:cNvSpPr/>
            <p:nvPr/>
          </p:nvSpPr>
          <p:spPr>
            <a:xfrm>
              <a:off x="4100465" y="1120622"/>
              <a:ext cx="545975" cy="902797"/>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35" name="正方形/長方形 34"/>
            <p:cNvSpPr/>
            <p:nvPr/>
          </p:nvSpPr>
          <p:spPr>
            <a:xfrm>
              <a:off x="919253" y="2006431"/>
              <a:ext cx="1220556" cy="827563"/>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36" name="正方形/長方形 35"/>
            <p:cNvSpPr/>
            <p:nvPr/>
          </p:nvSpPr>
          <p:spPr>
            <a:xfrm>
              <a:off x="2139809" y="2023418"/>
              <a:ext cx="2509057" cy="626133"/>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37" name="正方形/長方形 36"/>
            <p:cNvSpPr/>
            <p:nvPr/>
          </p:nvSpPr>
          <p:spPr>
            <a:xfrm>
              <a:off x="2134956" y="2627711"/>
              <a:ext cx="2511484" cy="206283"/>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38" name="正方形/長方形 37"/>
            <p:cNvSpPr/>
            <p:nvPr/>
          </p:nvSpPr>
          <p:spPr>
            <a:xfrm>
              <a:off x="919253" y="2836422"/>
              <a:ext cx="849294" cy="827563"/>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39" name="正方形/長方形 38"/>
            <p:cNvSpPr/>
            <p:nvPr/>
          </p:nvSpPr>
          <p:spPr>
            <a:xfrm>
              <a:off x="1766120" y="2838848"/>
              <a:ext cx="2875468" cy="395581"/>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0" name="正方形/長方形 39"/>
            <p:cNvSpPr/>
            <p:nvPr/>
          </p:nvSpPr>
          <p:spPr>
            <a:xfrm>
              <a:off x="1768547" y="3236855"/>
              <a:ext cx="2877893" cy="424704"/>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1" name="正方形/長方形 40"/>
            <p:cNvSpPr/>
            <p:nvPr/>
          </p:nvSpPr>
          <p:spPr>
            <a:xfrm>
              <a:off x="911973" y="3668838"/>
              <a:ext cx="533842" cy="827564"/>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2" name="正方形/長方形 41"/>
            <p:cNvSpPr/>
            <p:nvPr/>
          </p:nvSpPr>
          <p:spPr>
            <a:xfrm>
              <a:off x="1450668" y="3661558"/>
              <a:ext cx="3195773" cy="211137"/>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3" name="正方形/長方形 42"/>
            <p:cNvSpPr/>
            <p:nvPr/>
          </p:nvSpPr>
          <p:spPr>
            <a:xfrm>
              <a:off x="1448242" y="3887257"/>
              <a:ext cx="3198199" cy="606718"/>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4" name="正方形/長方形 43"/>
            <p:cNvSpPr/>
            <p:nvPr/>
          </p:nvSpPr>
          <p:spPr>
            <a:xfrm>
              <a:off x="907120" y="4493975"/>
              <a:ext cx="237802" cy="825137"/>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5" name="正方形/長方形 44"/>
            <p:cNvSpPr/>
            <p:nvPr/>
          </p:nvSpPr>
          <p:spPr>
            <a:xfrm>
              <a:off x="3991271" y="4498829"/>
              <a:ext cx="667302" cy="815429"/>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6" name="正方形/長方形 45"/>
            <p:cNvSpPr/>
            <p:nvPr/>
          </p:nvSpPr>
          <p:spPr>
            <a:xfrm>
              <a:off x="1147349" y="4498829"/>
              <a:ext cx="2843922" cy="820283"/>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56" name="テキスト ボックス 55"/>
            <p:cNvSpPr txBox="1"/>
            <p:nvPr/>
          </p:nvSpPr>
          <p:spPr>
            <a:xfrm>
              <a:off x="1603542" y="1470091"/>
              <a:ext cx="325158" cy="356751"/>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V</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57" name="テキスト ボックス 56"/>
            <p:cNvSpPr txBox="1"/>
            <p:nvPr/>
          </p:nvSpPr>
          <p:spPr>
            <a:xfrm>
              <a:off x="3117711" y="1426408"/>
              <a:ext cx="468324" cy="356751"/>
            </a:xfrm>
            <a:prstGeom prst="rect">
              <a:avLst/>
            </a:prstGeom>
            <a:noFill/>
          </p:spPr>
          <p:txBody>
            <a:bodyPr>
              <a:spAutoFit/>
            </a:bodyPr>
            <a:lstStyle/>
            <a:p>
              <a:pPr algn="ct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M</a:t>
              </a:r>
            </a:p>
          </p:txBody>
        </p:sp>
        <p:sp>
          <p:nvSpPr>
            <p:cNvPr id="68" name="テキスト ボックス 67"/>
            <p:cNvSpPr txBox="1"/>
            <p:nvPr/>
          </p:nvSpPr>
          <p:spPr>
            <a:xfrm>
              <a:off x="4219367" y="1433689"/>
              <a:ext cx="337290" cy="356750"/>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H</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69" name="テキスト ボックス 68"/>
            <p:cNvSpPr txBox="1"/>
            <p:nvPr/>
          </p:nvSpPr>
          <p:spPr>
            <a:xfrm>
              <a:off x="325726" y="4709967"/>
              <a:ext cx="678455" cy="564612"/>
            </a:xfrm>
            <a:prstGeom prst="rect">
              <a:avLst/>
            </a:prstGeom>
            <a:noFill/>
          </p:spPr>
          <p:txBody>
            <a:bodyPr wrap="square">
              <a:spAutoFit/>
            </a:bodyPr>
            <a:lstStyle/>
            <a:p>
              <a:pPr eaLnBrk="1" fontAlgn="auto" hangingPunct="1">
                <a:spcBef>
                  <a:spcPts val="0"/>
                </a:spcBef>
                <a:spcAft>
                  <a:spcPts val="0"/>
                </a:spcAft>
                <a:defRPr/>
              </a:pPr>
              <a:r>
                <a:rPr kumimoji="1" lang="en-US" altLang="ja-JP" dirty="0">
                  <a:solidFill>
                    <a:prstClr val="black"/>
                  </a:solidFill>
                  <a:latin typeface="Calibri" panose="020F0502020204030204"/>
                  <a:ea typeface="ＭＳ Ｐゴシック" panose="020B0600070205080204" pitchFamily="50" charset="-128"/>
                </a:rPr>
                <a:t>L0</a:t>
              </a:r>
              <a:endParaRPr kumimoji="1" lang="ja-JP" altLang="en-US" dirty="0">
                <a:solidFill>
                  <a:prstClr val="black"/>
                </a:solidFill>
                <a:latin typeface="Calibri" panose="020F0502020204030204"/>
                <a:ea typeface="ＭＳ Ｐゴシック" panose="020B0600070205080204" pitchFamily="50" charset="-128"/>
              </a:endParaRPr>
            </a:p>
          </p:txBody>
        </p:sp>
        <p:sp>
          <p:nvSpPr>
            <p:cNvPr id="70" name="テキスト ボックス 69"/>
            <p:cNvSpPr txBox="1"/>
            <p:nvPr/>
          </p:nvSpPr>
          <p:spPr>
            <a:xfrm>
              <a:off x="336880" y="3864249"/>
              <a:ext cx="662449" cy="564612"/>
            </a:xfrm>
            <a:prstGeom prst="rect">
              <a:avLst/>
            </a:prstGeom>
            <a:noFill/>
          </p:spPr>
          <p:txBody>
            <a:bodyPr wrap="square">
              <a:spAutoFit/>
            </a:bodyPr>
            <a:lstStyle/>
            <a:p>
              <a:pPr eaLnBrk="1" fontAlgn="auto" hangingPunct="1">
                <a:spcBef>
                  <a:spcPts val="0"/>
                </a:spcBef>
                <a:spcAft>
                  <a:spcPts val="0"/>
                </a:spcAft>
                <a:defRPr/>
              </a:pPr>
              <a:r>
                <a:rPr kumimoji="1" lang="en-US" altLang="ja-JP" dirty="0">
                  <a:solidFill>
                    <a:prstClr val="black"/>
                  </a:solidFill>
                  <a:latin typeface="Calibri" panose="020F0502020204030204"/>
                  <a:ea typeface="ＭＳ Ｐゴシック" panose="020B0600070205080204" pitchFamily="50" charset="-128"/>
                </a:rPr>
                <a:t>L1</a:t>
              </a:r>
              <a:endParaRPr kumimoji="1" lang="ja-JP" altLang="en-US" dirty="0">
                <a:solidFill>
                  <a:prstClr val="black"/>
                </a:solidFill>
                <a:latin typeface="Calibri" panose="020F0502020204030204"/>
                <a:ea typeface="ＭＳ Ｐゴシック" panose="020B0600070205080204" pitchFamily="50" charset="-128"/>
              </a:endParaRPr>
            </a:p>
          </p:txBody>
        </p:sp>
        <p:sp>
          <p:nvSpPr>
            <p:cNvPr id="71" name="テキスト ボックス 70"/>
            <p:cNvSpPr txBox="1"/>
            <p:nvPr/>
          </p:nvSpPr>
          <p:spPr>
            <a:xfrm>
              <a:off x="325726" y="3023290"/>
              <a:ext cx="671178" cy="564612"/>
            </a:xfrm>
            <a:prstGeom prst="rect">
              <a:avLst/>
            </a:prstGeom>
            <a:noFill/>
          </p:spPr>
          <p:txBody>
            <a:bodyPr wrap="square">
              <a:spAutoFit/>
            </a:bodyPr>
            <a:lstStyle/>
            <a:p>
              <a:pPr eaLnBrk="1" fontAlgn="auto" hangingPunct="1">
                <a:spcBef>
                  <a:spcPts val="0"/>
                </a:spcBef>
                <a:spcAft>
                  <a:spcPts val="0"/>
                </a:spcAft>
                <a:defRPr/>
              </a:pPr>
              <a:r>
                <a:rPr kumimoji="1" lang="en-US" altLang="ja-JP" dirty="0">
                  <a:solidFill>
                    <a:prstClr val="black"/>
                  </a:solidFill>
                  <a:latin typeface="Calibri" panose="020F0502020204030204"/>
                  <a:ea typeface="ＭＳ Ｐゴシック" panose="020B0600070205080204" pitchFamily="50" charset="-128"/>
                </a:rPr>
                <a:t>L2</a:t>
              </a:r>
              <a:endParaRPr kumimoji="1" lang="ja-JP" altLang="en-US" dirty="0">
                <a:solidFill>
                  <a:prstClr val="black"/>
                </a:solidFill>
                <a:latin typeface="Calibri" panose="020F0502020204030204"/>
                <a:ea typeface="ＭＳ Ｐゴシック" panose="020B0600070205080204" pitchFamily="50" charset="-128"/>
              </a:endParaRPr>
            </a:p>
          </p:txBody>
        </p:sp>
        <p:sp>
          <p:nvSpPr>
            <p:cNvPr id="72" name="テキスト ボックス 71"/>
            <p:cNvSpPr txBox="1"/>
            <p:nvPr/>
          </p:nvSpPr>
          <p:spPr>
            <a:xfrm>
              <a:off x="347516" y="2256398"/>
              <a:ext cx="644534" cy="564612"/>
            </a:xfrm>
            <a:prstGeom prst="rect">
              <a:avLst/>
            </a:prstGeom>
            <a:noFill/>
          </p:spPr>
          <p:txBody>
            <a:bodyPr wrap="square">
              <a:spAutoFit/>
            </a:bodyPr>
            <a:lstStyle/>
            <a:p>
              <a:pPr eaLnBrk="1" fontAlgn="auto" hangingPunct="1">
                <a:spcBef>
                  <a:spcPts val="0"/>
                </a:spcBef>
                <a:spcAft>
                  <a:spcPts val="0"/>
                </a:spcAft>
                <a:defRPr/>
              </a:pPr>
              <a:r>
                <a:rPr kumimoji="1" lang="en-US" altLang="ja-JP" dirty="0">
                  <a:solidFill>
                    <a:prstClr val="black"/>
                  </a:solidFill>
                  <a:latin typeface="Calibri" panose="020F0502020204030204"/>
                  <a:ea typeface="ＭＳ Ｐゴシック" panose="020B0600070205080204" pitchFamily="50" charset="-128"/>
                </a:rPr>
                <a:t>L3</a:t>
              </a:r>
              <a:endParaRPr kumimoji="1" lang="ja-JP" altLang="en-US" dirty="0">
                <a:solidFill>
                  <a:prstClr val="black"/>
                </a:solidFill>
                <a:latin typeface="Calibri" panose="020F0502020204030204"/>
                <a:ea typeface="ＭＳ Ｐゴシック" panose="020B0600070205080204" pitchFamily="50" charset="-128"/>
              </a:endParaRPr>
            </a:p>
          </p:txBody>
        </p:sp>
        <p:sp>
          <p:nvSpPr>
            <p:cNvPr id="73" name="テキスト ボックス 72"/>
            <p:cNvSpPr txBox="1"/>
            <p:nvPr/>
          </p:nvSpPr>
          <p:spPr>
            <a:xfrm>
              <a:off x="313752" y="1423981"/>
              <a:ext cx="663739" cy="564612"/>
            </a:xfrm>
            <a:prstGeom prst="rect">
              <a:avLst/>
            </a:prstGeom>
            <a:noFill/>
          </p:spPr>
          <p:txBody>
            <a:bodyPr wrap="square">
              <a:spAutoFit/>
            </a:bodyPr>
            <a:lstStyle/>
            <a:p>
              <a:pPr eaLnBrk="1" fontAlgn="auto" hangingPunct="1">
                <a:spcBef>
                  <a:spcPts val="0"/>
                </a:spcBef>
                <a:spcAft>
                  <a:spcPts val="0"/>
                </a:spcAft>
                <a:defRPr/>
              </a:pPr>
              <a:r>
                <a:rPr kumimoji="1" lang="en-US" altLang="ja-JP" dirty="0">
                  <a:solidFill>
                    <a:prstClr val="black"/>
                  </a:solidFill>
                  <a:latin typeface="Calibri" panose="020F0502020204030204"/>
                  <a:ea typeface="ＭＳ Ｐゴシック" panose="020B0600070205080204" pitchFamily="50" charset="-128"/>
                </a:rPr>
                <a:t>L4</a:t>
              </a:r>
              <a:endParaRPr kumimoji="1" lang="ja-JP" altLang="en-US" dirty="0">
                <a:solidFill>
                  <a:prstClr val="black"/>
                </a:solidFill>
                <a:latin typeface="Calibri" panose="020F0502020204030204"/>
                <a:ea typeface="ＭＳ Ｐゴシック" panose="020B0600070205080204" pitchFamily="50" charset="-128"/>
              </a:endParaRPr>
            </a:p>
          </p:txBody>
        </p:sp>
        <p:sp>
          <p:nvSpPr>
            <p:cNvPr id="76" name="テキスト ボックス 75"/>
            <p:cNvSpPr txBox="1"/>
            <p:nvPr/>
          </p:nvSpPr>
          <p:spPr>
            <a:xfrm>
              <a:off x="897413" y="5590922"/>
              <a:ext cx="3761159" cy="356751"/>
            </a:xfrm>
            <a:prstGeom prst="rect">
              <a:avLst/>
            </a:prstGeom>
            <a:solidFill>
              <a:schemeClr val="accent4">
                <a:lumMod val="40000"/>
                <a:lumOff val="60000"/>
              </a:schemeClr>
            </a:solidFill>
            <a:ln>
              <a:solidFill>
                <a:schemeClr val="tx1"/>
              </a:solidFill>
            </a:ln>
          </p:spPr>
          <p:txBody>
            <a:bodyPr>
              <a:spAutoFit/>
            </a:bodyPr>
            <a:lstStyle/>
            <a:p>
              <a:pPr algn="ct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Communication network</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48" name="テキスト ボックス 47"/>
            <p:cNvSpPr txBox="1"/>
            <p:nvPr/>
          </p:nvSpPr>
          <p:spPr>
            <a:xfrm>
              <a:off x="1317208" y="2241837"/>
              <a:ext cx="325158" cy="356751"/>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V</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49" name="テキスト ボックス 48"/>
            <p:cNvSpPr txBox="1"/>
            <p:nvPr/>
          </p:nvSpPr>
          <p:spPr>
            <a:xfrm>
              <a:off x="3059474" y="2188446"/>
              <a:ext cx="465898" cy="356751"/>
            </a:xfrm>
            <a:prstGeom prst="rect">
              <a:avLst/>
            </a:prstGeom>
            <a:noFill/>
          </p:spPr>
          <p:txBody>
            <a:bodyPr>
              <a:spAutoFit/>
            </a:bodyPr>
            <a:lstStyle/>
            <a:p>
              <a:pPr algn="ct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M</a:t>
              </a:r>
            </a:p>
          </p:txBody>
        </p:sp>
        <p:sp>
          <p:nvSpPr>
            <p:cNvPr id="50" name="テキスト ボックス 49"/>
            <p:cNvSpPr txBox="1"/>
            <p:nvPr/>
          </p:nvSpPr>
          <p:spPr>
            <a:xfrm>
              <a:off x="3141977" y="2564612"/>
              <a:ext cx="337290" cy="356750"/>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H</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51" name="テキスト ボックス 50"/>
            <p:cNvSpPr txBox="1"/>
            <p:nvPr/>
          </p:nvSpPr>
          <p:spPr>
            <a:xfrm>
              <a:off x="1222572" y="3100950"/>
              <a:ext cx="325158" cy="356751"/>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V</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59" name="テキスト ボックス 58"/>
            <p:cNvSpPr txBox="1"/>
            <p:nvPr/>
          </p:nvSpPr>
          <p:spPr>
            <a:xfrm>
              <a:off x="1004182" y="3889684"/>
              <a:ext cx="286333" cy="356750"/>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V</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62" name="テキスト ボックス 61"/>
            <p:cNvSpPr txBox="1"/>
            <p:nvPr/>
          </p:nvSpPr>
          <p:spPr>
            <a:xfrm>
              <a:off x="880428" y="4763359"/>
              <a:ext cx="325158" cy="356750"/>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V</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78" name="テキスト ボックス 77"/>
            <p:cNvSpPr txBox="1"/>
            <p:nvPr/>
          </p:nvSpPr>
          <p:spPr>
            <a:xfrm>
              <a:off x="2780420" y="2875252"/>
              <a:ext cx="468326" cy="356750"/>
            </a:xfrm>
            <a:prstGeom prst="rect">
              <a:avLst/>
            </a:prstGeom>
            <a:noFill/>
          </p:spPr>
          <p:txBody>
            <a:bodyPr>
              <a:spAutoFit/>
            </a:bodyPr>
            <a:lstStyle/>
            <a:p>
              <a:pPr algn="ct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M</a:t>
              </a:r>
            </a:p>
          </p:txBody>
        </p:sp>
        <p:sp>
          <p:nvSpPr>
            <p:cNvPr id="79" name="テキスト ボックス 78"/>
            <p:cNvSpPr txBox="1"/>
            <p:nvPr/>
          </p:nvSpPr>
          <p:spPr>
            <a:xfrm>
              <a:off x="2860497" y="3263551"/>
              <a:ext cx="337290" cy="356750"/>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H</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80" name="テキスト ボックス 79"/>
            <p:cNvSpPr txBox="1"/>
            <p:nvPr/>
          </p:nvSpPr>
          <p:spPr>
            <a:xfrm>
              <a:off x="2860497" y="4045004"/>
              <a:ext cx="337290" cy="356750"/>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H</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81" name="テキスト ボックス 80"/>
            <p:cNvSpPr txBox="1"/>
            <p:nvPr/>
          </p:nvSpPr>
          <p:spPr>
            <a:xfrm>
              <a:off x="2474674" y="4765785"/>
              <a:ext cx="337292" cy="356751"/>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H</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82" name="テキスト ボックス 81"/>
            <p:cNvSpPr txBox="1"/>
            <p:nvPr/>
          </p:nvSpPr>
          <p:spPr>
            <a:xfrm>
              <a:off x="2777994" y="3613021"/>
              <a:ext cx="468324" cy="356750"/>
            </a:xfrm>
            <a:prstGeom prst="rect">
              <a:avLst/>
            </a:prstGeom>
            <a:noFill/>
          </p:spPr>
          <p:txBody>
            <a:bodyPr>
              <a:spAutoFit/>
            </a:bodyPr>
            <a:lstStyle/>
            <a:p>
              <a:pPr algn="ct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M</a:t>
              </a:r>
            </a:p>
          </p:txBody>
        </p:sp>
        <p:sp>
          <p:nvSpPr>
            <p:cNvPr id="83" name="テキスト ボックス 82"/>
            <p:cNvSpPr txBox="1"/>
            <p:nvPr/>
          </p:nvSpPr>
          <p:spPr>
            <a:xfrm>
              <a:off x="4088333" y="4724529"/>
              <a:ext cx="468324" cy="356750"/>
            </a:xfrm>
            <a:prstGeom prst="rect">
              <a:avLst/>
            </a:prstGeom>
            <a:noFill/>
          </p:spPr>
          <p:txBody>
            <a:bodyPr>
              <a:spAutoFit/>
            </a:bodyPr>
            <a:lstStyle/>
            <a:p>
              <a:pPr algn="ct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M</a:t>
              </a:r>
            </a:p>
          </p:txBody>
        </p:sp>
        <p:sp>
          <p:nvSpPr>
            <p:cNvPr id="86" name="テキスト ボックス 85"/>
            <p:cNvSpPr txBox="1"/>
            <p:nvPr/>
          </p:nvSpPr>
          <p:spPr>
            <a:xfrm rot="805527">
              <a:off x="4663973" y="737177"/>
              <a:ext cx="1611232" cy="509643"/>
            </a:xfrm>
            <a:prstGeom prst="rect">
              <a:avLst/>
            </a:prstGeom>
            <a:noFill/>
          </p:spPr>
          <p:txBody>
            <a:bodyPr>
              <a:spAutoFit/>
            </a:bodyPr>
            <a:lstStyle/>
            <a:p>
              <a:pPr eaLnBrk="1" fontAlgn="auto" hangingPunct="1">
                <a:spcBef>
                  <a:spcPts val="0"/>
                </a:spcBef>
                <a:spcAft>
                  <a:spcPts val="0"/>
                </a:spcAft>
                <a:defRPr/>
              </a:pPr>
              <a:r>
                <a:rPr kumimoji="1" lang="en-US" altLang="ja-JP" sz="785" dirty="0">
                  <a:solidFill>
                    <a:srgbClr val="FF0000"/>
                  </a:solidFill>
                  <a:latin typeface="Calibri" panose="020F0502020204030204"/>
                  <a:ea typeface="ＭＳ Ｐゴシック" panose="020B0600070205080204" pitchFamily="50" charset="-128"/>
                </a:rPr>
                <a:t>Traffic </a:t>
              </a:r>
              <a:r>
                <a:rPr kumimoji="1" lang="en-US" altLang="ja-JP" sz="720" dirty="0">
                  <a:solidFill>
                    <a:srgbClr val="FF0000"/>
                  </a:solidFill>
                  <a:latin typeface="Calibri" panose="020F0502020204030204"/>
                  <a:ea typeface="ＭＳ Ｐゴシック" panose="020B0600070205080204" pitchFamily="50" charset="-128"/>
                </a:rPr>
                <a:t>complexity</a:t>
              </a:r>
              <a:r>
                <a:rPr kumimoji="1" lang="ja-JP" altLang="en-US" sz="785" dirty="0">
                  <a:solidFill>
                    <a:srgbClr val="FF0000"/>
                  </a:solidFill>
                  <a:latin typeface="Calibri" panose="020F0502020204030204"/>
                  <a:ea typeface="ＭＳ Ｐゴシック" panose="020B0600070205080204" pitchFamily="50" charset="-128"/>
                </a:rPr>
                <a:t> </a:t>
              </a:r>
              <a:r>
                <a:rPr kumimoji="1" lang="en-US" altLang="ja-JP" sz="785" dirty="0">
                  <a:solidFill>
                    <a:srgbClr val="FF0000"/>
                  </a:solidFill>
                  <a:latin typeface="Calibri" panose="020F0502020204030204"/>
                  <a:ea typeface="ＭＳ Ｐゴシック" panose="020B0600070205080204" pitchFamily="50" charset="-128"/>
                </a:rPr>
                <a:t>level</a:t>
              </a:r>
              <a:endParaRPr kumimoji="1" lang="ja-JP" altLang="en-US" sz="785" dirty="0">
                <a:solidFill>
                  <a:srgbClr val="FF0000"/>
                </a:solidFill>
                <a:latin typeface="Calibri" panose="020F0502020204030204"/>
                <a:ea typeface="ＭＳ Ｐゴシック" panose="020B0600070205080204" pitchFamily="50" charset="-128"/>
              </a:endParaRPr>
            </a:p>
          </p:txBody>
        </p:sp>
        <p:cxnSp>
          <p:nvCxnSpPr>
            <p:cNvPr id="13" name="直線コネクタ 12"/>
            <p:cNvCxnSpPr/>
            <p:nvPr/>
          </p:nvCxnSpPr>
          <p:spPr>
            <a:xfrm>
              <a:off x="907120" y="788141"/>
              <a:ext cx="0" cy="368885"/>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a:off x="6114505" y="1047816"/>
              <a:ext cx="0" cy="386843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a:off x="4641587" y="984717"/>
              <a:ext cx="1487477" cy="373738"/>
            </a:xfrm>
            <a:prstGeom prst="straightConnector1">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flipH="1" flipV="1">
              <a:off x="284425" y="1147318"/>
              <a:ext cx="53384" cy="501392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a:off x="887707" y="984717"/>
              <a:ext cx="3724762" cy="0"/>
            </a:xfrm>
            <a:prstGeom prst="straightConnector1">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flipH="1">
              <a:off x="268937" y="1135183"/>
              <a:ext cx="65759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a:xfrm flipH="1">
              <a:off x="268937" y="6153956"/>
              <a:ext cx="65759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 name="直線コネクタ 141"/>
            <p:cNvCxnSpPr/>
            <p:nvPr/>
          </p:nvCxnSpPr>
          <p:spPr>
            <a:xfrm>
              <a:off x="4641587" y="778433"/>
              <a:ext cx="0" cy="368885"/>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flipV="1">
              <a:off x="6398413" y="1106060"/>
              <a:ext cx="0" cy="3980072"/>
            </a:xfrm>
            <a:prstGeom prst="straightConnector1">
              <a:avLst/>
            </a:prstGeom>
            <a:ln w="317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6337748" y="2023418"/>
              <a:ext cx="706128" cy="2259419"/>
            </a:xfrm>
            <a:prstGeom prst="rect">
              <a:avLst/>
            </a:prstGeom>
            <a:noFill/>
          </p:spPr>
          <p:txBody>
            <a:bodyPr vert="eaVert">
              <a:spAutoFit/>
            </a:bodyPr>
            <a:lstStyle/>
            <a:p>
              <a:pPr eaLnBrk="1" fontAlgn="auto" hangingPunct="1">
                <a:spcBef>
                  <a:spcPts val="0"/>
                </a:spcBef>
                <a:spcAft>
                  <a:spcPts val="0"/>
                </a:spcAft>
                <a:defRPr/>
              </a:pPr>
              <a:r>
                <a:rPr kumimoji="1" lang="en-US" altLang="ja-JP" dirty="0">
                  <a:solidFill>
                    <a:srgbClr val="FF0000"/>
                  </a:solidFill>
                  <a:latin typeface="Calibri" panose="020F0502020204030204"/>
                  <a:ea typeface="ＭＳ Ｐゴシック" panose="020B0600070205080204" pitchFamily="50" charset="-128"/>
                </a:rPr>
                <a:t>Development</a:t>
              </a:r>
              <a:endParaRPr kumimoji="1" lang="ja-JP" altLang="en-US" dirty="0">
                <a:solidFill>
                  <a:srgbClr val="FF0000"/>
                </a:solidFill>
                <a:latin typeface="Calibri" panose="020F0502020204030204"/>
                <a:ea typeface="ＭＳ Ｐゴシック" panose="020B0600070205080204" pitchFamily="50" charset="-128"/>
              </a:endParaRPr>
            </a:p>
          </p:txBody>
        </p:sp>
        <p:sp>
          <p:nvSpPr>
            <p:cNvPr id="47" name="テキスト ボックス 46"/>
            <p:cNvSpPr txBox="1"/>
            <p:nvPr/>
          </p:nvSpPr>
          <p:spPr>
            <a:xfrm>
              <a:off x="6158183" y="826971"/>
              <a:ext cx="664876" cy="310640"/>
            </a:xfrm>
            <a:prstGeom prst="rect">
              <a:avLst/>
            </a:prstGeom>
            <a:noFill/>
          </p:spPr>
          <p:txBody>
            <a:bodyPr>
              <a:spAutoFit/>
            </a:bodyPr>
            <a:lstStyle/>
            <a:p>
              <a:pPr eaLnBrk="1" fontAlgn="auto" hangingPunct="1">
                <a:spcBef>
                  <a:spcPts val="0"/>
                </a:spcBef>
                <a:spcAft>
                  <a:spcPts val="0"/>
                </a:spcAft>
                <a:defRPr/>
              </a:pPr>
              <a:r>
                <a:rPr kumimoji="1" lang="en-US" altLang="ja-JP" sz="720" dirty="0">
                  <a:solidFill>
                    <a:srgbClr val="FF0000"/>
                  </a:solidFill>
                  <a:latin typeface="Calibri" panose="020F0502020204030204"/>
                  <a:ea typeface="ＭＳ Ｐゴシック" panose="020B0600070205080204" pitchFamily="50" charset="-128"/>
                </a:rPr>
                <a:t>Hard</a:t>
              </a:r>
              <a:endParaRPr kumimoji="1" lang="ja-JP" altLang="en-US" sz="720" dirty="0">
                <a:solidFill>
                  <a:srgbClr val="FF0000"/>
                </a:solidFill>
                <a:latin typeface="Calibri" panose="020F0502020204030204"/>
                <a:ea typeface="ＭＳ Ｐゴシック" panose="020B0600070205080204" pitchFamily="50" charset="-128"/>
              </a:endParaRPr>
            </a:p>
          </p:txBody>
        </p:sp>
        <p:sp>
          <p:nvSpPr>
            <p:cNvPr id="28" name="台形 27"/>
            <p:cNvSpPr/>
            <p:nvPr/>
          </p:nvSpPr>
          <p:spPr>
            <a:xfrm rot="5400000">
              <a:off x="2805624" y="2978426"/>
              <a:ext cx="4186355" cy="485311"/>
            </a:xfrm>
            <a:prstGeom prst="trapezoid">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124" name="台形 123"/>
            <p:cNvSpPr/>
            <p:nvPr/>
          </p:nvSpPr>
          <p:spPr>
            <a:xfrm rot="5400000">
              <a:off x="3406211" y="2977212"/>
              <a:ext cx="3953377" cy="482884"/>
            </a:xfrm>
            <a:prstGeom prst="trapezoi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128" name="台形 127"/>
            <p:cNvSpPr/>
            <p:nvPr/>
          </p:nvSpPr>
          <p:spPr>
            <a:xfrm rot="5400000">
              <a:off x="4022572" y="2974784"/>
              <a:ext cx="3705836" cy="482885"/>
            </a:xfrm>
            <a:prstGeom prst="trapezoid">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cxnSp>
          <p:nvCxnSpPr>
            <p:cNvPr id="129" name="直線矢印コネクタ 128"/>
            <p:cNvCxnSpPr/>
            <p:nvPr/>
          </p:nvCxnSpPr>
          <p:spPr>
            <a:xfrm flipH="1">
              <a:off x="4665853" y="5057010"/>
              <a:ext cx="1744692" cy="497510"/>
            </a:xfrm>
            <a:prstGeom prst="straightConnector1">
              <a:avLst/>
            </a:prstGeom>
            <a:ln w="317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43" name="テキスト ボックス 142"/>
            <p:cNvSpPr txBox="1"/>
            <p:nvPr/>
          </p:nvSpPr>
          <p:spPr>
            <a:xfrm rot="15221491">
              <a:off x="5681319" y="4026970"/>
              <a:ext cx="703793" cy="2535750"/>
            </a:xfrm>
            <a:prstGeom prst="rect">
              <a:avLst/>
            </a:prstGeom>
            <a:noFill/>
          </p:spPr>
          <p:txBody>
            <a:bodyPr vert="eaVert">
              <a:spAutoFit/>
            </a:bodyPr>
            <a:lstStyle/>
            <a:p>
              <a:pPr eaLnBrk="1" fontAlgn="auto" hangingPunct="1">
                <a:spcBef>
                  <a:spcPts val="0"/>
                </a:spcBef>
                <a:spcAft>
                  <a:spcPts val="0"/>
                </a:spcAft>
                <a:defRPr/>
              </a:pPr>
              <a:r>
                <a:rPr kumimoji="1" lang="en-US" altLang="ja-JP" dirty="0">
                  <a:solidFill>
                    <a:srgbClr val="FF0000"/>
                  </a:solidFill>
                  <a:latin typeface="Calibri" panose="020F0502020204030204"/>
                  <a:ea typeface="ＭＳ Ｐゴシック" panose="020B0600070205080204" pitchFamily="50" charset="-128"/>
                </a:rPr>
                <a:t>Development</a:t>
              </a:r>
              <a:endParaRPr kumimoji="1" lang="ja-JP" altLang="en-US" dirty="0">
                <a:solidFill>
                  <a:srgbClr val="FF0000"/>
                </a:solidFill>
                <a:latin typeface="Calibri" panose="020F0502020204030204"/>
                <a:ea typeface="ＭＳ Ｐゴシック" panose="020B0600070205080204" pitchFamily="50" charset="-128"/>
              </a:endParaRPr>
            </a:p>
          </p:txBody>
        </p:sp>
        <p:sp>
          <p:nvSpPr>
            <p:cNvPr id="144" name="テキスト ボックス 143"/>
            <p:cNvSpPr txBox="1"/>
            <p:nvPr/>
          </p:nvSpPr>
          <p:spPr>
            <a:xfrm>
              <a:off x="6354735" y="5241452"/>
              <a:ext cx="667302" cy="310640"/>
            </a:xfrm>
            <a:prstGeom prst="rect">
              <a:avLst/>
            </a:prstGeom>
            <a:noFill/>
          </p:spPr>
          <p:txBody>
            <a:bodyPr>
              <a:spAutoFit/>
            </a:bodyPr>
            <a:lstStyle/>
            <a:p>
              <a:pPr eaLnBrk="1" fontAlgn="auto" hangingPunct="1">
                <a:spcBef>
                  <a:spcPts val="0"/>
                </a:spcBef>
                <a:spcAft>
                  <a:spcPts val="0"/>
                </a:spcAft>
                <a:defRPr/>
              </a:pPr>
              <a:r>
                <a:rPr kumimoji="1" lang="en-US" altLang="ja-JP" sz="720" dirty="0">
                  <a:solidFill>
                    <a:srgbClr val="FF0000"/>
                  </a:solidFill>
                  <a:latin typeface="Calibri" panose="020F0502020204030204"/>
                  <a:ea typeface="ＭＳ Ｐゴシック" panose="020B0600070205080204" pitchFamily="50" charset="-128"/>
                </a:rPr>
                <a:t>Easy</a:t>
              </a:r>
              <a:endParaRPr kumimoji="1" lang="ja-JP" altLang="en-US" sz="720" dirty="0">
                <a:solidFill>
                  <a:srgbClr val="FF0000"/>
                </a:solidFill>
                <a:latin typeface="Calibri" panose="020F0502020204030204"/>
                <a:ea typeface="ＭＳ Ｐゴシック" panose="020B0600070205080204" pitchFamily="50" charset="-128"/>
              </a:endParaRPr>
            </a:p>
          </p:txBody>
        </p:sp>
        <p:cxnSp>
          <p:nvCxnSpPr>
            <p:cNvPr id="54" name="直線コネクタ 53"/>
            <p:cNvCxnSpPr/>
            <p:nvPr/>
          </p:nvCxnSpPr>
          <p:spPr>
            <a:xfrm>
              <a:off x="4651294" y="2025846"/>
              <a:ext cx="1463211" cy="11649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a:xfrm flipV="1">
              <a:off x="4627028" y="2802445"/>
              <a:ext cx="1487477" cy="3883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6" name="直線コネクタ 145"/>
            <p:cNvCxnSpPr/>
            <p:nvPr/>
          </p:nvCxnSpPr>
          <p:spPr>
            <a:xfrm flipV="1">
              <a:off x="4663426" y="3484396"/>
              <a:ext cx="1451079" cy="177162"/>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51" name="直線コネクタ 150"/>
            <p:cNvCxnSpPr/>
            <p:nvPr/>
          </p:nvCxnSpPr>
          <p:spPr>
            <a:xfrm flipV="1">
              <a:off x="4614895" y="4210032"/>
              <a:ext cx="1521450" cy="288797"/>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52" name="テキスト ボックス 151"/>
            <p:cNvSpPr txBox="1"/>
            <p:nvPr/>
          </p:nvSpPr>
          <p:spPr>
            <a:xfrm rot="10636497">
              <a:off x="4537245" y="2302510"/>
              <a:ext cx="706128" cy="1980328"/>
            </a:xfrm>
            <a:prstGeom prst="rect">
              <a:avLst/>
            </a:prstGeom>
            <a:noFill/>
          </p:spPr>
          <p:txBody>
            <a:bodyPr vert="eaVert">
              <a:spAutoFit/>
            </a:bodyPr>
            <a:lstStyle/>
            <a:p>
              <a:pPr algn="ctr" eaLnBrk="1" fontAlgn="auto" hangingPunct="1">
                <a:spcBef>
                  <a:spcPts val="0"/>
                </a:spcBef>
                <a:spcAft>
                  <a:spcPts val="0"/>
                </a:spcAft>
                <a:defRPr/>
              </a:pPr>
              <a:r>
                <a:rPr kumimoji="1" lang="en-US" altLang="ja-JP" dirty="0">
                  <a:solidFill>
                    <a:prstClr val="black"/>
                  </a:solidFill>
                  <a:latin typeface="Calibri" panose="020F0502020204030204"/>
                  <a:ea typeface="ＭＳ Ｐゴシック" panose="020B0600070205080204" pitchFamily="50" charset="-128"/>
                </a:rPr>
                <a:t>Heavy</a:t>
              </a:r>
              <a:endParaRPr kumimoji="1" lang="ja-JP" altLang="en-US" dirty="0">
                <a:solidFill>
                  <a:prstClr val="black"/>
                </a:solidFill>
                <a:latin typeface="Calibri" panose="020F0502020204030204"/>
                <a:ea typeface="ＭＳ Ｐゴシック" panose="020B0600070205080204" pitchFamily="50" charset="-128"/>
              </a:endParaRPr>
            </a:p>
          </p:txBody>
        </p:sp>
        <p:sp>
          <p:nvSpPr>
            <p:cNvPr id="154" name="テキスト ボックス 153"/>
            <p:cNvSpPr txBox="1"/>
            <p:nvPr/>
          </p:nvSpPr>
          <p:spPr>
            <a:xfrm rot="10636497">
              <a:off x="5527279" y="2173885"/>
              <a:ext cx="706128" cy="1977902"/>
            </a:xfrm>
            <a:prstGeom prst="rect">
              <a:avLst/>
            </a:prstGeom>
            <a:noFill/>
          </p:spPr>
          <p:txBody>
            <a:bodyPr vert="eaVert">
              <a:spAutoFit/>
            </a:bodyPr>
            <a:lstStyle/>
            <a:p>
              <a:pPr algn="ctr" eaLnBrk="1" fontAlgn="auto" hangingPunct="1">
                <a:spcBef>
                  <a:spcPts val="0"/>
                </a:spcBef>
                <a:spcAft>
                  <a:spcPts val="0"/>
                </a:spcAft>
                <a:defRPr/>
              </a:pPr>
              <a:r>
                <a:rPr kumimoji="1" lang="en-US" altLang="ja-JP" dirty="0">
                  <a:solidFill>
                    <a:prstClr val="black"/>
                  </a:solidFill>
                  <a:latin typeface="Calibri" panose="020F0502020204030204"/>
                  <a:ea typeface="ＭＳ Ｐゴシック" panose="020B0600070205080204" pitchFamily="50" charset="-128"/>
                </a:rPr>
                <a:t>Scarce</a:t>
              </a:r>
            </a:p>
          </p:txBody>
        </p:sp>
        <p:sp>
          <p:nvSpPr>
            <p:cNvPr id="155" name="テキスト ボックス 154"/>
            <p:cNvSpPr txBox="1"/>
            <p:nvPr/>
          </p:nvSpPr>
          <p:spPr>
            <a:xfrm>
              <a:off x="4634307" y="5607910"/>
              <a:ext cx="667303" cy="310640"/>
            </a:xfrm>
            <a:prstGeom prst="rect">
              <a:avLst/>
            </a:prstGeom>
            <a:noFill/>
          </p:spPr>
          <p:txBody>
            <a:bodyPr>
              <a:spAutoFit/>
            </a:bodyPr>
            <a:lstStyle/>
            <a:p>
              <a:pPr eaLnBrk="1" fontAlgn="auto" hangingPunct="1">
                <a:spcBef>
                  <a:spcPts val="0"/>
                </a:spcBef>
                <a:spcAft>
                  <a:spcPts val="0"/>
                </a:spcAft>
                <a:defRPr/>
              </a:pPr>
              <a:r>
                <a:rPr kumimoji="1" lang="en-US" altLang="ja-JP" sz="720" dirty="0">
                  <a:solidFill>
                    <a:srgbClr val="FF0000"/>
                  </a:solidFill>
                  <a:latin typeface="Calibri" panose="020F0502020204030204"/>
                  <a:ea typeface="ＭＳ Ｐゴシック" panose="020B0600070205080204" pitchFamily="50" charset="-128"/>
                </a:rPr>
                <a:t>Hard</a:t>
              </a:r>
              <a:endParaRPr kumimoji="1" lang="ja-JP" altLang="en-US" sz="720" dirty="0">
                <a:solidFill>
                  <a:srgbClr val="FF0000"/>
                </a:solidFill>
                <a:latin typeface="Calibri" panose="020F0502020204030204"/>
                <a:ea typeface="ＭＳ Ｐゴシック" panose="020B0600070205080204" pitchFamily="50" charset="-128"/>
              </a:endParaRPr>
            </a:p>
          </p:txBody>
        </p:sp>
      </p:grpSp>
      <p:sp>
        <p:nvSpPr>
          <p:cNvPr id="11" name="テキスト ボックス 10"/>
          <p:cNvSpPr txBox="1"/>
          <p:nvPr/>
        </p:nvSpPr>
        <p:spPr>
          <a:xfrm>
            <a:off x="5852436" y="2003297"/>
            <a:ext cx="529312" cy="369332"/>
          </a:xfrm>
          <a:prstGeom prst="rect">
            <a:avLst/>
          </a:prstGeom>
          <a:noFill/>
        </p:spPr>
        <p:txBody>
          <a:bodyPr wrap="none" rtlCol="0">
            <a:spAutoFit/>
          </a:bodyPr>
          <a:lstStyle/>
          <a:p>
            <a:r>
              <a:rPr kumimoji="1" lang="en-US" altLang="ja-JP" dirty="0" smtClean="0">
                <a:solidFill>
                  <a:prstClr val="black"/>
                </a:solidFill>
                <a:latin typeface="Meiryo UI" panose="020B0604030504040204" pitchFamily="50" charset="-128"/>
                <a:ea typeface="Meiryo UI" panose="020B0604030504040204" pitchFamily="50" charset="-128"/>
              </a:rPr>
              <a:t>(3)</a:t>
            </a:r>
            <a:endParaRPr kumimoji="1" lang="ja-JP" altLang="en-US" dirty="0">
              <a:solidFill>
                <a:prstClr val="black"/>
              </a:solidFill>
              <a:latin typeface="Meiryo UI" panose="020B0604030504040204" pitchFamily="50" charset="-128"/>
              <a:ea typeface="Meiryo UI" panose="020B0604030504040204" pitchFamily="50" charset="-128"/>
            </a:endParaRPr>
          </a:p>
        </p:txBody>
      </p:sp>
      <p:sp>
        <p:nvSpPr>
          <p:cNvPr id="84" name="テキスト ボックス 83"/>
          <p:cNvSpPr txBox="1"/>
          <p:nvPr/>
        </p:nvSpPr>
        <p:spPr>
          <a:xfrm>
            <a:off x="5824063" y="3144466"/>
            <a:ext cx="529312" cy="369332"/>
          </a:xfrm>
          <a:prstGeom prst="rect">
            <a:avLst/>
          </a:prstGeom>
          <a:noFill/>
        </p:spPr>
        <p:txBody>
          <a:bodyPr wrap="none" rtlCol="0">
            <a:spAutoFit/>
          </a:bodyPr>
          <a:lstStyle/>
          <a:p>
            <a:r>
              <a:rPr kumimoji="1" lang="en-US" altLang="ja-JP" dirty="0" smtClean="0">
                <a:solidFill>
                  <a:prstClr val="black"/>
                </a:solidFill>
                <a:latin typeface="Meiryo UI" panose="020B0604030504040204" pitchFamily="50" charset="-128"/>
                <a:ea typeface="Meiryo UI" panose="020B0604030504040204" pitchFamily="50" charset="-128"/>
              </a:rPr>
              <a:t>(4)</a:t>
            </a:r>
            <a:endParaRPr kumimoji="1" lang="ja-JP" altLang="en-US" dirty="0">
              <a:solidFill>
                <a:prstClr val="black"/>
              </a:solidFill>
              <a:latin typeface="Meiryo UI" panose="020B0604030504040204" pitchFamily="50" charset="-128"/>
              <a:ea typeface="Meiryo UI" panose="020B0604030504040204" pitchFamily="50" charset="-128"/>
            </a:endParaRPr>
          </a:p>
        </p:txBody>
      </p:sp>
      <p:cxnSp>
        <p:nvCxnSpPr>
          <p:cNvPr id="9" name="直線矢印コネクタ 8"/>
          <p:cNvCxnSpPr/>
          <p:nvPr/>
        </p:nvCxnSpPr>
        <p:spPr>
          <a:xfrm>
            <a:off x="5772888" y="1756821"/>
            <a:ext cx="199605" cy="1044959"/>
          </a:xfrm>
          <a:prstGeom prst="straightConnector1">
            <a:avLst/>
          </a:prstGeom>
          <a:ln w="19050">
            <a:headEnd type="triangle"/>
            <a:tailEnd type="triangle"/>
          </a:ln>
        </p:spPr>
        <p:style>
          <a:lnRef idx="1">
            <a:schemeClr val="dk1"/>
          </a:lnRef>
          <a:fillRef idx="0">
            <a:schemeClr val="dk1"/>
          </a:fillRef>
          <a:effectRef idx="0">
            <a:schemeClr val="dk1"/>
          </a:effectRef>
          <a:fontRef idx="minor">
            <a:schemeClr val="tx1"/>
          </a:fontRef>
        </p:style>
      </p:cxnSp>
      <p:cxnSp>
        <p:nvCxnSpPr>
          <p:cNvPr id="85" name="直線矢印コネクタ 84"/>
          <p:cNvCxnSpPr/>
          <p:nvPr/>
        </p:nvCxnSpPr>
        <p:spPr>
          <a:xfrm>
            <a:off x="5598870" y="2619183"/>
            <a:ext cx="437715" cy="1211298"/>
          </a:xfrm>
          <a:prstGeom prst="straightConnector1">
            <a:avLst/>
          </a:prstGeom>
          <a:ln w="19050">
            <a:headEnd type="triangle"/>
            <a:tailEnd type="triangle"/>
          </a:ln>
        </p:spPr>
        <p:style>
          <a:lnRef idx="1">
            <a:schemeClr val="dk1"/>
          </a:lnRef>
          <a:fillRef idx="0">
            <a:schemeClr val="dk1"/>
          </a:fillRef>
          <a:effectRef idx="0">
            <a:schemeClr val="dk1"/>
          </a:effectRef>
          <a:fontRef idx="minor">
            <a:schemeClr val="tx1"/>
          </a:fontRef>
        </p:style>
      </p:cxnSp>
      <p:grpSp>
        <p:nvGrpSpPr>
          <p:cNvPr id="87" name="グループ化 86"/>
          <p:cNvGrpSpPr/>
          <p:nvPr/>
        </p:nvGrpSpPr>
        <p:grpSpPr>
          <a:xfrm>
            <a:off x="443994" y="5187112"/>
            <a:ext cx="2351478" cy="824998"/>
            <a:chOff x="509046" y="5051573"/>
            <a:chExt cx="2351478" cy="824998"/>
          </a:xfrm>
        </p:grpSpPr>
        <p:sp>
          <p:nvSpPr>
            <p:cNvPr id="88" name="正方形/長方形 87"/>
            <p:cNvSpPr/>
            <p:nvPr/>
          </p:nvSpPr>
          <p:spPr>
            <a:xfrm>
              <a:off x="509046" y="5284557"/>
              <a:ext cx="2351478" cy="338554"/>
            </a:xfrm>
            <a:prstGeom prst="rect">
              <a:avLst/>
            </a:prstGeom>
          </p:spPr>
          <p:txBody>
            <a:bodyPr wrap="none">
              <a:spAutoFit/>
            </a:bodyPr>
            <a:lstStyle/>
            <a:p>
              <a:pPr eaLnBrk="1" fontAlgn="auto" hangingPunct="1">
                <a:spcBef>
                  <a:spcPts val="0"/>
                </a:spcBef>
                <a:spcAft>
                  <a:spcPts val="0"/>
                </a:spcAft>
                <a:defRPr/>
              </a:pPr>
              <a:r>
                <a:rPr kumimoji="1" lang="en-US" altLang="ja-JP" sz="1600" dirty="0">
                  <a:solidFill>
                    <a:prstClr val="black"/>
                  </a:solidFill>
                  <a:latin typeface="Calibri" panose="020F0502020204030204"/>
                  <a:ea typeface="ＭＳ Ｐゴシック" panose="020B0600070205080204" pitchFamily="50" charset="-128"/>
                </a:rPr>
                <a:t>M</a:t>
              </a:r>
              <a:r>
                <a:rPr kumimoji="1" lang="ja-JP" altLang="en-US" sz="1600" dirty="0">
                  <a:solidFill>
                    <a:prstClr val="black"/>
                  </a:solidFill>
                  <a:latin typeface="Calibri" panose="020F0502020204030204"/>
                  <a:ea typeface="ＭＳ Ｐゴシック" panose="020B0600070205080204" pitchFamily="50" charset="-128"/>
                </a:rPr>
                <a:t>：</a:t>
              </a:r>
              <a:r>
                <a:rPr kumimoji="1" lang="en-US" altLang="ja-JP" sz="1600" dirty="0">
                  <a:solidFill>
                    <a:prstClr val="black"/>
                  </a:solidFill>
                  <a:latin typeface="Calibri" panose="020F0502020204030204"/>
                  <a:ea typeface="ＭＳ Ｐゴシック" panose="020B0600070205080204" pitchFamily="50" charset="-128"/>
                </a:rPr>
                <a:t>Management</a:t>
              </a:r>
              <a:r>
                <a:rPr kumimoji="1" lang="ja-JP" altLang="en-US" sz="1600" dirty="0">
                  <a:solidFill>
                    <a:prstClr val="black"/>
                  </a:solidFill>
                  <a:latin typeface="Calibri" panose="020F0502020204030204"/>
                  <a:ea typeface="ＭＳ Ｐゴシック" panose="020B0600070205080204" pitchFamily="50" charset="-128"/>
                </a:rPr>
                <a:t> </a:t>
              </a:r>
              <a:r>
                <a:rPr kumimoji="1" lang="en-US" altLang="ja-JP" sz="1600" dirty="0">
                  <a:solidFill>
                    <a:prstClr val="black"/>
                  </a:solidFill>
                  <a:latin typeface="Calibri" panose="020F0502020204030204"/>
                  <a:ea typeface="ＭＳ Ｐゴシック" panose="020B0600070205080204" pitchFamily="50" charset="-128"/>
                </a:rPr>
                <a:t>Function</a:t>
              </a:r>
              <a:endParaRPr kumimoji="1" lang="ja-JP" altLang="en-US" sz="1600" dirty="0">
                <a:solidFill>
                  <a:prstClr val="black"/>
                </a:solidFill>
                <a:latin typeface="Calibri" panose="020F0502020204030204"/>
                <a:ea typeface="ＭＳ Ｐゴシック" panose="020B0600070205080204" pitchFamily="50" charset="-128"/>
              </a:endParaRPr>
            </a:p>
          </p:txBody>
        </p:sp>
        <p:sp>
          <p:nvSpPr>
            <p:cNvPr id="90" name="正方形/長方形 89"/>
            <p:cNvSpPr/>
            <p:nvPr/>
          </p:nvSpPr>
          <p:spPr>
            <a:xfrm>
              <a:off x="539325" y="5051573"/>
              <a:ext cx="1777474" cy="338554"/>
            </a:xfrm>
            <a:prstGeom prst="rect">
              <a:avLst/>
            </a:prstGeom>
          </p:spPr>
          <p:txBody>
            <a:bodyPr wrap="none">
              <a:spAutoFit/>
            </a:bodyPr>
            <a:lstStyle/>
            <a:p>
              <a:pPr eaLnBrk="1" fontAlgn="auto" hangingPunct="1">
                <a:spcBef>
                  <a:spcPts val="0"/>
                </a:spcBef>
                <a:spcAft>
                  <a:spcPts val="0"/>
                </a:spcAft>
                <a:defRPr/>
              </a:pPr>
              <a:r>
                <a:rPr kumimoji="1" lang="en-US" altLang="ja-JP" sz="1600" dirty="0">
                  <a:solidFill>
                    <a:prstClr val="black"/>
                  </a:solidFill>
                  <a:latin typeface="Calibri" panose="020F0502020204030204"/>
                  <a:ea typeface="ＭＳ Ｐゴシック" panose="020B0600070205080204" pitchFamily="50" charset="-128"/>
                </a:rPr>
                <a:t>V</a:t>
              </a:r>
              <a:r>
                <a:rPr kumimoji="1" lang="ja-JP" altLang="en-US" sz="1600" dirty="0">
                  <a:solidFill>
                    <a:prstClr val="black"/>
                  </a:solidFill>
                  <a:latin typeface="Calibri" panose="020F0502020204030204"/>
                  <a:ea typeface="ＭＳ Ｐゴシック" panose="020B0600070205080204" pitchFamily="50" charset="-128"/>
                </a:rPr>
                <a:t>：</a:t>
              </a:r>
              <a:r>
                <a:rPr kumimoji="1" lang="en-US" altLang="ja-JP" sz="1600" dirty="0">
                  <a:solidFill>
                    <a:prstClr val="black"/>
                  </a:solidFill>
                  <a:latin typeface="Calibri" panose="020F0502020204030204"/>
                  <a:ea typeface="ＭＳ Ｐゴシック" panose="020B0600070205080204" pitchFamily="50" charset="-128"/>
                </a:rPr>
                <a:t>Vehicle</a:t>
              </a:r>
              <a:r>
                <a:rPr kumimoji="1" lang="ja-JP" altLang="en-US" sz="1600" dirty="0">
                  <a:solidFill>
                    <a:prstClr val="black"/>
                  </a:solidFill>
                  <a:latin typeface="Calibri" panose="020F0502020204030204"/>
                  <a:ea typeface="ＭＳ Ｐゴシック" panose="020B0600070205080204" pitchFamily="50" charset="-128"/>
                </a:rPr>
                <a:t> </a:t>
              </a:r>
              <a:r>
                <a:rPr kumimoji="1" lang="en-US" altLang="ja-JP" sz="1600" dirty="0">
                  <a:solidFill>
                    <a:prstClr val="black"/>
                  </a:solidFill>
                  <a:latin typeface="Calibri" panose="020F0502020204030204"/>
                  <a:ea typeface="ＭＳ Ｐゴシック" panose="020B0600070205080204" pitchFamily="50" charset="-128"/>
                </a:rPr>
                <a:t>Function</a:t>
              </a:r>
              <a:endParaRPr kumimoji="1" lang="ja-JP" altLang="en-US" sz="1600" dirty="0">
                <a:solidFill>
                  <a:prstClr val="black"/>
                </a:solidFill>
                <a:latin typeface="Calibri" panose="020F0502020204030204"/>
                <a:ea typeface="ＭＳ Ｐゴシック" panose="020B0600070205080204" pitchFamily="50" charset="-128"/>
              </a:endParaRPr>
            </a:p>
          </p:txBody>
        </p:sp>
        <p:sp>
          <p:nvSpPr>
            <p:cNvPr id="91" name="正方形/長方形 90"/>
            <p:cNvSpPr/>
            <p:nvPr/>
          </p:nvSpPr>
          <p:spPr>
            <a:xfrm>
              <a:off x="528645" y="5538017"/>
              <a:ext cx="1794081" cy="338554"/>
            </a:xfrm>
            <a:prstGeom prst="rect">
              <a:avLst/>
            </a:prstGeom>
          </p:spPr>
          <p:txBody>
            <a:bodyPr wrap="none">
              <a:spAutoFit/>
            </a:bodyPr>
            <a:lstStyle/>
            <a:p>
              <a:pPr eaLnBrk="1" fontAlgn="auto" hangingPunct="1">
                <a:spcBef>
                  <a:spcPts val="0"/>
                </a:spcBef>
                <a:spcAft>
                  <a:spcPts val="0"/>
                </a:spcAft>
                <a:defRPr/>
              </a:pPr>
              <a:r>
                <a:rPr kumimoji="1" lang="en-US" altLang="ja-JP" sz="1600" dirty="0">
                  <a:solidFill>
                    <a:prstClr val="black"/>
                  </a:solidFill>
                  <a:latin typeface="Calibri" panose="020F0502020204030204"/>
                  <a:ea typeface="ＭＳ Ｐゴシック" panose="020B0600070205080204" pitchFamily="50" charset="-128"/>
                </a:rPr>
                <a:t>H</a:t>
              </a:r>
              <a:r>
                <a:rPr kumimoji="1" lang="ja-JP" altLang="en-US" sz="1600" dirty="0">
                  <a:solidFill>
                    <a:prstClr val="black"/>
                  </a:solidFill>
                  <a:latin typeface="Calibri" panose="020F0502020204030204"/>
                  <a:ea typeface="ＭＳ Ｐゴシック" panose="020B0600070205080204" pitchFamily="50" charset="-128"/>
                </a:rPr>
                <a:t>：</a:t>
              </a:r>
              <a:r>
                <a:rPr kumimoji="1" lang="en-US" altLang="ja-JP" sz="1600" dirty="0">
                  <a:solidFill>
                    <a:prstClr val="black"/>
                  </a:solidFill>
                  <a:latin typeface="Calibri" panose="020F0502020204030204"/>
                  <a:ea typeface="ＭＳ Ｐゴシック" panose="020B0600070205080204" pitchFamily="50" charset="-128"/>
                </a:rPr>
                <a:t>Human</a:t>
              </a:r>
              <a:r>
                <a:rPr kumimoji="1" lang="ja-JP" altLang="en-US" sz="1600" dirty="0">
                  <a:solidFill>
                    <a:prstClr val="black"/>
                  </a:solidFill>
                  <a:latin typeface="Calibri" panose="020F0502020204030204"/>
                  <a:ea typeface="ＭＳ Ｐゴシック" panose="020B0600070205080204" pitchFamily="50" charset="-128"/>
                </a:rPr>
                <a:t> </a:t>
              </a:r>
              <a:r>
                <a:rPr kumimoji="1" lang="en-US" altLang="ja-JP" sz="1600" dirty="0">
                  <a:solidFill>
                    <a:prstClr val="black"/>
                  </a:solidFill>
                  <a:latin typeface="Calibri" panose="020F0502020204030204"/>
                  <a:ea typeface="ＭＳ Ｐゴシック" panose="020B0600070205080204" pitchFamily="50" charset="-128"/>
                </a:rPr>
                <a:t>Function</a:t>
              </a:r>
              <a:endParaRPr kumimoji="1" lang="ja-JP" altLang="en-US" sz="1600" dirty="0">
                <a:solidFill>
                  <a:prstClr val="black"/>
                </a:solidFill>
                <a:latin typeface="Calibri" panose="020F0502020204030204"/>
                <a:ea typeface="ＭＳ Ｐゴシック" panose="020B0600070205080204" pitchFamily="50" charset="-128"/>
              </a:endParaRPr>
            </a:p>
          </p:txBody>
        </p:sp>
      </p:grpSp>
      <p:sp>
        <p:nvSpPr>
          <p:cNvPr id="92" name="テキスト ボックス 91"/>
          <p:cNvSpPr txBox="1"/>
          <p:nvPr/>
        </p:nvSpPr>
        <p:spPr bwMode="auto">
          <a:xfrm rot="10800000">
            <a:off x="1456272" y="1349280"/>
            <a:ext cx="461665" cy="3142428"/>
          </a:xfrm>
          <a:prstGeom prst="rect">
            <a:avLst/>
          </a:prstGeom>
          <a:noFill/>
        </p:spPr>
        <p:txBody>
          <a:bodyPr vert="eaVert" wrap="square">
            <a:spAutoFit/>
          </a:bodyPr>
          <a:lstStyle/>
          <a:p>
            <a:pPr algn="ctr" eaLnBrk="1" fontAlgn="auto" hangingPunct="1">
              <a:spcBef>
                <a:spcPts val="0"/>
              </a:spcBef>
              <a:spcAft>
                <a:spcPts val="0"/>
              </a:spcAft>
              <a:defRPr/>
            </a:pPr>
            <a:r>
              <a:rPr kumimoji="1" lang="en-US" altLang="ja-JP" dirty="0" smtClean="0">
                <a:solidFill>
                  <a:srgbClr val="FF0000"/>
                </a:solidFill>
                <a:latin typeface="Calibri" panose="020F0502020204030204"/>
                <a:ea typeface="ＭＳ Ｐゴシック" panose="020B0600070205080204" pitchFamily="50" charset="-128"/>
              </a:rPr>
              <a:t>Vehicle Automation Level</a:t>
            </a:r>
            <a:endParaRPr kumimoji="1" lang="ja-JP" altLang="en-US" dirty="0">
              <a:solidFill>
                <a:srgbClr val="FF0000"/>
              </a:solidFill>
              <a:latin typeface="Calibri" panose="020F0502020204030204"/>
              <a:ea typeface="ＭＳ Ｐゴシック" panose="020B0600070205080204" pitchFamily="50" charset="-128"/>
            </a:endParaRPr>
          </a:p>
        </p:txBody>
      </p:sp>
      <p:sp>
        <p:nvSpPr>
          <p:cNvPr id="93" name="テキスト ボックス 92"/>
          <p:cNvSpPr txBox="1"/>
          <p:nvPr/>
        </p:nvSpPr>
        <p:spPr bwMode="auto">
          <a:xfrm rot="10800000">
            <a:off x="5446017" y="2050799"/>
            <a:ext cx="461665" cy="1452074"/>
          </a:xfrm>
          <a:prstGeom prst="rect">
            <a:avLst/>
          </a:prstGeom>
          <a:noFill/>
        </p:spPr>
        <p:txBody>
          <a:bodyPr vert="eaVert">
            <a:spAutoFit/>
          </a:bodyPr>
          <a:lstStyle/>
          <a:p>
            <a:pPr algn="ctr" eaLnBrk="1" fontAlgn="auto" hangingPunct="1">
              <a:spcBef>
                <a:spcPts val="0"/>
              </a:spcBef>
              <a:spcAft>
                <a:spcPts val="0"/>
              </a:spcAft>
              <a:defRPr/>
            </a:pPr>
            <a:r>
              <a:rPr kumimoji="1" lang="en-US" altLang="ja-JP" dirty="0" smtClean="0">
                <a:solidFill>
                  <a:prstClr val="black"/>
                </a:solidFill>
                <a:latin typeface="Calibri" panose="020F0502020204030204"/>
                <a:ea typeface="ＭＳ Ｐゴシック" panose="020B0600070205080204" pitchFamily="50" charset="-128"/>
              </a:rPr>
              <a:t>Medium</a:t>
            </a:r>
            <a:endParaRPr kumimoji="1" lang="ja-JP" altLang="en-US" dirty="0">
              <a:solidFill>
                <a:prstClr val="black"/>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36091216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タイトル 1"/>
          <p:cNvSpPr>
            <a:spLocks noGrp="1"/>
          </p:cNvSpPr>
          <p:nvPr>
            <p:ph type="title"/>
          </p:nvPr>
        </p:nvSpPr>
        <p:spPr>
          <a:xfrm>
            <a:off x="0" y="177800"/>
            <a:ext cx="8640763" cy="541338"/>
          </a:xfrm>
        </p:spPr>
        <p:txBody>
          <a:bodyPr/>
          <a:lstStyle/>
          <a:p>
            <a:pPr eaLnBrk="1" hangingPunct="1"/>
            <a:r>
              <a:rPr kumimoji="1" lang="en-US" altLang="ja-JP" sz="2000" dirty="0" smtClean="0"/>
              <a:t>(5)</a:t>
            </a:r>
            <a:r>
              <a:rPr lang="en-US" altLang="ja-JP" sz="2000" dirty="0" smtClean="0"/>
              <a:t> </a:t>
            </a:r>
            <a:r>
              <a:rPr lang="en-US" altLang="ja-JP" sz="2000" dirty="0" smtClean="0"/>
              <a:t>Automated Vehicle (</a:t>
            </a:r>
            <a:r>
              <a:rPr lang="en-US" altLang="ja-JP" sz="2000" dirty="0" err="1" smtClean="0"/>
              <a:t>TaxiBots</a:t>
            </a:r>
            <a:r>
              <a:rPr lang="en-US" altLang="ja-JP" sz="2000" dirty="0" smtClean="0"/>
              <a:t> and </a:t>
            </a:r>
            <a:r>
              <a:rPr lang="en-US" altLang="ja-JP" sz="2000" dirty="0" err="1" smtClean="0"/>
              <a:t>AutoVots</a:t>
            </a:r>
            <a:r>
              <a:rPr lang="en-US" altLang="ja-JP" sz="2000" dirty="0" smtClean="0"/>
              <a:t>) in urban area</a:t>
            </a:r>
            <a:endParaRPr kumimoji="1" lang="ja-JP" altLang="en-US" sz="2000" dirty="0" smtClean="0"/>
          </a:p>
        </p:txBody>
      </p:sp>
      <p:sp>
        <p:nvSpPr>
          <p:cNvPr id="3" name="コンテンツ プレースホルダー 2"/>
          <p:cNvSpPr>
            <a:spLocks noGrp="1"/>
          </p:cNvSpPr>
          <p:nvPr>
            <p:ph idx="1"/>
          </p:nvPr>
        </p:nvSpPr>
        <p:spPr>
          <a:xfrm>
            <a:off x="204251" y="4562854"/>
            <a:ext cx="3159239" cy="1528063"/>
          </a:xfrm>
          <a:solidFill>
            <a:schemeClr val="bg1"/>
          </a:solidFill>
        </p:spPr>
        <p:txBody>
          <a:bodyPr/>
          <a:lstStyle/>
          <a:p>
            <a:pPr marL="808038" indent="-808038" eaLnBrk="1" hangingPunct="1">
              <a:buFontTx/>
              <a:buNone/>
              <a:defRPr/>
            </a:pPr>
            <a:r>
              <a:rPr lang="en-US" altLang="ja-JP" sz="1400" dirty="0" err="1" smtClean="0"/>
              <a:t>TaxiBot</a:t>
            </a:r>
            <a:r>
              <a:rPr lang="en-US" altLang="ja-JP" sz="1400" dirty="0" smtClean="0"/>
              <a:t>: Self driving cars that can be shared simultaneously by several passengers</a:t>
            </a:r>
            <a:endParaRPr lang="ja-JP" altLang="ja-JP" sz="1400" dirty="0" smtClean="0"/>
          </a:p>
          <a:p>
            <a:pPr marL="808038" indent="-808038" eaLnBrk="1" hangingPunct="1">
              <a:buFontTx/>
              <a:buNone/>
              <a:defRPr/>
            </a:pPr>
            <a:r>
              <a:rPr lang="en-US" altLang="ja-JP" sz="1400" dirty="0" err="1" smtClean="0"/>
              <a:t>AutoVot</a:t>
            </a:r>
            <a:r>
              <a:rPr lang="en-US" altLang="ja-JP" sz="1400" dirty="0" smtClean="0"/>
              <a:t>: Pick-up and drop-off passengers sequentially</a:t>
            </a:r>
            <a:endParaRPr lang="ja-JP" altLang="ja-JP" sz="1400" dirty="0" smtClean="0"/>
          </a:p>
          <a:p>
            <a:pPr eaLnBrk="1" hangingPunct="1">
              <a:defRPr/>
            </a:pPr>
            <a:endParaRPr kumimoji="1" lang="ja-JP" altLang="en-US" sz="1400" dirty="0" smtClean="0"/>
          </a:p>
        </p:txBody>
      </p:sp>
      <p:grpSp>
        <p:nvGrpSpPr>
          <p:cNvPr id="29700" name="グループ化 3"/>
          <p:cNvGrpSpPr>
            <a:grpSpLocks/>
          </p:cNvGrpSpPr>
          <p:nvPr/>
        </p:nvGrpSpPr>
        <p:grpSpPr bwMode="auto">
          <a:xfrm>
            <a:off x="503957" y="731714"/>
            <a:ext cx="7705006" cy="4518025"/>
            <a:chOff x="-1843006" y="-167148"/>
            <a:chExt cx="11119046" cy="7005674"/>
          </a:xfrm>
        </p:grpSpPr>
        <p:sp>
          <p:nvSpPr>
            <p:cNvPr id="5" name="円/楕円 4"/>
            <p:cNvSpPr/>
            <p:nvPr/>
          </p:nvSpPr>
          <p:spPr>
            <a:xfrm>
              <a:off x="847601" y="353432"/>
              <a:ext cx="381211" cy="379358"/>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A</a:t>
              </a:r>
              <a:endParaRPr lang="ja-JP" sz="1050" kern="100">
                <a:ea typeface="ＭＳ 明朝" panose="02020609040205080304" pitchFamily="17" charset="-128"/>
                <a:cs typeface="Times New Roman" panose="02020603050405020304" pitchFamily="18" charset="0"/>
              </a:endParaRPr>
            </a:p>
          </p:txBody>
        </p:sp>
        <p:sp>
          <p:nvSpPr>
            <p:cNvPr id="6" name="円/楕円 5"/>
            <p:cNvSpPr/>
            <p:nvPr/>
          </p:nvSpPr>
          <p:spPr>
            <a:xfrm>
              <a:off x="5965658" y="367276"/>
              <a:ext cx="381210" cy="37936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B</a:t>
              </a:r>
              <a:endParaRPr lang="ja-JP" sz="1050" kern="100">
                <a:ea typeface="ＭＳ 明朝" panose="02020609040205080304" pitchFamily="17" charset="-128"/>
                <a:cs typeface="Times New Roman" panose="02020603050405020304" pitchFamily="18" charset="0"/>
              </a:endParaRPr>
            </a:p>
          </p:txBody>
        </p:sp>
        <p:cxnSp>
          <p:nvCxnSpPr>
            <p:cNvPr id="7" name="直線矢印コネクタ 6"/>
            <p:cNvCxnSpPr/>
            <p:nvPr/>
          </p:nvCxnSpPr>
          <p:spPr>
            <a:xfrm>
              <a:off x="1162410" y="664406"/>
              <a:ext cx="1094442" cy="999626"/>
            </a:xfrm>
            <a:prstGeom prst="straightConnector1">
              <a:avLst/>
            </a:prstGeom>
            <a:ln>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8" name="直線矢印コネクタ 7"/>
            <p:cNvCxnSpPr>
              <a:stCxn id="6" idx="2"/>
            </p:cNvCxnSpPr>
            <p:nvPr/>
          </p:nvCxnSpPr>
          <p:spPr>
            <a:xfrm flipH="1">
              <a:off x="4490005" y="558341"/>
              <a:ext cx="1475653" cy="1151921"/>
            </a:xfrm>
            <a:prstGeom prst="straightConnector1">
              <a:avLst/>
            </a:prstGeom>
            <a:ln>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9" name="正方形/長方形 8"/>
            <p:cNvSpPr/>
            <p:nvPr/>
          </p:nvSpPr>
          <p:spPr>
            <a:xfrm>
              <a:off x="-350136" y="904470"/>
              <a:ext cx="1490410" cy="6479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100"/>
                </a:lnSpc>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Input </a:t>
              </a:r>
              <a:endParaRPr lang="ja-JP" sz="1050" kern="100">
                <a:ea typeface="ＭＳ 明朝" panose="02020609040205080304" pitchFamily="17" charset="-128"/>
                <a:cs typeface="Times New Roman" panose="02020603050405020304" pitchFamily="18" charset="0"/>
              </a:endParaRPr>
            </a:p>
            <a:p>
              <a:pPr eaLnBrk="1" hangingPunct="1">
                <a:lnSpc>
                  <a:spcPts val="1100"/>
                </a:lnSpc>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destination</a:t>
              </a:r>
              <a:endParaRPr lang="ja-JP" sz="1050" kern="100">
                <a:ea typeface="ＭＳ 明朝" panose="02020609040205080304" pitchFamily="17" charset="-128"/>
                <a:cs typeface="Times New Roman" panose="02020603050405020304" pitchFamily="18" charset="0"/>
              </a:endParaRPr>
            </a:p>
          </p:txBody>
        </p:sp>
        <p:cxnSp>
          <p:nvCxnSpPr>
            <p:cNvPr id="10" name="直線矢印コネクタ 9"/>
            <p:cNvCxnSpPr/>
            <p:nvPr/>
          </p:nvCxnSpPr>
          <p:spPr>
            <a:xfrm>
              <a:off x="2628223" y="1142608"/>
              <a:ext cx="9838" cy="5233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直線矢印コネクタ 10"/>
            <p:cNvCxnSpPr/>
            <p:nvPr/>
          </p:nvCxnSpPr>
          <p:spPr>
            <a:xfrm>
              <a:off x="3353753" y="1142608"/>
              <a:ext cx="7377" cy="5233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直線矢印コネクタ 11"/>
            <p:cNvCxnSpPr/>
            <p:nvPr/>
          </p:nvCxnSpPr>
          <p:spPr>
            <a:xfrm>
              <a:off x="3009434" y="1142608"/>
              <a:ext cx="9838" cy="523350"/>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13" name="テキスト ボックス 332"/>
            <p:cNvSpPr txBox="1"/>
            <p:nvPr/>
          </p:nvSpPr>
          <p:spPr>
            <a:xfrm>
              <a:off x="156505" y="-9314"/>
              <a:ext cx="1276439" cy="515042"/>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eaLnBrk="1" hangingPunct="1">
                <a:lnSpc>
                  <a:spcPts val="1200"/>
                </a:lnSpc>
                <a:spcAft>
                  <a:spcPts val="0"/>
                </a:spcAft>
                <a:defRPr/>
              </a:pPr>
              <a:r>
                <a:rPr lang="en-US" sz="1050" kern="100" dirty="0">
                  <a:latin typeface="Meiryo UI" panose="020B0604030504040204" pitchFamily="50" charset="-128"/>
                  <a:ea typeface="ＭＳ 明朝" panose="02020609040205080304" pitchFamily="17" charset="-128"/>
                  <a:cs typeface="Times New Roman" panose="02020603050405020304" pitchFamily="18" charset="0"/>
                </a:rPr>
                <a:t>Pick up Point</a:t>
              </a:r>
              <a:endParaRPr lang="ja-JP" sz="1050" kern="100" dirty="0">
                <a:ea typeface="ＭＳ 明朝" panose="02020609040205080304" pitchFamily="17" charset="-128"/>
                <a:cs typeface="Times New Roman" panose="02020603050405020304" pitchFamily="18" charset="0"/>
              </a:endParaRPr>
            </a:p>
          </p:txBody>
        </p:sp>
        <p:sp>
          <p:nvSpPr>
            <p:cNvPr id="14" name="テキスト ボックス 333"/>
            <p:cNvSpPr txBox="1"/>
            <p:nvPr/>
          </p:nvSpPr>
          <p:spPr>
            <a:xfrm>
              <a:off x="2077312" y="-167148"/>
              <a:ext cx="1114119" cy="362744"/>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just" eaLnBrk="1" hangingPunct="1">
                <a:spcAft>
                  <a:spcPts val="0"/>
                </a:spcAft>
                <a:defRPr/>
              </a:pPr>
              <a:r>
                <a:rPr lang="en-US" sz="1050" kern="100" dirty="0">
                  <a:latin typeface="Meiryo UI" panose="020B0604030504040204" pitchFamily="50" charset="-128"/>
                  <a:ea typeface="ＭＳ 明朝" panose="02020609040205080304" pitchFamily="17" charset="-128"/>
                  <a:cs typeface="Times New Roman" panose="02020603050405020304" pitchFamily="18" charset="0"/>
                </a:rPr>
                <a:t>Vehicle </a:t>
              </a:r>
              <a:endParaRPr lang="ja-JP" sz="1050" kern="100" dirty="0">
                <a:ea typeface="ＭＳ 明朝" panose="02020609040205080304" pitchFamily="17" charset="-128"/>
                <a:cs typeface="Times New Roman" panose="02020603050405020304" pitchFamily="18" charset="0"/>
              </a:endParaRPr>
            </a:p>
          </p:txBody>
        </p:sp>
        <p:sp>
          <p:nvSpPr>
            <p:cNvPr id="15" name="右矢印 14"/>
            <p:cNvSpPr/>
            <p:nvPr/>
          </p:nvSpPr>
          <p:spPr>
            <a:xfrm>
              <a:off x="1228812" y="525112"/>
              <a:ext cx="1094442" cy="66457"/>
            </a:xfrm>
            <a:prstGeom prst="rightArrow">
              <a:avLst/>
            </a:prstGeom>
          </p:spPr>
          <p:style>
            <a:lnRef idx="1">
              <a:schemeClr val="dk1"/>
            </a:lnRef>
            <a:fillRef idx="2">
              <a:schemeClr val="dk1"/>
            </a:fillRef>
            <a:effectRef idx="1">
              <a:schemeClr val="dk1"/>
            </a:effectRef>
            <a:fontRef idx="minor">
              <a:schemeClr val="dk1"/>
            </a:fontRef>
          </p:style>
          <p:txBody>
            <a:bodyPr anchor="ctr"/>
            <a:lstStyle/>
            <a:p>
              <a:pPr eaLnBrk="1" hangingPunct="1">
                <a:defRPr/>
              </a:pPr>
              <a:endParaRPr lang="ja-JP" altLang="en-US"/>
            </a:p>
          </p:txBody>
        </p:sp>
        <p:sp>
          <p:nvSpPr>
            <p:cNvPr id="16" name="右矢印 15"/>
            <p:cNvSpPr/>
            <p:nvPr/>
          </p:nvSpPr>
          <p:spPr>
            <a:xfrm>
              <a:off x="4871215" y="552803"/>
              <a:ext cx="1096902" cy="66457"/>
            </a:xfrm>
            <a:prstGeom prst="rightArrow">
              <a:avLst/>
            </a:prstGeom>
          </p:spPr>
          <p:style>
            <a:lnRef idx="1">
              <a:schemeClr val="dk1"/>
            </a:lnRef>
            <a:fillRef idx="2">
              <a:schemeClr val="dk1"/>
            </a:fillRef>
            <a:effectRef idx="1">
              <a:schemeClr val="dk1"/>
            </a:effectRef>
            <a:fontRef idx="minor">
              <a:schemeClr val="dk1"/>
            </a:fontRef>
          </p:style>
          <p:txBody>
            <a:bodyPr anchor="ctr"/>
            <a:lstStyle/>
            <a:p>
              <a:pPr eaLnBrk="1" hangingPunct="1">
                <a:defRPr/>
              </a:pPr>
              <a:endParaRPr lang="ja-JP" altLang="en-US"/>
            </a:p>
          </p:txBody>
        </p:sp>
        <p:sp>
          <p:nvSpPr>
            <p:cNvPr id="17" name="正方形/長方形 16"/>
            <p:cNvSpPr/>
            <p:nvPr/>
          </p:nvSpPr>
          <p:spPr>
            <a:xfrm>
              <a:off x="5965658" y="998617"/>
              <a:ext cx="2850469" cy="93593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4625" indent="-174625" eaLnBrk="1" hangingPunct="1">
                <a:lnSpc>
                  <a:spcPts val="1100"/>
                </a:lnSpc>
                <a:spcAft>
                  <a:spcPts val="0"/>
                </a:spcAft>
                <a:buFont typeface="ＭＳ Ｐ明朝" panose="02020600040205080304" pitchFamily="18" charset="-128"/>
                <a:buChar char="-"/>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Exact location (which side of the road)</a:t>
              </a:r>
              <a:endParaRPr lang="ja-JP" sz="1050" kern="100" dirty="0">
                <a:ea typeface="ＭＳ 明朝" panose="02020609040205080304" pitchFamily="17" charset="-128"/>
                <a:cs typeface="Times New Roman" panose="02020603050405020304" pitchFamily="18" charset="0"/>
              </a:endParaRPr>
            </a:p>
            <a:p>
              <a:pPr marL="174625" indent="-174625" eaLnBrk="1" hangingPunct="1">
                <a:lnSpc>
                  <a:spcPts val="1100"/>
                </a:lnSpc>
                <a:spcAft>
                  <a:spcPts val="0"/>
                </a:spcAft>
                <a:buFont typeface="ＭＳ Ｐ明朝" panose="02020600040205080304" pitchFamily="18" charset="-128"/>
                <a:buChar char="-"/>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Time schedule of metro and/or bus</a:t>
              </a:r>
              <a:endParaRPr lang="ja-JP" sz="1050" kern="100" dirty="0">
                <a:ea typeface="ＭＳ 明朝" panose="02020609040205080304" pitchFamily="17" charset="-128"/>
                <a:cs typeface="Times New Roman" panose="02020603050405020304" pitchFamily="18" charset="0"/>
              </a:endParaRPr>
            </a:p>
          </p:txBody>
        </p:sp>
        <p:sp>
          <p:nvSpPr>
            <p:cNvPr id="18" name="テキスト ボックス 334"/>
            <p:cNvSpPr txBox="1"/>
            <p:nvPr/>
          </p:nvSpPr>
          <p:spPr>
            <a:xfrm>
              <a:off x="3688234" y="1042922"/>
              <a:ext cx="1527300" cy="418126"/>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just" eaLnBrk="1" hangingPunct="1">
                <a:spcAft>
                  <a:spcPts val="0"/>
                </a:spcAft>
                <a:defRPr/>
              </a:pPr>
              <a:r>
                <a:rPr lang="en-US" sz="1050" kern="100" dirty="0">
                  <a:latin typeface="Meiryo UI" panose="020B0604030504040204" pitchFamily="50" charset="-128"/>
                  <a:ea typeface="ＭＳ 明朝" panose="02020609040205080304" pitchFamily="17" charset="-128"/>
                  <a:cs typeface="Times New Roman" panose="02020603050405020304" pitchFamily="18" charset="0"/>
                </a:rPr>
                <a:t>Emergency</a:t>
              </a:r>
              <a:endParaRPr lang="ja-JP" sz="1050" kern="100" dirty="0">
                <a:ea typeface="ＭＳ 明朝" panose="02020609040205080304" pitchFamily="17" charset="-128"/>
                <a:cs typeface="Times New Roman" panose="02020603050405020304" pitchFamily="18" charset="0"/>
              </a:endParaRPr>
            </a:p>
          </p:txBody>
        </p:sp>
        <p:sp>
          <p:nvSpPr>
            <p:cNvPr id="19" name="テキスト ボックス 338"/>
            <p:cNvSpPr txBox="1"/>
            <p:nvPr/>
          </p:nvSpPr>
          <p:spPr>
            <a:xfrm>
              <a:off x="1859654" y="1051468"/>
              <a:ext cx="996067" cy="346131"/>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just" eaLnBrk="1" hangingPunct="1">
                <a:spcAft>
                  <a:spcPts val="0"/>
                </a:spcAft>
                <a:defRPr/>
              </a:pPr>
              <a:r>
                <a:rPr lang="en-US" sz="1050" kern="100" dirty="0">
                  <a:latin typeface="Meiryo UI" panose="020B0604030504040204" pitchFamily="50" charset="-128"/>
                  <a:ea typeface="ＭＳ 明朝" panose="02020609040205080304" pitchFamily="17" charset="-128"/>
                  <a:cs typeface="Times New Roman" panose="02020603050405020304" pitchFamily="18" charset="0"/>
                </a:rPr>
                <a:t>Probe</a:t>
              </a:r>
              <a:endParaRPr lang="ja-JP" sz="1050" kern="100" dirty="0">
                <a:ea typeface="ＭＳ 明朝" panose="02020609040205080304" pitchFamily="17" charset="-128"/>
                <a:cs typeface="Times New Roman" panose="02020603050405020304" pitchFamily="18" charset="0"/>
              </a:endParaRPr>
            </a:p>
          </p:txBody>
        </p:sp>
        <p:cxnSp>
          <p:nvCxnSpPr>
            <p:cNvPr id="20" name="直線矢印コネクタ 19"/>
            <p:cNvCxnSpPr/>
            <p:nvPr/>
          </p:nvCxnSpPr>
          <p:spPr>
            <a:xfrm>
              <a:off x="3912041" y="3881190"/>
              <a:ext cx="9838" cy="523348"/>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cxnSp>
          <p:nvCxnSpPr>
            <p:cNvPr id="21" name="直線矢印コネクタ 20"/>
            <p:cNvCxnSpPr/>
            <p:nvPr/>
          </p:nvCxnSpPr>
          <p:spPr>
            <a:xfrm flipH="1" flipV="1">
              <a:off x="5663149" y="2809570"/>
              <a:ext cx="636991" cy="80025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2" name="フローチャート: 端子 21"/>
            <p:cNvSpPr/>
            <p:nvPr/>
          </p:nvSpPr>
          <p:spPr>
            <a:xfrm>
              <a:off x="2340471" y="4271624"/>
              <a:ext cx="3199707" cy="714413"/>
            </a:xfrm>
            <a:prstGeom prst="flowChartTerminator">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lnSpc>
                  <a:spcPts val="1200"/>
                </a:lnSpc>
                <a:spcAft>
                  <a:spcPts val="0"/>
                </a:spcAft>
                <a:defRPr/>
              </a:pPr>
              <a:r>
                <a:rPr lang="en-US" sz="1050" kern="100" dirty="0">
                  <a:latin typeface="Meiryo UI" panose="020B0604030504040204" pitchFamily="50" charset="-128"/>
                  <a:ea typeface="ＭＳ 明朝" panose="02020609040205080304" pitchFamily="17" charset="-128"/>
                  <a:cs typeface="Times New Roman" panose="02020603050405020304" pitchFamily="18" charset="0"/>
                </a:rPr>
                <a:t>Traffic Management </a:t>
              </a:r>
              <a:endParaRPr lang="ja-JP" sz="1050" kern="100" dirty="0">
                <a:ea typeface="ＭＳ 明朝" panose="02020609040205080304" pitchFamily="17" charset="-128"/>
                <a:cs typeface="Times New Roman" panose="02020603050405020304" pitchFamily="18" charset="0"/>
              </a:endParaRPr>
            </a:p>
            <a:p>
              <a:pPr algn="ctr" eaLnBrk="1" hangingPunct="1">
                <a:lnSpc>
                  <a:spcPts val="1200"/>
                </a:lnSpc>
                <a:spcAft>
                  <a:spcPts val="0"/>
                </a:spcAft>
                <a:defRPr/>
              </a:pPr>
              <a:r>
                <a:rPr lang="en-US" sz="1050" kern="100" dirty="0">
                  <a:latin typeface="Meiryo UI" panose="020B0604030504040204" pitchFamily="50" charset="-128"/>
                  <a:ea typeface="ＭＳ 明朝" panose="02020609040205080304" pitchFamily="17" charset="-128"/>
                  <a:cs typeface="Times New Roman" panose="02020603050405020304" pitchFamily="18" charset="0"/>
                </a:rPr>
                <a:t>Center</a:t>
              </a:r>
              <a:endParaRPr lang="ja-JP" sz="1050" kern="100" dirty="0">
                <a:ea typeface="ＭＳ 明朝" panose="02020609040205080304" pitchFamily="17" charset="-128"/>
                <a:cs typeface="Times New Roman" panose="02020603050405020304" pitchFamily="18" charset="0"/>
              </a:endParaRPr>
            </a:p>
          </p:txBody>
        </p:sp>
        <p:sp>
          <p:nvSpPr>
            <p:cNvPr id="23" name="正方形/長方形 22"/>
            <p:cNvSpPr/>
            <p:nvPr/>
          </p:nvSpPr>
          <p:spPr>
            <a:xfrm>
              <a:off x="-431298" y="2228072"/>
              <a:ext cx="1788000" cy="6479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100"/>
                </a:lnSpc>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Other request</a:t>
              </a:r>
              <a:endParaRPr lang="ja-JP" sz="1050" kern="100">
                <a:ea typeface="ＭＳ 明朝" panose="02020609040205080304" pitchFamily="17" charset="-128"/>
                <a:cs typeface="Times New Roman" panose="02020603050405020304" pitchFamily="18" charset="0"/>
              </a:endParaRPr>
            </a:p>
          </p:txBody>
        </p:sp>
        <p:sp>
          <p:nvSpPr>
            <p:cNvPr id="24" name="正方形/長方形 23"/>
            <p:cNvSpPr/>
            <p:nvPr/>
          </p:nvSpPr>
          <p:spPr>
            <a:xfrm>
              <a:off x="5965658" y="3742738"/>
              <a:ext cx="3310382" cy="1570045"/>
            </a:xfrm>
            <a:prstGeom prst="rect">
              <a:avLst/>
            </a:prstGeom>
            <a:ln/>
          </p:spPr>
          <p:style>
            <a:lnRef idx="2">
              <a:schemeClr val="dk1"/>
            </a:lnRef>
            <a:fillRef idx="1">
              <a:schemeClr val="lt1"/>
            </a:fillRef>
            <a:effectRef idx="0">
              <a:schemeClr val="dk1"/>
            </a:effectRef>
            <a:fontRef idx="minor">
              <a:schemeClr val="dk1"/>
            </a:fontRef>
          </p:style>
          <p:txBody>
            <a:bodyPr anchor="ctr"/>
            <a:lstStyle/>
            <a:p>
              <a:pPr eaLnBrk="1" hangingPunct="1">
                <a:lnSpc>
                  <a:spcPts val="1100"/>
                </a:lnSpc>
                <a:spcAft>
                  <a:spcPts val="0"/>
                </a:spcAft>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Management Level </a:t>
              </a:r>
              <a:endParaRPr lang="ja-JP" sz="1050" kern="100" dirty="0">
                <a:ea typeface="ＭＳ 明朝" panose="02020609040205080304" pitchFamily="17" charset="-128"/>
                <a:cs typeface="Times New Roman" panose="02020603050405020304" pitchFamily="18" charset="0"/>
              </a:endParaRPr>
            </a:p>
            <a:p>
              <a:pPr marL="171450" indent="-171450" eaLnBrk="1" hangingPunct="1">
                <a:lnSpc>
                  <a:spcPts val="1100"/>
                </a:lnSpc>
                <a:spcAft>
                  <a:spcPts val="0"/>
                </a:spcAft>
                <a:buFont typeface="ＭＳ Ｐ明朝" panose="02020600040205080304" pitchFamily="18" charset="-128"/>
                <a:buChar char="-"/>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Regional constraints</a:t>
              </a:r>
              <a:endParaRPr lang="ja-JP" sz="1050" kern="100" dirty="0">
                <a:ea typeface="ＭＳ 明朝" panose="02020609040205080304" pitchFamily="17" charset="-128"/>
                <a:cs typeface="Times New Roman" panose="02020603050405020304" pitchFamily="18" charset="0"/>
              </a:endParaRPr>
            </a:p>
            <a:p>
              <a:pPr marL="171450" indent="-171450" eaLnBrk="1" hangingPunct="1">
                <a:lnSpc>
                  <a:spcPts val="1100"/>
                </a:lnSpc>
                <a:spcAft>
                  <a:spcPts val="0"/>
                </a:spcAft>
                <a:buFont typeface="ＭＳ Ｐ明朝" panose="02020600040205080304" pitchFamily="18" charset="-128"/>
                <a:buChar char="-"/>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Time constraints</a:t>
              </a:r>
              <a:endParaRPr lang="ja-JP" sz="1050" kern="100" dirty="0">
                <a:ea typeface="ＭＳ 明朝" panose="02020609040205080304" pitchFamily="17" charset="-128"/>
                <a:cs typeface="Times New Roman" panose="02020603050405020304" pitchFamily="18" charset="0"/>
              </a:endParaRPr>
            </a:p>
            <a:p>
              <a:pPr marL="171450" indent="-171450" eaLnBrk="1" hangingPunct="1">
                <a:lnSpc>
                  <a:spcPts val="1100"/>
                </a:lnSpc>
                <a:spcAft>
                  <a:spcPts val="0"/>
                </a:spcAft>
                <a:buFont typeface="ＭＳ Ｐ明朝" panose="02020600040205080304" pitchFamily="18" charset="-128"/>
                <a:buChar char="-"/>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Multiple vehicle monitoring and management</a:t>
              </a:r>
              <a:endParaRPr lang="ja-JP" sz="1050" kern="100" dirty="0">
                <a:ea typeface="ＭＳ 明朝" panose="02020609040205080304" pitchFamily="17" charset="-128"/>
                <a:cs typeface="Times New Roman" panose="02020603050405020304" pitchFamily="18" charset="0"/>
              </a:endParaRPr>
            </a:p>
          </p:txBody>
        </p:sp>
        <p:cxnSp>
          <p:nvCxnSpPr>
            <p:cNvPr id="25" name="直線矢印コネクタ 24"/>
            <p:cNvCxnSpPr/>
            <p:nvPr/>
          </p:nvCxnSpPr>
          <p:spPr>
            <a:xfrm>
              <a:off x="3939095" y="4933426"/>
              <a:ext cx="9838" cy="647956"/>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26" name="正方形/長方形 25"/>
            <p:cNvSpPr/>
            <p:nvPr/>
          </p:nvSpPr>
          <p:spPr>
            <a:xfrm>
              <a:off x="2158474" y="5581381"/>
              <a:ext cx="3465324" cy="125714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100"/>
                </a:lnSpc>
                <a:spcAft>
                  <a:spcPts val="0"/>
                </a:spcAft>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Provide local and real time information of mixed traffic, especially at intersections by using </a:t>
              </a:r>
              <a:r>
                <a:rPr lang="en-US" sz="1050" kern="100" dirty="0" err="1">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I2V</a:t>
              </a: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 </a:t>
              </a:r>
              <a:r>
                <a:rPr lang="en-US" sz="1050" kern="100" dirty="0" err="1">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V2V</a:t>
              </a: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 ITS communications</a:t>
              </a:r>
              <a:endParaRPr lang="ja-JP" sz="1050" kern="100" dirty="0">
                <a:ea typeface="ＭＳ 明朝" panose="02020609040205080304" pitchFamily="17" charset="-128"/>
                <a:cs typeface="Times New Roman" panose="02020603050405020304" pitchFamily="18" charset="0"/>
              </a:endParaRPr>
            </a:p>
          </p:txBody>
        </p:sp>
        <p:cxnSp>
          <p:nvCxnSpPr>
            <p:cNvPr id="27" name="直線矢印コネクタ 26"/>
            <p:cNvCxnSpPr/>
            <p:nvPr/>
          </p:nvCxnSpPr>
          <p:spPr>
            <a:xfrm>
              <a:off x="6887941" y="5315553"/>
              <a:ext cx="9838" cy="755947"/>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28" name="円/楕円 27"/>
            <p:cNvSpPr/>
            <p:nvPr/>
          </p:nvSpPr>
          <p:spPr>
            <a:xfrm>
              <a:off x="5968117" y="6071501"/>
              <a:ext cx="2080671" cy="476275"/>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Regulations</a:t>
              </a:r>
              <a:endParaRPr lang="ja-JP" sz="1050" kern="100">
                <a:ea typeface="ＭＳ 明朝" panose="02020609040205080304" pitchFamily="17" charset="-128"/>
                <a:cs typeface="Times New Roman" panose="02020603050405020304" pitchFamily="18" charset="0"/>
              </a:endParaRPr>
            </a:p>
          </p:txBody>
        </p:sp>
        <p:sp>
          <p:nvSpPr>
            <p:cNvPr id="29" name="正方形/長方形 28"/>
            <p:cNvSpPr/>
            <p:nvPr/>
          </p:nvSpPr>
          <p:spPr>
            <a:xfrm>
              <a:off x="2345390" y="223286"/>
              <a:ext cx="2515988" cy="84732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100"/>
                </a:lnSpc>
                <a:spcAft>
                  <a:spcPts val="0"/>
                </a:spcAft>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Automated driving by on-board sensors and traffic inf. From MC</a:t>
              </a:r>
              <a:endParaRPr lang="ja-JP" sz="1050" kern="100" dirty="0">
                <a:ea typeface="ＭＳ 明朝" panose="02020609040205080304" pitchFamily="17" charset="-128"/>
                <a:cs typeface="Times New Roman" panose="02020603050405020304" pitchFamily="18" charset="0"/>
              </a:endParaRPr>
            </a:p>
          </p:txBody>
        </p:sp>
        <p:sp>
          <p:nvSpPr>
            <p:cNvPr id="30" name="テキスト ボックス 351"/>
            <p:cNvSpPr txBox="1"/>
            <p:nvPr/>
          </p:nvSpPr>
          <p:spPr>
            <a:xfrm>
              <a:off x="5301615" y="-161610"/>
              <a:ext cx="1276439" cy="515042"/>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eaLnBrk="1" hangingPunct="1">
                <a:lnSpc>
                  <a:spcPts val="1200"/>
                </a:lnSpc>
                <a:spcAft>
                  <a:spcPts val="0"/>
                </a:spcAft>
                <a:defRPr/>
              </a:pPr>
              <a:r>
                <a:rPr lang="en-US" sz="1050" kern="100" dirty="0">
                  <a:latin typeface="Meiryo UI" panose="020B0604030504040204" pitchFamily="50" charset="-128"/>
                  <a:ea typeface="ＭＳ 明朝" panose="02020609040205080304" pitchFamily="17" charset="-128"/>
                  <a:cs typeface="Times New Roman" panose="02020603050405020304" pitchFamily="18" charset="0"/>
                </a:rPr>
                <a:t>Drop off Point</a:t>
              </a:r>
              <a:endParaRPr lang="ja-JP" sz="1050" kern="100" dirty="0">
                <a:ea typeface="ＭＳ 明朝" panose="02020609040205080304" pitchFamily="17" charset="-128"/>
                <a:cs typeface="Times New Roman" panose="02020603050405020304" pitchFamily="18" charset="0"/>
              </a:endParaRPr>
            </a:p>
          </p:txBody>
        </p:sp>
        <p:sp>
          <p:nvSpPr>
            <p:cNvPr id="31" name="正方形/長方形 30"/>
            <p:cNvSpPr/>
            <p:nvPr/>
          </p:nvSpPr>
          <p:spPr>
            <a:xfrm>
              <a:off x="2015827" y="1696416"/>
              <a:ext cx="3625187" cy="221246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100"/>
                </a:lnSpc>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 </a:t>
              </a:r>
              <a:endParaRPr lang="ja-JP" sz="1050" kern="100">
                <a:ea typeface="ＭＳ 明朝" panose="02020609040205080304" pitchFamily="17" charset="-128"/>
                <a:cs typeface="Times New Roman" panose="02020603050405020304" pitchFamily="18" charset="0"/>
              </a:endParaRPr>
            </a:p>
          </p:txBody>
        </p:sp>
        <p:sp>
          <p:nvSpPr>
            <p:cNvPr id="32" name="正方形/長方形 31"/>
            <p:cNvSpPr/>
            <p:nvPr/>
          </p:nvSpPr>
          <p:spPr>
            <a:xfrm>
              <a:off x="2146480" y="1696416"/>
              <a:ext cx="3355062" cy="221246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200"/>
                </a:lnSpc>
                <a:spcAft>
                  <a:spcPts val="0"/>
                </a:spcAft>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Monitoring Center</a:t>
              </a:r>
              <a:endParaRPr lang="ja-JP" sz="1050" kern="100" dirty="0">
                <a:ea typeface="ＭＳ 明朝" panose="02020609040205080304" pitchFamily="17" charset="-128"/>
                <a:cs typeface="Times New Roman" panose="02020603050405020304" pitchFamily="18" charset="0"/>
              </a:endParaRPr>
            </a:p>
            <a:p>
              <a:pPr marL="174625" indent="-174625" eaLnBrk="1" hangingPunct="1">
                <a:lnSpc>
                  <a:spcPts val="1200"/>
                </a:lnSpc>
                <a:spcAft>
                  <a:spcPts val="0"/>
                </a:spcAft>
                <a:buFont typeface="ＭＳ Ｐ明朝" panose="02020600040205080304" pitchFamily="18" charset="-128"/>
                <a:buChar char="-"/>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Locations, Map data</a:t>
              </a:r>
              <a:endParaRPr lang="ja-JP" sz="1050" kern="100" dirty="0">
                <a:ea typeface="ＭＳ 明朝" panose="02020609040205080304" pitchFamily="17" charset="-128"/>
                <a:cs typeface="Times New Roman" panose="02020603050405020304" pitchFamily="18" charset="0"/>
              </a:endParaRPr>
            </a:p>
            <a:p>
              <a:pPr marL="174625" indent="-174625" eaLnBrk="1" hangingPunct="1">
                <a:lnSpc>
                  <a:spcPts val="1200"/>
                </a:lnSpc>
                <a:spcAft>
                  <a:spcPts val="0"/>
                </a:spcAft>
                <a:buFont typeface="ＭＳ Ｐ明朝" panose="02020600040205080304" pitchFamily="18" charset="-128"/>
                <a:buChar char="-"/>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Signal info.</a:t>
              </a:r>
              <a:endParaRPr lang="ja-JP" sz="1050" kern="100" dirty="0">
                <a:ea typeface="ＭＳ 明朝" panose="02020609040205080304" pitchFamily="17" charset="-128"/>
                <a:cs typeface="Times New Roman" panose="02020603050405020304" pitchFamily="18" charset="0"/>
              </a:endParaRPr>
            </a:p>
            <a:p>
              <a:pPr marL="174625" indent="-174625" eaLnBrk="1" hangingPunct="1">
                <a:lnSpc>
                  <a:spcPts val="1200"/>
                </a:lnSpc>
                <a:spcAft>
                  <a:spcPts val="0"/>
                </a:spcAft>
                <a:buFont typeface="ＭＳ Ｐ明朝" panose="02020600040205080304" pitchFamily="18" charset="-128"/>
                <a:buChar char="-"/>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Blind curve info.</a:t>
              </a:r>
              <a:endParaRPr lang="ja-JP" sz="1050" kern="100" dirty="0">
                <a:ea typeface="ＭＳ 明朝" panose="02020609040205080304" pitchFamily="17" charset="-128"/>
                <a:cs typeface="Times New Roman" panose="02020603050405020304" pitchFamily="18" charset="0"/>
              </a:endParaRPr>
            </a:p>
            <a:p>
              <a:pPr marL="174625" indent="-174625" eaLnBrk="1" hangingPunct="1">
                <a:lnSpc>
                  <a:spcPts val="1200"/>
                </a:lnSpc>
                <a:spcAft>
                  <a:spcPts val="0"/>
                </a:spcAft>
                <a:buFont typeface="ＭＳ Ｐ明朝" panose="02020600040205080304" pitchFamily="18" charset="-128"/>
                <a:buChar char="-"/>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Pedestrian, bicycle info.</a:t>
              </a:r>
              <a:endParaRPr lang="ja-JP" sz="1050" kern="100" dirty="0">
                <a:ea typeface="ＭＳ 明朝" panose="02020609040205080304" pitchFamily="17" charset="-128"/>
                <a:cs typeface="Times New Roman" panose="02020603050405020304" pitchFamily="18" charset="0"/>
              </a:endParaRPr>
            </a:p>
            <a:p>
              <a:pPr marL="174625" indent="-174625" eaLnBrk="1" hangingPunct="1">
                <a:lnSpc>
                  <a:spcPts val="1200"/>
                </a:lnSpc>
                <a:spcAft>
                  <a:spcPts val="0"/>
                </a:spcAft>
                <a:buFont typeface="ＭＳ Ｐ明朝" panose="02020600040205080304" pitchFamily="18" charset="-128"/>
                <a:buChar char="-"/>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Route selection</a:t>
              </a:r>
              <a:endParaRPr lang="ja-JP" sz="1050" kern="100" dirty="0">
                <a:ea typeface="ＭＳ 明朝" panose="02020609040205080304" pitchFamily="17" charset="-128"/>
                <a:cs typeface="Times New Roman" panose="02020603050405020304" pitchFamily="18" charset="0"/>
              </a:endParaRPr>
            </a:p>
            <a:p>
              <a:pPr marL="174625" indent="-174625" eaLnBrk="1" hangingPunct="1">
                <a:lnSpc>
                  <a:spcPts val="1200"/>
                </a:lnSpc>
                <a:spcAft>
                  <a:spcPts val="0"/>
                </a:spcAft>
                <a:buFont typeface="ＭＳ Ｐ明朝" panose="02020600040205080304" pitchFamily="18" charset="-128"/>
                <a:buChar char="-"/>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Route strategy to respond to the new users</a:t>
              </a:r>
              <a:endParaRPr lang="ja-JP" sz="1050" kern="100" dirty="0">
                <a:ea typeface="ＭＳ 明朝" panose="02020609040205080304" pitchFamily="17" charset="-128"/>
                <a:cs typeface="Times New Roman" panose="02020603050405020304" pitchFamily="18" charset="0"/>
              </a:endParaRPr>
            </a:p>
          </p:txBody>
        </p:sp>
        <p:cxnSp>
          <p:nvCxnSpPr>
            <p:cNvPr id="33" name="直線矢印コネクタ 32"/>
            <p:cNvCxnSpPr/>
            <p:nvPr/>
          </p:nvCxnSpPr>
          <p:spPr>
            <a:xfrm>
              <a:off x="1437862" y="2571433"/>
              <a:ext cx="639450" cy="1107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4" name="正方形/長方形 33"/>
            <p:cNvSpPr/>
            <p:nvPr/>
          </p:nvSpPr>
          <p:spPr>
            <a:xfrm>
              <a:off x="-1843006" y="4047333"/>
              <a:ext cx="3433353" cy="115468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100"/>
                </a:lnSpc>
                <a:spcAft>
                  <a:spcPts val="0"/>
                </a:spcAft>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Improvement of road infrastructure and surrounding environment to obtain clear machine visibility</a:t>
              </a:r>
              <a:endParaRPr lang="ja-JP" sz="1050" kern="100" dirty="0">
                <a:ea typeface="ＭＳ 明朝" panose="02020609040205080304" pitchFamily="17" charset="-128"/>
                <a:cs typeface="Times New Roman" panose="02020603050405020304" pitchFamily="18" charset="0"/>
              </a:endParaRPr>
            </a:p>
          </p:txBody>
        </p:sp>
        <p:cxnSp>
          <p:nvCxnSpPr>
            <p:cNvPr id="35" name="直線矢印コネクタ 34"/>
            <p:cNvCxnSpPr/>
            <p:nvPr/>
          </p:nvCxnSpPr>
          <p:spPr>
            <a:xfrm flipV="1">
              <a:off x="1096004" y="3227696"/>
              <a:ext cx="981308" cy="8196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sp>
        <p:nvSpPr>
          <p:cNvPr id="2" name="スライド番号プレースホルダー 1"/>
          <p:cNvSpPr>
            <a:spLocks noGrp="1"/>
          </p:cNvSpPr>
          <p:nvPr>
            <p:ph type="sldNum" sz="quarter" idx="11"/>
          </p:nvPr>
        </p:nvSpPr>
        <p:spPr/>
        <p:txBody>
          <a:bodyPr/>
          <a:lstStyle/>
          <a:p>
            <a:pPr>
              <a:defRPr/>
            </a:pPr>
            <a:fld id="{0726B3C5-E9CA-4DF8-ABE4-FD1023A32973}" type="slidenum">
              <a:rPr lang="en-US" altLang="ja-JP" smtClean="0"/>
              <a:pPr>
                <a:defRPr/>
              </a:pPr>
              <a:t>21</a:t>
            </a:fld>
            <a:endParaRPr lang="en-US" altLang="ja-JP"/>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タイトル 1"/>
          <p:cNvSpPr>
            <a:spLocks noGrp="1"/>
          </p:cNvSpPr>
          <p:nvPr>
            <p:ph type="title"/>
          </p:nvPr>
        </p:nvSpPr>
        <p:spPr>
          <a:xfrm>
            <a:off x="431800" y="177800"/>
            <a:ext cx="7777163" cy="606426"/>
          </a:xfrm>
        </p:spPr>
        <p:txBody>
          <a:bodyPr/>
          <a:lstStyle/>
          <a:p>
            <a:pPr eaLnBrk="1" hangingPunct="1"/>
            <a:r>
              <a:rPr kumimoji="1" lang="en-US" altLang="ja-JP" sz="2000" dirty="0" smtClean="0"/>
              <a:t>(6)</a:t>
            </a:r>
            <a:r>
              <a:rPr lang="en-US" altLang="ja-JP" sz="2000" u="sng" dirty="0" smtClean="0"/>
              <a:t> </a:t>
            </a:r>
            <a:r>
              <a:rPr lang="en-US" altLang="ja-JP" sz="2000" u="sng" dirty="0" smtClean="0"/>
              <a:t>Automated (shuttle) bus in urban area</a:t>
            </a:r>
            <a:endParaRPr kumimoji="1" lang="ja-JP" altLang="en-US" sz="2000" dirty="0" smtClean="0"/>
          </a:p>
        </p:txBody>
      </p:sp>
      <p:sp>
        <p:nvSpPr>
          <p:cNvPr id="30723" name="コンテンツ プレースホルダー 2"/>
          <p:cNvSpPr>
            <a:spLocks noGrp="1"/>
          </p:cNvSpPr>
          <p:nvPr>
            <p:ph idx="1"/>
          </p:nvPr>
        </p:nvSpPr>
        <p:spPr>
          <a:xfrm>
            <a:off x="431800" y="4968875"/>
            <a:ext cx="3097213" cy="676275"/>
          </a:xfrm>
        </p:spPr>
        <p:txBody>
          <a:bodyPr/>
          <a:lstStyle/>
          <a:p>
            <a:pPr eaLnBrk="1" hangingPunct="1"/>
            <a:r>
              <a:rPr lang="en-US" altLang="ja-JP" sz="1600" smtClean="0"/>
              <a:t>Wi-Fi service in the bus</a:t>
            </a:r>
            <a:endParaRPr lang="ja-JP" altLang="ja-JP" sz="1600" smtClean="0"/>
          </a:p>
          <a:p>
            <a:pPr eaLnBrk="1" hangingPunct="1"/>
            <a:r>
              <a:rPr lang="en-US" altLang="ja-JP" sz="1600" smtClean="0"/>
              <a:t>Business model; No driver but a courier on board</a:t>
            </a:r>
            <a:endParaRPr lang="ja-JP" altLang="ja-JP" sz="1600" smtClean="0"/>
          </a:p>
          <a:p>
            <a:pPr eaLnBrk="1" hangingPunct="1"/>
            <a:endParaRPr kumimoji="1" lang="ja-JP" altLang="en-US" sz="1600" smtClean="0"/>
          </a:p>
        </p:txBody>
      </p:sp>
      <p:grpSp>
        <p:nvGrpSpPr>
          <p:cNvPr id="30724" name="グループ化 3"/>
          <p:cNvGrpSpPr>
            <a:grpSpLocks/>
          </p:cNvGrpSpPr>
          <p:nvPr/>
        </p:nvGrpSpPr>
        <p:grpSpPr bwMode="auto">
          <a:xfrm>
            <a:off x="1416077" y="784226"/>
            <a:ext cx="6096544" cy="4897215"/>
            <a:chOff x="-598397" y="0"/>
            <a:chExt cx="6837272" cy="6057900"/>
          </a:xfrm>
        </p:grpSpPr>
        <p:sp>
          <p:nvSpPr>
            <p:cNvPr id="5" name="円/楕円 4"/>
            <p:cNvSpPr/>
            <p:nvPr/>
          </p:nvSpPr>
          <p:spPr>
            <a:xfrm>
              <a:off x="847176" y="352062"/>
              <a:ext cx="381601" cy="380389"/>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A</a:t>
              </a:r>
              <a:endParaRPr lang="ja-JP" sz="1050" kern="100">
                <a:ea typeface="ＭＳ 明朝" panose="02020609040205080304" pitchFamily="17" charset="-128"/>
                <a:cs typeface="Times New Roman" panose="02020603050405020304" pitchFamily="18" charset="0"/>
              </a:endParaRPr>
            </a:p>
          </p:txBody>
        </p:sp>
        <p:sp>
          <p:nvSpPr>
            <p:cNvPr id="6" name="円/楕円 5"/>
            <p:cNvSpPr/>
            <p:nvPr/>
          </p:nvSpPr>
          <p:spPr>
            <a:xfrm>
              <a:off x="4924272" y="372296"/>
              <a:ext cx="381599" cy="380389"/>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B</a:t>
              </a:r>
              <a:endParaRPr lang="ja-JP" sz="1050" kern="100">
                <a:ea typeface="ＭＳ 明朝" panose="02020609040205080304" pitchFamily="17" charset="-128"/>
                <a:cs typeface="Times New Roman" panose="02020603050405020304" pitchFamily="18" charset="0"/>
              </a:endParaRPr>
            </a:p>
          </p:txBody>
        </p:sp>
        <p:cxnSp>
          <p:nvCxnSpPr>
            <p:cNvPr id="7" name="直線矢印コネクタ 6"/>
            <p:cNvCxnSpPr/>
            <p:nvPr/>
          </p:nvCxnSpPr>
          <p:spPr>
            <a:xfrm>
              <a:off x="1228777" y="667704"/>
              <a:ext cx="1095503" cy="999533"/>
            </a:xfrm>
            <a:prstGeom prst="straightConnector1">
              <a:avLst/>
            </a:prstGeom>
            <a:ln>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8" name="直線矢印コネクタ 7"/>
            <p:cNvCxnSpPr>
              <a:stCxn id="6" idx="4"/>
            </p:cNvCxnSpPr>
            <p:nvPr/>
          </p:nvCxnSpPr>
          <p:spPr>
            <a:xfrm flipH="1">
              <a:off x="3895665" y="752685"/>
              <a:ext cx="1219407" cy="942878"/>
            </a:xfrm>
            <a:prstGeom prst="straightConnector1">
              <a:avLst/>
            </a:prstGeom>
            <a:ln>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9" name="直線矢印コネクタ 8"/>
            <p:cNvCxnSpPr/>
            <p:nvPr/>
          </p:nvCxnSpPr>
          <p:spPr>
            <a:xfrm>
              <a:off x="2629194" y="1143190"/>
              <a:ext cx="9130" cy="52404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 name="直線矢印コネクタ 9"/>
            <p:cNvCxnSpPr/>
            <p:nvPr/>
          </p:nvCxnSpPr>
          <p:spPr>
            <a:xfrm>
              <a:off x="3352225" y="1143190"/>
              <a:ext cx="10955" cy="52404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1" name="テキスト ボックス 368"/>
            <p:cNvSpPr txBox="1"/>
            <p:nvPr/>
          </p:nvSpPr>
          <p:spPr>
            <a:xfrm>
              <a:off x="2439307" y="0"/>
              <a:ext cx="808847" cy="36217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just"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Vehicle </a:t>
              </a:r>
              <a:endParaRPr lang="ja-JP" sz="1050" kern="100">
                <a:ea typeface="ＭＳ 明朝" panose="02020609040205080304" pitchFamily="17" charset="-128"/>
                <a:cs typeface="Times New Roman" panose="02020603050405020304" pitchFamily="18" charset="0"/>
              </a:endParaRPr>
            </a:p>
          </p:txBody>
        </p:sp>
        <p:sp>
          <p:nvSpPr>
            <p:cNvPr id="12" name="テキスト ボックス 367"/>
            <p:cNvSpPr txBox="1"/>
            <p:nvPr/>
          </p:nvSpPr>
          <p:spPr>
            <a:xfrm>
              <a:off x="438189" y="133541"/>
              <a:ext cx="1276261" cy="51393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eaLnBrk="1" hangingPunct="1">
                <a:lnSpc>
                  <a:spcPts val="1200"/>
                </a:lnSpc>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Pick up Point</a:t>
              </a:r>
              <a:endParaRPr lang="ja-JP" sz="1050" kern="100">
                <a:ea typeface="ＭＳ 明朝" panose="02020609040205080304" pitchFamily="17" charset="-128"/>
                <a:cs typeface="Times New Roman" panose="02020603050405020304" pitchFamily="18" charset="0"/>
              </a:endParaRPr>
            </a:p>
          </p:txBody>
        </p:sp>
        <p:sp>
          <p:nvSpPr>
            <p:cNvPr id="13" name="右矢印 12"/>
            <p:cNvSpPr/>
            <p:nvPr/>
          </p:nvSpPr>
          <p:spPr>
            <a:xfrm>
              <a:off x="1228777" y="524046"/>
              <a:ext cx="1095503" cy="66771"/>
            </a:xfrm>
            <a:prstGeom prst="rightArrow">
              <a:avLst/>
            </a:prstGeom>
          </p:spPr>
          <p:style>
            <a:lnRef idx="1">
              <a:schemeClr val="dk1"/>
            </a:lnRef>
            <a:fillRef idx="2">
              <a:schemeClr val="dk1"/>
            </a:fillRef>
            <a:effectRef idx="1">
              <a:schemeClr val="dk1"/>
            </a:effectRef>
            <a:fontRef idx="minor">
              <a:schemeClr val="dk1"/>
            </a:fontRef>
          </p:style>
          <p:txBody>
            <a:bodyPr anchor="ctr"/>
            <a:lstStyle/>
            <a:p>
              <a:pPr eaLnBrk="1" hangingPunct="1">
                <a:defRPr/>
              </a:pPr>
              <a:endParaRPr lang="ja-JP" altLang="en-US"/>
            </a:p>
          </p:txBody>
        </p:sp>
        <p:sp>
          <p:nvSpPr>
            <p:cNvPr id="14" name="右矢印 13"/>
            <p:cNvSpPr/>
            <p:nvPr/>
          </p:nvSpPr>
          <p:spPr>
            <a:xfrm>
              <a:off x="3828769" y="524046"/>
              <a:ext cx="1095503" cy="66771"/>
            </a:xfrm>
            <a:prstGeom prst="rightArrow">
              <a:avLst/>
            </a:prstGeom>
          </p:spPr>
          <p:style>
            <a:lnRef idx="1">
              <a:schemeClr val="dk1"/>
            </a:lnRef>
            <a:fillRef idx="2">
              <a:schemeClr val="dk1"/>
            </a:fillRef>
            <a:effectRef idx="1">
              <a:schemeClr val="dk1"/>
            </a:effectRef>
            <a:fontRef idx="minor">
              <a:schemeClr val="dk1"/>
            </a:fontRef>
          </p:style>
          <p:txBody>
            <a:bodyPr anchor="ctr"/>
            <a:lstStyle/>
            <a:p>
              <a:pPr eaLnBrk="1" hangingPunct="1">
                <a:defRPr/>
              </a:pPr>
              <a:endParaRPr lang="ja-JP" altLang="en-US"/>
            </a:p>
          </p:txBody>
        </p:sp>
        <p:cxnSp>
          <p:nvCxnSpPr>
            <p:cNvPr id="15" name="直線矢印コネクタ 14"/>
            <p:cNvCxnSpPr/>
            <p:nvPr/>
          </p:nvCxnSpPr>
          <p:spPr>
            <a:xfrm>
              <a:off x="3010794" y="1143190"/>
              <a:ext cx="9129" cy="524047"/>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16" name="正方形/長方形 15"/>
            <p:cNvSpPr/>
            <p:nvPr/>
          </p:nvSpPr>
          <p:spPr>
            <a:xfrm>
              <a:off x="-598397" y="1126505"/>
              <a:ext cx="2057719" cy="10096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eaLnBrk="1" hangingPunct="1">
                <a:lnSpc>
                  <a:spcPts val="1100"/>
                </a:lnSpc>
                <a:spcAft>
                  <a:spcPts val="0"/>
                </a:spcAft>
                <a:buFont typeface="ＭＳ Ｐ明朝" panose="02020600040205080304" pitchFamily="18" charset="-128"/>
                <a:buChar char="-"/>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Passenger management</a:t>
              </a:r>
              <a:endParaRPr lang="ja-JP" sz="1050" kern="100">
                <a:ea typeface="ＭＳ 明朝" panose="02020609040205080304" pitchFamily="17" charset="-128"/>
                <a:cs typeface="Times New Roman" panose="02020603050405020304" pitchFamily="18" charset="0"/>
              </a:endParaRPr>
            </a:p>
            <a:p>
              <a:pPr marL="342900" indent="-342900" eaLnBrk="1" hangingPunct="1">
                <a:lnSpc>
                  <a:spcPts val="1100"/>
                </a:lnSpc>
                <a:spcAft>
                  <a:spcPts val="0"/>
                </a:spcAft>
                <a:buFont typeface="ＭＳ Ｐ明朝" panose="02020600040205080304" pitchFamily="18" charset="-128"/>
                <a:buChar char="-"/>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Fare management</a:t>
              </a:r>
              <a:endParaRPr lang="ja-JP" sz="1050" kern="100">
                <a:ea typeface="ＭＳ 明朝" panose="02020609040205080304" pitchFamily="17" charset="-128"/>
                <a:cs typeface="Times New Roman" panose="02020603050405020304" pitchFamily="18" charset="0"/>
              </a:endParaRPr>
            </a:p>
          </p:txBody>
        </p:sp>
        <p:sp>
          <p:nvSpPr>
            <p:cNvPr id="17" name="テキスト ボックス 372"/>
            <p:cNvSpPr txBox="1"/>
            <p:nvPr/>
          </p:nvSpPr>
          <p:spPr>
            <a:xfrm>
              <a:off x="3324838" y="1143189"/>
              <a:ext cx="1133845" cy="42894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just" eaLnBrk="1" hangingPunct="1">
                <a:spcAft>
                  <a:spcPts val="0"/>
                </a:spcAft>
                <a:defRPr/>
              </a:pPr>
              <a:r>
                <a:rPr lang="en-US" sz="1050" kern="100" dirty="0">
                  <a:latin typeface="Meiryo UI" panose="020B0604030504040204" pitchFamily="50" charset="-128"/>
                  <a:ea typeface="ＭＳ 明朝" panose="02020609040205080304" pitchFamily="17" charset="-128"/>
                  <a:cs typeface="Times New Roman" panose="02020603050405020304" pitchFamily="18" charset="0"/>
                </a:rPr>
                <a:t>Emergency</a:t>
              </a:r>
              <a:endParaRPr lang="ja-JP" sz="1050" kern="100" dirty="0">
                <a:ea typeface="ＭＳ 明朝" panose="02020609040205080304" pitchFamily="17" charset="-128"/>
                <a:cs typeface="Times New Roman" panose="02020603050405020304" pitchFamily="18" charset="0"/>
              </a:endParaRPr>
            </a:p>
          </p:txBody>
        </p:sp>
        <p:sp>
          <p:nvSpPr>
            <p:cNvPr id="18" name="テキスト ボックス 373"/>
            <p:cNvSpPr txBox="1"/>
            <p:nvPr/>
          </p:nvSpPr>
          <p:spPr>
            <a:xfrm>
              <a:off x="2152651" y="1209961"/>
              <a:ext cx="808845" cy="36217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just"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Probe </a:t>
              </a:r>
              <a:endParaRPr lang="ja-JP" sz="1050" kern="100">
                <a:ea typeface="ＭＳ 明朝" panose="02020609040205080304" pitchFamily="17" charset="-128"/>
                <a:cs typeface="Times New Roman" panose="02020603050405020304" pitchFamily="18" charset="0"/>
              </a:endParaRPr>
            </a:p>
          </p:txBody>
        </p:sp>
        <p:cxnSp>
          <p:nvCxnSpPr>
            <p:cNvPr id="19" name="直線矢印コネクタ 18"/>
            <p:cNvCxnSpPr/>
            <p:nvPr/>
          </p:nvCxnSpPr>
          <p:spPr>
            <a:xfrm flipH="1" flipV="1">
              <a:off x="3934668" y="3047160"/>
              <a:ext cx="637217" cy="80124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 name="直線矢印コネクタ 19"/>
            <p:cNvCxnSpPr/>
            <p:nvPr/>
          </p:nvCxnSpPr>
          <p:spPr>
            <a:xfrm>
              <a:off x="3058266" y="3095720"/>
              <a:ext cx="9129" cy="524046"/>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21" name="フローチャート: 端子 20"/>
            <p:cNvSpPr/>
            <p:nvPr/>
          </p:nvSpPr>
          <p:spPr>
            <a:xfrm>
              <a:off x="2001106" y="3666304"/>
              <a:ext cx="2094236" cy="714241"/>
            </a:xfrm>
            <a:prstGeom prst="flowChartTerminator">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lnSpc>
                  <a:spcPts val="1200"/>
                </a:lnSpc>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Traffic Management </a:t>
              </a:r>
              <a:endParaRPr lang="ja-JP" sz="1050" kern="100">
                <a:ea typeface="ＭＳ 明朝" panose="02020609040205080304" pitchFamily="17" charset="-128"/>
                <a:cs typeface="Times New Roman" panose="02020603050405020304" pitchFamily="18" charset="0"/>
              </a:endParaRPr>
            </a:p>
            <a:p>
              <a:pPr algn="ctr" eaLnBrk="1" hangingPunct="1">
                <a:lnSpc>
                  <a:spcPts val="1200"/>
                </a:lnSpc>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Center</a:t>
              </a:r>
              <a:endParaRPr lang="ja-JP" sz="1050" kern="100">
                <a:ea typeface="ＭＳ 明朝" panose="02020609040205080304" pitchFamily="17" charset="-128"/>
                <a:cs typeface="Times New Roman" panose="02020603050405020304" pitchFamily="18" charset="0"/>
              </a:endParaRPr>
            </a:p>
          </p:txBody>
        </p:sp>
        <p:sp>
          <p:nvSpPr>
            <p:cNvPr id="22" name="正方形/長方形 21"/>
            <p:cNvSpPr/>
            <p:nvPr/>
          </p:nvSpPr>
          <p:spPr>
            <a:xfrm>
              <a:off x="4409386" y="3848405"/>
              <a:ext cx="1829489" cy="981323"/>
            </a:xfrm>
            <a:prstGeom prst="rect">
              <a:avLst/>
            </a:prstGeom>
            <a:ln/>
          </p:spPr>
          <p:style>
            <a:lnRef idx="2">
              <a:schemeClr val="dk1"/>
            </a:lnRef>
            <a:fillRef idx="1">
              <a:schemeClr val="lt1"/>
            </a:fillRef>
            <a:effectRef idx="0">
              <a:schemeClr val="dk1"/>
            </a:effectRef>
            <a:fontRef idx="minor">
              <a:schemeClr val="dk1"/>
            </a:fontRef>
          </p:style>
          <p:txBody>
            <a:bodyPr anchor="ctr"/>
            <a:lstStyle/>
            <a:p>
              <a:pPr eaLnBrk="1" hangingPunct="1">
                <a:lnSpc>
                  <a:spcPts val="1100"/>
                </a:lnSpc>
                <a:spcAft>
                  <a:spcPts val="0"/>
                </a:spcAft>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Management Level </a:t>
              </a:r>
              <a:endParaRPr lang="ja-JP" sz="1050" kern="100" dirty="0">
                <a:ea typeface="ＭＳ 明朝" panose="02020609040205080304" pitchFamily="17" charset="-128"/>
                <a:cs typeface="Times New Roman" panose="02020603050405020304" pitchFamily="18" charset="0"/>
              </a:endParaRPr>
            </a:p>
            <a:p>
              <a:pPr marL="171450" indent="-171450" eaLnBrk="1" hangingPunct="1">
                <a:lnSpc>
                  <a:spcPts val="1100"/>
                </a:lnSpc>
                <a:spcAft>
                  <a:spcPts val="0"/>
                </a:spcAft>
                <a:buFont typeface="ＭＳ Ｐ明朝" panose="02020600040205080304" pitchFamily="18" charset="-128"/>
                <a:buChar char="-"/>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Zone constraints</a:t>
              </a:r>
              <a:endParaRPr lang="ja-JP" sz="1050" kern="100" dirty="0">
                <a:ea typeface="ＭＳ 明朝" panose="02020609040205080304" pitchFamily="17" charset="-128"/>
                <a:cs typeface="Times New Roman" panose="02020603050405020304" pitchFamily="18" charset="0"/>
              </a:endParaRPr>
            </a:p>
            <a:p>
              <a:pPr marL="171450" indent="-171450" eaLnBrk="1" hangingPunct="1">
                <a:lnSpc>
                  <a:spcPts val="1100"/>
                </a:lnSpc>
                <a:spcAft>
                  <a:spcPts val="0"/>
                </a:spcAft>
                <a:buFont typeface="ＭＳ Ｐ明朝" panose="02020600040205080304" pitchFamily="18" charset="-128"/>
                <a:buChar char="-"/>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Time constraints</a:t>
              </a:r>
              <a:endParaRPr lang="ja-JP" sz="1050" kern="100" dirty="0">
                <a:ea typeface="ＭＳ 明朝" panose="02020609040205080304" pitchFamily="17" charset="-128"/>
                <a:cs typeface="Times New Roman" panose="02020603050405020304" pitchFamily="18" charset="0"/>
              </a:endParaRPr>
            </a:p>
          </p:txBody>
        </p:sp>
        <p:sp>
          <p:nvSpPr>
            <p:cNvPr id="23" name="正方形/長方形 22"/>
            <p:cNvSpPr/>
            <p:nvPr/>
          </p:nvSpPr>
          <p:spPr>
            <a:xfrm>
              <a:off x="2333408" y="246848"/>
              <a:ext cx="1504490" cy="8477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100"/>
                </a:lnSpc>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Automated driving by on-board sensors and traffic inf. from MC</a:t>
              </a:r>
              <a:endParaRPr lang="ja-JP" sz="1050" kern="100">
                <a:ea typeface="ＭＳ 明朝" panose="02020609040205080304" pitchFamily="17" charset="-128"/>
                <a:cs typeface="Times New Roman" panose="02020603050405020304" pitchFamily="18" charset="0"/>
              </a:endParaRPr>
            </a:p>
          </p:txBody>
        </p:sp>
        <p:sp>
          <p:nvSpPr>
            <p:cNvPr id="24" name="テキスト ボックス 384"/>
            <p:cNvSpPr txBox="1"/>
            <p:nvPr/>
          </p:nvSpPr>
          <p:spPr>
            <a:xfrm>
              <a:off x="4571885" y="151750"/>
              <a:ext cx="1276261" cy="515954"/>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eaLnBrk="1" hangingPunct="1">
                <a:lnSpc>
                  <a:spcPts val="1200"/>
                </a:lnSpc>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Drop off Point</a:t>
              </a:r>
              <a:endParaRPr lang="ja-JP" sz="1050" kern="100">
                <a:ea typeface="ＭＳ 明朝" panose="02020609040205080304" pitchFamily="17" charset="-128"/>
                <a:cs typeface="Times New Roman" panose="02020603050405020304" pitchFamily="18" charset="0"/>
              </a:endParaRPr>
            </a:p>
          </p:txBody>
        </p:sp>
        <p:sp>
          <p:nvSpPr>
            <p:cNvPr id="25" name="正方形/長方形 24"/>
            <p:cNvSpPr/>
            <p:nvPr/>
          </p:nvSpPr>
          <p:spPr>
            <a:xfrm>
              <a:off x="2035476" y="1695565"/>
              <a:ext cx="2727391" cy="141027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100"/>
                </a:lnSpc>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 </a:t>
              </a:r>
              <a:endParaRPr lang="ja-JP" sz="1050" kern="100">
                <a:ea typeface="ＭＳ 明朝" panose="02020609040205080304" pitchFamily="17" charset="-128"/>
                <a:cs typeface="Times New Roman" panose="02020603050405020304" pitchFamily="18" charset="0"/>
              </a:endParaRPr>
            </a:p>
          </p:txBody>
        </p:sp>
        <p:sp>
          <p:nvSpPr>
            <p:cNvPr id="26" name="正方形/長方形 25"/>
            <p:cNvSpPr/>
            <p:nvPr/>
          </p:nvSpPr>
          <p:spPr>
            <a:xfrm>
              <a:off x="2134392" y="1695565"/>
              <a:ext cx="2526959" cy="141027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200"/>
                </a:lnSpc>
                <a:spcAft>
                  <a:spcPts val="0"/>
                </a:spcAft>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Monitoring Center</a:t>
              </a:r>
              <a:endParaRPr lang="ja-JP" sz="1050" kern="100" dirty="0">
                <a:ea typeface="ＭＳ 明朝" panose="02020609040205080304" pitchFamily="17" charset="-128"/>
                <a:cs typeface="Times New Roman" panose="02020603050405020304" pitchFamily="18" charset="0"/>
              </a:endParaRPr>
            </a:p>
            <a:p>
              <a:pPr marL="342900" indent="-342900" eaLnBrk="1" hangingPunct="1">
                <a:lnSpc>
                  <a:spcPts val="1200"/>
                </a:lnSpc>
                <a:spcAft>
                  <a:spcPts val="0"/>
                </a:spcAft>
                <a:buFont typeface="ＭＳ Ｐ明朝" panose="02020600040205080304" pitchFamily="18" charset="-128"/>
                <a:buChar char="-"/>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Locations, map data</a:t>
              </a:r>
              <a:endParaRPr lang="ja-JP" sz="1050" kern="100" dirty="0">
                <a:ea typeface="ＭＳ 明朝" panose="02020609040205080304" pitchFamily="17" charset="-128"/>
                <a:cs typeface="Times New Roman" panose="02020603050405020304" pitchFamily="18" charset="0"/>
              </a:endParaRPr>
            </a:p>
            <a:p>
              <a:pPr marL="342900" indent="-342900" eaLnBrk="1" hangingPunct="1">
                <a:lnSpc>
                  <a:spcPts val="1200"/>
                </a:lnSpc>
                <a:spcAft>
                  <a:spcPts val="0"/>
                </a:spcAft>
                <a:buFont typeface="ＭＳ Ｐ明朝" panose="02020600040205080304" pitchFamily="18" charset="-128"/>
                <a:buChar char="-"/>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Time schedule</a:t>
              </a:r>
              <a:endParaRPr lang="ja-JP" sz="1050" kern="100" dirty="0">
                <a:ea typeface="ＭＳ 明朝" panose="02020609040205080304" pitchFamily="17" charset="-128"/>
                <a:cs typeface="Times New Roman" panose="02020603050405020304" pitchFamily="18" charset="0"/>
              </a:endParaRPr>
            </a:p>
            <a:p>
              <a:pPr marL="342900" indent="-342900" eaLnBrk="1" hangingPunct="1">
                <a:lnSpc>
                  <a:spcPts val="1200"/>
                </a:lnSpc>
                <a:spcAft>
                  <a:spcPts val="0"/>
                </a:spcAft>
                <a:buFont typeface="ＭＳ Ｐ明朝" panose="02020600040205080304" pitchFamily="18" charset="-128"/>
                <a:buChar char="-"/>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Signal info.</a:t>
              </a:r>
              <a:endParaRPr lang="ja-JP" sz="1050" kern="100" dirty="0">
                <a:ea typeface="ＭＳ 明朝" panose="02020609040205080304" pitchFamily="17" charset="-128"/>
                <a:cs typeface="Times New Roman" panose="02020603050405020304" pitchFamily="18" charset="0"/>
              </a:endParaRPr>
            </a:p>
            <a:p>
              <a:pPr marL="342900" indent="-342900" eaLnBrk="1" hangingPunct="1">
                <a:lnSpc>
                  <a:spcPts val="1200"/>
                </a:lnSpc>
                <a:spcAft>
                  <a:spcPts val="0"/>
                </a:spcAft>
                <a:buFont typeface="ＭＳ Ｐ明朝" panose="02020600040205080304" pitchFamily="18" charset="-128"/>
                <a:buChar char="-"/>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Blind corner info.</a:t>
              </a:r>
              <a:endParaRPr lang="ja-JP" sz="1050" kern="100" dirty="0">
                <a:ea typeface="ＭＳ 明朝" panose="02020609040205080304" pitchFamily="17" charset="-128"/>
                <a:cs typeface="Times New Roman" panose="02020603050405020304" pitchFamily="18" charset="0"/>
              </a:endParaRPr>
            </a:p>
            <a:p>
              <a:pPr marL="342900" indent="-342900" eaLnBrk="1" hangingPunct="1">
                <a:lnSpc>
                  <a:spcPts val="1200"/>
                </a:lnSpc>
                <a:spcAft>
                  <a:spcPts val="0"/>
                </a:spcAft>
                <a:buFont typeface="ＭＳ Ｐ明朝" panose="02020600040205080304" pitchFamily="18" charset="-128"/>
                <a:buChar char="-"/>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Pedestrian, bicycle info.</a:t>
              </a:r>
              <a:endParaRPr lang="ja-JP" sz="1050" kern="100" dirty="0">
                <a:ea typeface="ＭＳ 明朝" panose="02020609040205080304" pitchFamily="17" charset="-128"/>
                <a:cs typeface="Times New Roman" panose="02020603050405020304" pitchFamily="18" charset="0"/>
              </a:endParaRPr>
            </a:p>
          </p:txBody>
        </p:sp>
        <p:cxnSp>
          <p:nvCxnSpPr>
            <p:cNvPr id="27" name="直線矢印コネクタ 26"/>
            <p:cNvCxnSpPr/>
            <p:nvPr/>
          </p:nvCxnSpPr>
          <p:spPr>
            <a:xfrm flipV="1">
              <a:off x="1095490" y="2972296"/>
              <a:ext cx="980475" cy="81945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8" name="直線矢印コネクタ 27"/>
            <p:cNvCxnSpPr/>
            <p:nvPr/>
          </p:nvCxnSpPr>
          <p:spPr>
            <a:xfrm>
              <a:off x="3094783" y="4380545"/>
              <a:ext cx="10955" cy="649495"/>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29" name="正方形/長方形 28"/>
            <p:cNvSpPr/>
            <p:nvPr/>
          </p:nvSpPr>
          <p:spPr>
            <a:xfrm>
              <a:off x="-571499" y="3791752"/>
              <a:ext cx="2161792" cy="11512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100"/>
                </a:lnSpc>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Improvement of road infrastructure and surrounding environment to obtain clear machine visibility</a:t>
              </a:r>
              <a:endParaRPr lang="ja-JP" sz="1050" kern="100">
                <a:ea typeface="ＭＳ 明朝" panose="02020609040205080304" pitchFamily="17" charset="-128"/>
                <a:cs typeface="Times New Roman" panose="02020603050405020304" pitchFamily="18" charset="0"/>
              </a:endParaRPr>
            </a:p>
          </p:txBody>
        </p:sp>
        <p:cxnSp>
          <p:nvCxnSpPr>
            <p:cNvPr id="30" name="直線矢印コネクタ 29"/>
            <p:cNvCxnSpPr/>
            <p:nvPr/>
          </p:nvCxnSpPr>
          <p:spPr>
            <a:xfrm>
              <a:off x="5305871" y="4829728"/>
              <a:ext cx="9130" cy="754709"/>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31" name="正方形/長方形 30"/>
            <p:cNvSpPr/>
            <p:nvPr/>
          </p:nvSpPr>
          <p:spPr>
            <a:xfrm>
              <a:off x="1740011" y="5048249"/>
              <a:ext cx="2470358" cy="84778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100"/>
                </a:lnSpc>
                <a:spcAft>
                  <a:spcPts val="0"/>
                </a:spcAft>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Provide local and real tie information of mixed traffic along the bus route by using </a:t>
              </a:r>
              <a:r>
                <a:rPr lang="en-US" sz="1050" kern="100" dirty="0" err="1">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I2V</a:t>
              </a: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 </a:t>
              </a:r>
              <a:r>
                <a:rPr lang="en-US" sz="1050" kern="100" dirty="0" err="1">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V2V</a:t>
              </a: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 ITS communications</a:t>
              </a:r>
              <a:endParaRPr lang="ja-JP" sz="1050" kern="100" dirty="0">
                <a:ea typeface="ＭＳ 明朝" panose="02020609040205080304" pitchFamily="17" charset="-128"/>
                <a:cs typeface="Times New Roman" panose="02020603050405020304" pitchFamily="18" charset="0"/>
              </a:endParaRPr>
            </a:p>
          </p:txBody>
        </p:sp>
        <p:sp>
          <p:nvSpPr>
            <p:cNvPr id="32" name="円/楕円 31"/>
            <p:cNvSpPr/>
            <p:nvPr/>
          </p:nvSpPr>
          <p:spPr>
            <a:xfrm>
              <a:off x="4515284" y="5582413"/>
              <a:ext cx="1646905" cy="475487"/>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Regulations</a:t>
              </a:r>
              <a:endParaRPr lang="ja-JP" sz="1050" kern="100">
                <a:ea typeface="ＭＳ 明朝" panose="02020609040205080304" pitchFamily="17" charset="-128"/>
                <a:cs typeface="Times New Roman" panose="02020603050405020304" pitchFamily="18" charset="0"/>
              </a:endParaRPr>
            </a:p>
          </p:txBody>
        </p:sp>
      </p:grpSp>
      <p:sp>
        <p:nvSpPr>
          <p:cNvPr id="2" name="スライド番号プレースホルダー 1"/>
          <p:cNvSpPr>
            <a:spLocks noGrp="1"/>
          </p:cNvSpPr>
          <p:nvPr>
            <p:ph type="sldNum" sz="quarter" idx="11"/>
          </p:nvPr>
        </p:nvSpPr>
        <p:spPr/>
        <p:txBody>
          <a:bodyPr/>
          <a:lstStyle/>
          <a:p>
            <a:pPr>
              <a:defRPr/>
            </a:pPr>
            <a:fld id="{0726B3C5-E9CA-4DF8-ABE4-FD1023A32973}" type="slidenum">
              <a:rPr lang="en-US" altLang="ja-JP" smtClean="0"/>
              <a:pPr>
                <a:defRPr/>
              </a:pPr>
              <a:t>22</a:t>
            </a:fld>
            <a:endParaRPr lang="en-US" altLang="ja-JP"/>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テキスト ボックス 76"/>
          <p:cNvSpPr txBox="1"/>
          <p:nvPr/>
        </p:nvSpPr>
        <p:spPr>
          <a:xfrm>
            <a:off x="523518" y="125408"/>
            <a:ext cx="7939981" cy="707886"/>
          </a:xfrm>
          <a:prstGeom prst="rect">
            <a:avLst/>
          </a:prstGeom>
          <a:noFill/>
        </p:spPr>
        <p:txBody>
          <a:bodyPr wrap="square">
            <a:spAutoFit/>
          </a:bodyPr>
          <a:lstStyle/>
          <a:p>
            <a:pPr eaLnBrk="1" fontAlgn="auto" hangingPunct="1">
              <a:spcBef>
                <a:spcPts val="0"/>
              </a:spcBef>
              <a:spcAft>
                <a:spcPts val="0"/>
              </a:spcAft>
              <a:defRPr/>
            </a:pPr>
            <a:r>
              <a:rPr kumimoji="1" lang="en-US" altLang="ja-JP" sz="2000" dirty="0" smtClean="0">
                <a:solidFill>
                  <a:prstClr val="black"/>
                </a:solidFill>
                <a:latin typeface="Calibri" panose="020F0502020204030204"/>
                <a:ea typeface="ＭＳ Ｐゴシック" panose="020B0600070205080204" pitchFamily="50" charset="-128"/>
              </a:rPr>
              <a:t>(5) </a:t>
            </a:r>
            <a:r>
              <a:rPr kumimoji="1" lang="en-US" altLang="ja-JP" sz="2000" dirty="0">
                <a:solidFill>
                  <a:prstClr val="black"/>
                </a:solidFill>
                <a:latin typeface="Calibri" panose="020F0502020204030204"/>
                <a:ea typeface="ＭＳ Ｐゴシック" panose="020B0600070205080204" pitchFamily="50" charset="-128"/>
              </a:rPr>
              <a:t>Automated </a:t>
            </a:r>
            <a:r>
              <a:rPr kumimoji="1" lang="en-US" altLang="ja-JP" sz="2000" dirty="0" smtClean="0">
                <a:solidFill>
                  <a:prstClr val="black"/>
                </a:solidFill>
                <a:latin typeface="Calibri" panose="020F0502020204030204"/>
                <a:ea typeface="ＭＳ Ｐゴシック" panose="020B0600070205080204" pitchFamily="50" charset="-128"/>
              </a:rPr>
              <a:t>Vehicle (</a:t>
            </a:r>
            <a:r>
              <a:rPr kumimoji="1" lang="en-US" altLang="ja-JP" sz="2000" dirty="0" err="1" smtClean="0">
                <a:solidFill>
                  <a:prstClr val="black"/>
                </a:solidFill>
                <a:latin typeface="Calibri" panose="020F0502020204030204"/>
                <a:ea typeface="ＭＳ Ｐゴシック" panose="020B0600070205080204" pitchFamily="50" charset="-128"/>
              </a:rPr>
              <a:t>TaxiBots</a:t>
            </a:r>
            <a:r>
              <a:rPr kumimoji="1" lang="en-US" altLang="ja-JP" sz="2000" dirty="0" smtClean="0">
                <a:solidFill>
                  <a:prstClr val="black"/>
                </a:solidFill>
                <a:latin typeface="Calibri" panose="020F0502020204030204"/>
                <a:ea typeface="ＭＳ Ｐゴシック" panose="020B0600070205080204" pitchFamily="50" charset="-128"/>
              </a:rPr>
              <a:t> and </a:t>
            </a:r>
            <a:r>
              <a:rPr kumimoji="1" lang="en-US" altLang="ja-JP" sz="2000" dirty="0" err="1" smtClean="0">
                <a:solidFill>
                  <a:prstClr val="black"/>
                </a:solidFill>
                <a:latin typeface="Calibri" panose="020F0502020204030204"/>
                <a:ea typeface="ＭＳ Ｐゴシック" panose="020B0600070205080204" pitchFamily="50" charset="-128"/>
              </a:rPr>
              <a:t>AutoVots</a:t>
            </a:r>
            <a:r>
              <a:rPr kumimoji="1" lang="en-US" altLang="ja-JP" sz="2000" dirty="0" smtClean="0">
                <a:solidFill>
                  <a:prstClr val="black"/>
                </a:solidFill>
                <a:latin typeface="Calibri" panose="020F0502020204030204"/>
                <a:ea typeface="ＭＳ Ｐゴシック" panose="020B0600070205080204" pitchFamily="50" charset="-128"/>
              </a:rPr>
              <a:t>) in urban area</a:t>
            </a:r>
            <a:endParaRPr kumimoji="1" lang="en-US" altLang="ja-JP" sz="2000" dirty="0">
              <a:solidFill>
                <a:prstClr val="black"/>
              </a:solidFill>
              <a:latin typeface="Calibri" panose="020F0502020204030204"/>
              <a:ea typeface="ＭＳ Ｐゴシック" panose="020B0600070205080204" pitchFamily="50" charset="-128"/>
            </a:endParaRPr>
          </a:p>
          <a:p>
            <a:pPr eaLnBrk="1" fontAlgn="auto" hangingPunct="1">
              <a:spcBef>
                <a:spcPts val="0"/>
              </a:spcBef>
              <a:spcAft>
                <a:spcPts val="0"/>
              </a:spcAft>
              <a:defRPr/>
            </a:pPr>
            <a:r>
              <a:rPr kumimoji="1" lang="en-US" altLang="ja-JP" sz="2000" dirty="0" smtClean="0">
                <a:solidFill>
                  <a:prstClr val="black"/>
                </a:solidFill>
                <a:latin typeface="Calibri" panose="020F0502020204030204"/>
                <a:ea typeface="ＭＳ Ｐゴシック" panose="020B0600070205080204" pitchFamily="50" charset="-128"/>
              </a:rPr>
              <a:t>(6) </a:t>
            </a:r>
            <a:r>
              <a:rPr kumimoji="1" lang="en-US" altLang="ja-JP" sz="2000" dirty="0">
                <a:solidFill>
                  <a:prstClr val="black"/>
                </a:solidFill>
                <a:latin typeface="Calibri" panose="020F0502020204030204"/>
                <a:ea typeface="ＭＳ Ｐゴシック" panose="020B0600070205080204" pitchFamily="50" charset="-128"/>
              </a:rPr>
              <a:t>Automated </a:t>
            </a:r>
            <a:r>
              <a:rPr kumimoji="1" lang="en-US" altLang="ja-JP" sz="2000" dirty="0" smtClean="0">
                <a:solidFill>
                  <a:prstClr val="black"/>
                </a:solidFill>
                <a:latin typeface="Calibri" panose="020F0502020204030204"/>
                <a:ea typeface="ＭＳ Ｐゴシック" panose="020B0600070205080204" pitchFamily="50" charset="-128"/>
              </a:rPr>
              <a:t>(Shuttle) bus in urban area</a:t>
            </a:r>
            <a:endParaRPr kumimoji="1" lang="ja-JP" altLang="en-US" sz="2000" dirty="0">
              <a:solidFill>
                <a:prstClr val="black"/>
              </a:solidFill>
              <a:latin typeface="Calibri" panose="020F0502020204030204"/>
              <a:ea typeface="ＭＳ Ｐゴシック" panose="020B0600070205080204" pitchFamily="50" charset="-128"/>
            </a:endParaRPr>
          </a:p>
        </p:txBody>
      </p:sp>
      <p:sp>
        <p:nvSpPr>
          <p:cNvPr id="19" name="テキスト ボックス 18"/>
          <p:cNvSpPr txBox="1"/>
          <p:nvPr/>
        </p:nvSpPr>
        <p:spPr>
          <a:xfrm>
            <a:off x="2594362" y="777520"/>
            <a:ext cx="1905001" cy="369332"/>
          </a:xfrm>
          <a:prstGeom prst="rect">
            <a:avLst/>
          </a:prstGeom>
          <a:noFill/>
        </p:spPr>
        <p:txBody>
          <a:bodyPr wrap="square">
            <a:spAutoFit/>
          </a:bodyPr>
          <a:lstStyle/>
          <a:p>
            <a:pPr eaLnBrk="1" fontAlgn="auto" hangingPunct="1">
              <a:spcBef>
                <a:spcPts val="0"/>
              </a:spcBef>
              <a:spcAft>
                <a:spcPts val="0"/>
              </a:spcAft>
              <a:defRPr/>
            </a:pPr>
            <a:r>
              <a:rPr kumimoji="1" lang="en-US" altLang="ja-JP" dirty="0">
                <a:solidFill>
                  <a:srgbClr val="FF0000"/>
                </a:solidFill>
                <a:latin typeface="Calibri" panose="020F0502020204030204"/>
                <a:ea typeface="ＭＳ Ｐゴシック" panose="020B0600070205080204" pitchFamily="50" charset="-128"/>
              </a:rPr>
              <a:t>Function sharing</a:t>
            </a:r>
            <a:endParaRPr kumimoji="1" lang="ja-JP" altLang="en-US" dirty="0">
              <a:solidFill>
                <a:srgbClr val="FF0000"/>
              </a:solidFill>
              <a:latin typeface="Calibri" panose="020F0502020204030204"/>
              <a:ea typeface="ＭＳ Ｐゴシック" panose="020B0600070205080204" pitchFamily="50" charset="-128"/>
            </a:endParaRPr>
          </a:p>
        </p:txBody>
      </p:sp>
      <p:grpSp>
        <p:nvGrpSpPr>
          <p:cNvPr id="34833" name="グループ化 1"/>
          <p:cNvGrpSpPr>
            <a:grpSpLocks/>
          </p:cNvGrpSpPr>
          <p:nvPr/>
        </p:nvGrpSpPr>
        <p:grpSpPr bwMode="auto">
          <a:xfrm>
            <a:off x="1913664" y="956845"/>
            <a:ext cx="5206835" cy="4170925"/>
            <a:chOff x="268937" y="737177"/>
            <a:chExt cx="7032154" cy="5681309"/>
          </a:xfrm>
        </p:grpSpPr>
        <p:cxnSp>
          <p:nvCxnSpPr>
            <p:cNvPr id="21" name="直線コネクタ 20"/>
            <p:cNvCxnSpPr/>
            <p:nvPr/>
          </p:nvCxnSpPr>
          <p:spPr>
            <a:xfrm flipH="1">
              <a:off x="2603282" y="1397285"/>
              <a:ext cx="31544" cy="5021201"/>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897413" y="5913696"/>
              <a:ext cx="1703441" cy="310640"/>
            </a:xfrm>
            <a:prstGeom prst="rect">
              <a:avLst/>
            </a:prstGeom>
            <a:solidFill>
              <a:schemeClr val="accent2">
                <a:alpha val="66000"/>
              </a:schemeClr>
            </a:solidFill>
            <a:ln w="38100">
              <a:solidFill>
                <a:schemeClr val="accent2">
                  <a:lumMod val="75000"/>
                </a:schemeClr>
              </a:solidFill>
            </a:ln>
          </p:spPr>
          <p:txBody>
            <a:bodyPr>
              <a:spAutoFit/>
            </a:bodyPr>
            <a:lstStyle/>
            <a:p>
              <a:pPr algn="ctr" eaLnBrk="1" fontAlgn="auto" hangingPunct="1">
                <a:spcBef>
                  <a:spcPts val="0"/>
                </a:spcBef>
                <a:spcAft>
                  <a:spcPts val="0"/>
                </a:spcAft>
                <a:defRPr/>
              </a:pPr>
              <a:r>
                <a:rPr kumimoji="1" lang="en-US" altLang="ja-JP" sz="720" dirty="0">
                  <a:solidFill>
                    <a:prstClr val="black"/>
                  </a:solidFill>
                  <a:latin typeface="Calibri" panose="020F0502020204030204"/>
                  <a:ea typeface="ＭＳ Ｐゴシック" panose="020B0600070205080204" pitchFamily="50" charset="-128"/>
                </a:rPr>
                <a:t>Driving</a:t>
              </a:r>
              <a:r>
                <a:rPr kumimoji="1" lang="ja-JP" altLang="en-US" sz="720" dirty="0">
                  <a:solidFill>
                    <a:prstClr val="black"/>
                  </a:solidFill>
                  <a:latin typeface="Calibri" panose="020F0502020204030204"/>
                  <a:ea typeface="ＭＳ Ｐゴシック" panose="020B0600070205080204" pitchFamily="50" charset="-128"/>
                </a:rPr>
                <a:t> </a:t>
              </a:r>
              <a:r>
                <a:rPr kumimoji="1" lang="en-US" altLang="ja-JP" sz="720" dirty="0">
                  <a:solidFill>
                    <a:prstClr val="black"/>
                  </a:solidFill>
                  <a:latin typeface="Calibri" panose="020F0502020204030204"/>
                  <a:ea typeface="ＭＳ Ｐゴシック" panose="020B0600070205080204" pitchFamily="50" charset="-128"/>
                </a:rPr>
                <a:t>function</a:t>
              </a:r>
              <a:endParaRPr kumimoji="1" lang="ja-JP" altLang="en-US" sz="720" dirty="0">
                <a:solidFill>
                  <a:prstClr val="black"/>
                </a:solidFill>
                <a:latin typeface="Calibri" panose="020F0502020204030204"/>
                <a:ea typeface="ＭＳ Ｐゴシック" panose="020B0600070205080204" pitchFamily="50" charset="-128"/>
              </a:endParaRPr>
            </a:p>
          </p:txBody>
        </p:sp>
        <p:sp>
          <p:nvSpPr>
            <p:cNvPr id="6" name="テキスト ボックス 5"/>
            <p:cNvSpPr txBox="1"/>
            <p:nvPr/>
          </p:nvSpPr>
          <p:spPr>
            <a:xfrm>
              <a:off x="2625120" y="5928258"/>
              <a:ext cx="2033452" cy="310640"/>
            </a:xfrm>
            <a:prstGeom prst="rect">
              <a:avLst/>
            </a:prstGeom>
            <a:solidFill>
              <a:schemeClr val="accent1">
                <a:alpha val="66000"/>
              </a:schemeClr>
            </a:solidFill>
            <a:ln w="38100">
              <a:solidFill>
                <a:schemeClr val="accent1"/>
              </a:solidFill>
            </a:ln>
          </p:spPr>
          <p:txBody>
            <a:bodyPr>
              <a:spAutoFit/>
            </a:bodyPr>
            <a:lstStyle/>
            <a:p>
              <a:pPr algn="ctr" eaLnBrk="1" fontAlgn="auto" hangingPunct="1">
                <a:spcBef>
                  <a:spcPts val="0"/>
                </a:spcBef>
                <a:spcAft>
                  <a:spcPts val="0"/>
                </a:spcAft>
                <a:defRPr/>
              </a:pPr>
              <a:r>
                <a:rPr kumimoji="1" lang="en-US" altLang="ja-JP" sz="720" dirty="0">
                  <a:solidFill>
                    <a:prstClr val="black"/>
                  </a:solidFill>
                  <a:latin typeface="Calibri" panose="020F0502020204030204"/>
                  <a:ea typeface="ＭＳ Ｐゴシック" panose="020B0600070205080204" pitchFamily="50" charset="-128"/>
                </a:rPr>
                <a:t>Driving</a:t>
              </a:r>
              <a:r>
                <a:rPr kumimoji="1" lang="ja-JP" altLang="en-US" sz="720" dirty="0">
                  <a:solidFill>
                    <a:prstClr val="black"/>
                  </a:solidFill>
                  <a:latin typeface="Calibri" panose="020F0502020204030204"/>
                  <a:ea typeface="ＭＳ Ｐゴシック" panose="020B0600070205080204" pitchFamily="50" charset="-128"/>
                </a:rPr>
                <a:t> </a:t>
              </a:r>
              <a:r>
                <a:rPr kumimoji="1" lang="en-US" altLang="ja-JP" sz="720" dirty="0">
                  <a:solidFill>
                    <a:prstClr val="black"/>
                  </a:solidFill>
                  <a:latin typeface="Calibri" panose="020F0502020204030204"/>
                  <a:ea typeface="ＭＳ Ｐゴシック" panose="020B0600070205080204" pitchFamily="50" charset="-128"/>
                </a:rPr>
                <a:t>management</a:t>
              </a:r>
              <a:endParaRPr kumimoji="1" lang="ja-JP" altLang="en-US" sz="720" dirty="0">
                <a:solidFill>
                  <a:prstClr val="black"/>
                </a:solidFill>
                <a:latin typeface="Calibri" panose="020F0502020204030204"/>
                <a:ea typeface="ＭＳ Ｐゴシック" panose="020B0600070205080204" pitchFamily="50" charset="-128"/>
              </a:endParaRPr>
            </a:p>
          </p:txBody>
        </p:sp>
        <p:sp>
          <p:nvSpPr>
            <p:cNvPr id="3" name="正方形/長方形 2"/>
            <p:cNvSpPr/>
            <p:nvPr/>
          </p:nvSpPr>
          <p:spPr>
            <a:xfrm>
              <a:off x="928256" y="1139958"/>
              <a:ext cx="1703088" cy="866641"/>
            </a:xfrm>
            <a:prstGeom prst="rect">
              <a:avLst/>
            </a:prstGeom>
            <a:solidFill>
              <a:schemeClr val="accent2">
                <a:lumMod val="20000"/>
                <a:lumOff val="80000"/>
              </a:schemeClr>
            </a:solidFill>
            <a:scene3d>
              <a:camera prst="orthographicFront"/>
              <a:lightRig rig="chilly" dir="t"/>
            </a:scene3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 name="正方形/長方形 3"/>
            <p:cNvSpPr/>
            <p:nvPr/>
          </p:nvSpPr>
          <p:spPr>
            <a:xfrm>
              <a:off x="2644533" y="1127903"/>
              <a:ext cx="1470492" cy="907650"/>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7" name="正方形/長方形 6"/>
            <p:cNvSpPr/>
            <p:nvPr/>
          </p:nvSpPr>
          <p:spPr>
            <a:xfrm>
              <a:off x="4100465" y="1120622"/>
              <a:ext cx="545975" cy="902797"/>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35" name="正方形/長方形 34"/>
            <p:cNvSpPr/>
            <p:nvPr/>
          </p:nvSpPr>
          <p:spPr>
            <a:xfrm>
              <a:off x="919253" y="2006431"/>
              <a:ext cx="1220556" cy="827563"/>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36" name="正方形/長方形 35"/>
            <p:cNvSpPr/>
            <p:nvPr/>
          </p:nvSpPr>
          <p:spPr>
            <a:xfrm>
              <a:off x="2139809" y="2023418"/>
              <a:ext cx="2509057" cy="626133"/>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37" name="正方形/長方形 36"/>
            <p:cNvSpPr/>
            <p:nvPr/>
          </p:nvSpPr>
          <p:spPr>
            <a:xfrm>
              <a:off x="2134956" y="2627711"/>
              <a:ext cx="2511484" cy="206283"/>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38" name="正方形/長方形 37"/>
            <p:cNvSpPr/>
            <p:nvPr/>
          </p:nvSpPr>
          <p:spPr>
            <a:xfrm>
              <a:off x="919253" y="2836422"/>
              <a:ext cx="849294" cy="827563"/>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39" name="正方形/長方形 38"/>
            <p:cNvSpPr/>
            <p:nvPr/>
          </p:nvSpPr>
          <p:spPr>
            <a:xfrm>
              <a:off x="1766120" y="2838848"/>
              <a:ext cx="2875468" cy="395581"/>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0" name="正方形/長方形 39"/>
            <p:cNvSpPr/>
            <p:nvPr/>
          </p:nvSpPr>
          <p:spPr>
            <a:xfrm>
              <a:off x="1768547" y="3236855"/>
              <a:ext cx="2877893" cy="424704"/>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1" name="正方形/長方形 40"/>
            <p:cNvSpPr/>
            <p:nvPr/>
          </p:nvSpPr>
          <p:spPr>
            <a:xfrm>
              <a:off x="911973" y="3668838"/>
              <a:ext cx="533842" cy="827564"/>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2" name="正方形/長方形 41"/>
            <p:cNvSpPr/>
            <p:nvPr/>
          </p:nvSpPr>
          <p:spPr>
            <a:xfrm>
              <a:off x="1450668" y="3661558"/>
              <a:ext cx="3195773" cy="211137"/>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3" name="正方形/長方形 42"/>
            <p:cNvSpPr/>
            <p:nvPr/>
          </p:nvSpPr>
          <p:spPr>
            <a:xfrm>
              <a:off x="1448242" y="3887257"/>
              <a:ext cx="3198199" cy="606718"/>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4" name="正方形/長方形 43"/>
            <p:cNvSpPr/>
            <p:nvPr/>
          </p:nvSpPr>
          <p:spPr>
            <a:xfrm>
              <a:off x="907120" y="4493975"/>
              <a:ext cx="237802" cy="825137"/>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5" name="正方形/長方形 44"/>
            <p:cNvSpPr/>
            <p:nvPr/>
          </p:nvSpPr>
          <p:spPr>
            <a:xfrm>
              <a:off x="3991271" y="4498829"/>
              <a:ext cx="667302" cy="815429"/>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6" name="正方形/長方形 45"/>
            <p:cNvSpPr/>
            <p:nvPr/>
          </p:nvSpPr>
          <p:spPr>
            <a:xfrm>
              <a:off x="1147349" y="4498829"/>
              <a:ext cx="2843922" cy="820283"/>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56" name="テキスト ボックス 55"/>
            <p:cNvSpPr txBox="1"/>
            <p:nvPr/>
          </p:nvSpPr>
          <p:spPr>
            <a:xfrm>
              <a:off x="1603542" y="1470091"/>
              <a:ext cx="325158" cy="356751"/>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V</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57" name="テキスト ボックス 56"/>
            <p:cNvSpPr txBox="1"/>
            <p:nvPr/>
          </p:nvSpPr>
          <p:spPr>
            <a:xfrm>
              <a:off x="3117711" y="1426408"/>
              <a:ext cx="468324" cy="356751"/>
            </a:xfrm>
            <a:prstGeom prst="rect">
              <a:avLst/>
            </a:prstGeom>
            <a:noFill/>
          </p:spPr>
          <p:txBody>
            <a:bodyPr>
              <a:spAutoFit/>
            </a:bodyPr>
            <a:lstStyle/>
            <a:p>
              <a:pPr algn="ct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M</a:t>
              </a:r>
            </a:p>
          </p:txBody>
        </p:sp>
        <p:sp>
          <p:nvSpPr>
            <p:cNvPr id="68" name="テキスト ボックス 67"/>
            <p:cNvSpPr txBox="1"/>
            <p:nvPr/>
          </p:nvSpPr>
          <p:spPr>
            <a:xfrm>
              <a:off x="4219367" y="1433689"/>
              <a:ext cx="337290" cy="356750"/>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H</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69" name="テキスト ボックス 68"/>
            <p:cNvSpPr txBox="1"/>
            <p:nvPr/>
          </p:nvSpPr>
          <p:spPr>
            <a:xfrm>
              <a:off x="325726" y="4709967"/>
              <a:ext cx="678455" cy="564612"/>
            </a:xfrm>
            <a:prstGeom prst="rect">
              <a:avLst/>
            </a:prstGeom>
            <a:noFill/>
          </p:spPr>
          <p:txBody>
            <a:bodyPr wrap="square">
              <a:spAutoFit/>
            </a:bodyPr>
            <a:lstStyle/>
            <a:p>
              <a:pPr eaLnBrk="1" fontAlgn="auto" hangingPunct="1">
                <a:spcBef>
                  <a:spcPts val="0"/>
                </a:spcBef>
                <a:spcAft>
                  <a:spcPts val="0"/>
                </a:spcAft>
                <a:defRPr/>
              </a:pPr>
              <a:r>
                <a:rPr kumimoji="1" lang="en-US" altLang="ja-JP" dirty="0">
                  <a:solidFill>
                    <a:prstClr val="black"/>
                  </a:solidFill>
                  <a:latin typeface="Calibri" panose="020F0502020204030204"/>
                  <a:ea typeface="ＭＳ Ｐゴシック" panose="020B0600070205080204" pitchFamily="50" charset="-128"/>
                </a:rPr>
                <a:t>L0</a:t>
              </a:r>
              <a:endParaRPr kumimoji="1" lang="ja-JP" altLang="en-US" dirty="0">
                <a:solidFill>
                  <a:prstClr val="black"/>
                </a:solidFill>
                <a:latin typeface="Calibri" panose="020F0502020204030204"/>
                <a:ea typeface="ＭＳ Ｐゴシック" panose="020B0600070205080204" pitchFamily="50" charset="-128"/>
              </a:endParaRPr>
            </a:p>
          </p:txBody>
        </p:sp>
        <p:sp>
          <p:nvSpPr>
            <p:cNvPr id="70" name="テキスト ボックス 69"/>
            <p:cNvSpPr txBox="1"/>
            <p:nvPr/>
          </p:nvSpPr>
          <p:spPr>
            <a:xfrm>
              <a:off x="336880" y="3864249"/>
              <a:ext cx="662449" cy="564612"/>
            </a:xfrm>
            <a:prstGeom prst="rect">
              <a:avLst/>
            </a:prstGeom>
            <a:noFill/>
          </p:spPr>
          <p:txBody>
            <a:bodyPr wrap="square">
              <a:spAutoFit/>
            </a:bodyPr>
            <a:lstStyle/>
            <a:p>
              <a:pPr eaLnBrk="1" fontAlgn="auto" hangingPunct="1">
                <a:spcBef>
                  <a:spcPts val="0"/>
                </a:spcBef>
                <a:spcAft>
                  <a:spcPts val="0"/>
                </a:spcAft>
                <a:defRPr/>
              </a:pPr>
              <a:r>
                <a:rPr kumimoji="1" lang="en-US" altLang="ja-JP" dirty="0">
                  <a:solidFill>
                    <a:prstClr val="black"/>
                  </a:solidFill>
                  <a:latin typeface="Calibri" panose="020F0502020204030204"/>
                  <a:ea typeface="ＭＳ Ｐゴシック" panose="020B0600070205080204" pitchFamily="50" charset="-128"/>
                </a:rPr>
                <a:t>L1</a:t>
              </a:r>
              <a:endParaRPr kumimoji="1" lang="ja-JP" altLang="en-US" dirty="0">
                <a:solidFill>
                  <a:prstClr val="black"/>
                </a:solidFill>
                <a:latin typeface="Calibri" panose="020F0502020204030204"/>
                <a:ea typeface="ＭＳ Ｐゴシック" panose="020B0600070205080204" pitchFamily="50" charset="-128"/>
              </a:endParaRPr>
            </a:p>
          </p:txBody>
        </p:sp>
        <p:sp>
          <p:nvSpPr>
            <p:cNvPr id="71" name="テキスト ボックス 70"/>
            <p:cNvSpPr txBox="1"/>
            <p:nvPr/>
          </p:nvSpPr>
          <p:spPr>
            <a:xfrm>
              <a:off x="325726" y="3023290"/>
              <a:ext cx="671178" cy="564612"/>
            </a:xfrm>
            <a:prstGeom prst="rect">
              <a:avLst/>
            </a:prstGeom>
            <a:noFill/>
          </p:spPr>
          <p:txBody>
            <a:bodyPr wrap="square">
              <a:spAutoFit/>
            </a:bodyPr>
            <a:lstStyle/>
            <a:p>
              <a:pPr eaLnBrk="1" fontAlgn="auto" hangingPunct="1">
                <a:spcBef>
                  <a:spcPts val="0"/>
                </a:spcBef>
                <a:spcAft>
                  <a:spcPts val="0"/>
                </a:spcAft>
                <a:defRPr/>
              </a:pPr>
              <a:r>
                <a:rPr kumimoji="1" lang="en-US" altLang="ja-JP" dirty="0">
                  <a:solidFill>
                    <a:prstClr val="black"/>
                  </a:solidFill>
                  <a:latin typeface="Calibri" panose="020F0502020204030204"/>
                  <a:ea typeface="ＭＳ Ｐゴシック" panose="020B0600070205080204" pitchFamily="50" charset="-128"/>
                </a:rPr>
                <a:t>L2</a:t>
              </a:r>
              <a:endParaRPr kumimoji="1" lang="ja-JP" altLang="en-US" dirty="0">
                <a:solidFill>
                  <a:prstClr val="black"/>
                </a:solidFill>
                <a:latin typeface="Calibri" panose="020F0502020204030204"/>
                <a:ea typeface="ＭＳ Ｐゴシック" panose="020B0600070205080204" pitchFamily="50" charset="-128"/>
              </a:endParaRPr>
            </a:p>
          </p:txBody>
        </p:sp>
        <p:sp>
          <p:nvSpPr>
            <p:cNvPr id="72" name="テキスト ボックス 71"/>
            <p:cNvSpPr txBox="1"/>
            <p:nvPr/>
          </p:nvSpPr>
          <p:spPr>
            <a:xfrm>
              <a:off x="347516" y="2256398"/>
              <a:ext cx="644534" cy="564612"/>
            </a:xfrm>
            <a:prstGeom prst="rect">
              <a:avLst/>
            </a:prstGeom>
            <a:noFill/>
          </p:spPr>
          <p:txBody>
            <a:bodyPr wrap="square">
              <a:spAutoFit/>
            </a:bodyPr>
            <a:lstStyle/>
            <a:p>
              <a:pPr eaLnBrk="1" fontAlgn="auto" hangingPunct="1">
                <a:spcBef>
                  <a:spcPts val="0"/>
                </a:spcBef>
                <a:spcAft>
                  <a:spcPts val="0"/>
                </a:spcAft>
                <a:defRPr/>
              </a:pPr>
              <a:r>
                <a:rPr kumimoji="1" lang="en-US" altLang="ja-JP" dirty="0">
                  <a:solidFill>
                    <a:prstClr val="black"/>
                  </a:solidFill>
                  <a:latin typeface="Calibri" panose="020F0502020204030204"/>
                  <a:ea typeface="ＭＳ Ｐゴシック" panose="020B0600070205080204" pitchFamily="50" charset="-128"/>
                </a:rPr>
                <a:t>L3</a:t>
              </a:r>
              <a:endParaRPr kumimoji="1" lang="ja-JP" altLang="en-US" dirty="0">
                <a:solidFill>
                  <a:prstClr val="black"/>
                </a:solidFill>
                <a:latin typeface="Calibri" panose="020F0502020204030204"/>
                <a:ea typeface="ＭＳ Ｐゴシック" panose="020B0600070205080204" pitchFamily="50" charset="-128"/>
              </a:endParaRPr>
            </a:p>
          </p:txBody>
        </p:sp>
        <p:sp>
          <p:nvSpPr>
            <p:cNvPr id="73" name="テキスト ボックス 72"/>
            <p:cNvSpPr txBox="1"/>
            <p:nvPr/>
          </p:nvSpPr>
          <p:spPr>
            <a:xfrm>
              <a:off x="313752" y="1423981"/>
              <a:ext cx="663739" cy="564612"/>
            </a:xfrm>
            <a:prstGeom prst="rect">
              <a:avLst/>
            </a:prstGeom>
            <a:noFill/>
          </p:spPr>
          <p:txBody>
            <a:bodyPr wrap="square">
              <a:spAutoFit/>
            </a:bodyPr>
            <a:lstStyle/>
            <a:p>
              <a:pPr eaLnBrk="1" fontAlgn="auto" hangingPunct="1">
                <a:spcBef>
                  <a:spcPts val="0"/>
                </a:spcBef>
                <a:spcAft>
                  <a:spcPts val="0"/>
                </a:spcAft>
                <a:defRPr/>
              </a:pPr>
              <a:r>
                <a:rPr kumimoji="1" lang="en-US" altLang="ja-JP" dirty="0">
                  <a:solidFill>
                    <a:prstClr val="black"/>
                  </a:solidFill>
                  <a:latin typeface="Calibri" panose="020F0502020204030204"/>
                  <a:ea typeface="ＭＳ Ｐゴシック" panose="020B0600070205080204" pitchFamily="50" charset="-128"/>
                </a:rPr>
                <a:t>L4</a:t>
              </a:r>
              <a:endParaRPr kumimoji="1" lang="ja-JP" altLang="en-US" dirty="0">
                <a:solidFill>
                  <a:prstClr val="black"/>
                </a:solidFill>
                <a:latin typeface="Calibri" panose="020F0502020204030204"/>
                <a:ea typeface="ＭＳ Ｐゴシック" panose="020B0600070205080204" pitchFamily="50" charset="-128"/>
              </a:endParaRPr>
            </a:p>
          </p:txBody>
        </p:sp>
        <p:sp>
          <p:nvSpPr>
            <p:cNvPr id="76" name="テキスト ボックス 75"/>
            <p:cNvSpPr txBox="1"/>
            <p:nvPr/>
          </p:nvSpPr>
          <p:spPr>
            <a:xfrm>
              <a:off x="897413" y="5590922"/>
              <a:ext cx="3761159" cy="356751"/>
            </a:xfrm>
            <a:prstGeom prst="rect">
              <a:avLst/>
            </a:prstGeom>
            <a:solidFill>
              <a:schemeClr val="accent4">
                <a:lumMod val="40000"/>
                <a:lumOff val="60000"/>
              </a:schemeClr>
            </a:solidFill>
            <a:ln>
              <a:solidFill>
                <a:schemeClr val="tx1"/>
              </a:solidFill>
            </a:ln>
          </p:spPr>
          <p:txBody>
            <a:bodyPr>
              <a:spAutoFit/>
            </a:bodyPr>
            <a:lstStyle/>
            <a:p>
              <a:pPr algn="ct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Communication network</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48" name="テキスト ボックス 47"/>
            <p:cNvSpPr txBox="1"/>
            <p:nvPr/>
          </p:nvSpPr>
          <p:spPr>
            <a:xfrm>
              <a:off x="1317208" y="2241837"/>
              <a:ext cx="325158" cy="356751"/>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V</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49" name="テキスト ボックス 48"/>
            <p:cNvSpPr txBox="1"/>
            <p:nvPr/>
          </p:nvSpPr>
          <p:spPr>
            <a:xfrm>
              <a:off x="3059474" y="2188446"/>
              <a:ext cx="465898" cy="356751"/>
            </a:xfrm>
            <a:prstGeom prst="rect">
              <a:avLst/>
            </a:prstGeom>
            <a:noFill/>
          </p:spPr>
          <p:txBody>
            <a:bodyPr>
              <a:spAutoFit/>
            </a:bodyPr>
            <a:lstStyle/>
            <a:p>
              <a:pPr algn="ct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M</a:t>
              </a:r>
            </a:p>
          </p:txBody>
        </p:sp>
        <p:sp>
          <p:nvSpPr>
            <p:cNvPr id="50" name="テキスト ボックス 49"/>
            <p:cNvSpPr txBox="1"/>
            <p:nvPr/>
          </p:nvSpPr>
          <p:spPr>
            <a:xfrm>
              <a:off x="3141977" y="2564612"/>
              <a:ext cx="337290" cy="356750"/>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H</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51" name="テキスト ボックス 50"/>
            <p:cNvSpPr txBox="1"/>
            <p:nvPr/>
          </p:nvSpPr>
          <p:spPr>
            <a:xfrm>
              <a:off x="1222572" y="3100950"/>
              <a:ext cx="325158" cy="356751"/>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V</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59" name="テキスト ボックス 58"/>
            <p:cNvSpPr txBox="1"/>
            <p:nvPr/>
          </p:nvSpPr>
          <p:spPr>
            <a:xfrm>
              <a:off x="1004182" y="3889684"/>
              <a:ext cx="286333" cy="356750"/>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V</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62" name="テキスト ボックス 61"/>
            <p:cNvSpPr txBox="1"/>
            <p:nvPr/>
          </p:nvSpPr>
          <p:spPr>
            <a:xfrm>
              <a:off x="880428" y="4763359"/>
              <a:ext cx="325158" cy="356750"/>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V</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78" name="テキスト ボックス 77"/>
            <p:cNvSpPr txBox="1"/>
            <p:nvPr/>
          </p:nvSpPr>
          <p:spPr>
            <a:xfrm>
              <a:off x="2780420" y="2875252"/>
              <a:ext cx="468326" cy="356750"/>
            </a:xfrm>
            <a:prstGeom prst="rect">
              <a:avLst/>
            </a:prstGeom>
            <a:noFill/>
          </p:spPr>
          <p:txBody>
            <a:bodyPr>
              <a:spAutoFit/>
            </a:bodyPr>
            <a:lstStyle/>
            <a:p>
              <a:pPr algn="ct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M</a:t>
              </a:r>
            </a:p>
          </p:txBody>
        </p:sp>
        <p:sp>
          <p:nvSpPr>
            <p:cNvPr id="79" name="テキスト ボックス 78"/>
            <p:cNvSpPr txBox="1"/>
            <p:nvPr/>
          </p:nvSpPr>
          <p:spPr>
            <a:xfrm>
              <a:off x="2860497" y="3263551"/>
              <a:ext cx="337290" cy="356750"/>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H</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80" name="テキスト ボックス 79"/>
            <p:cNvSpPr txBox="1"/>
            <p:nvPr/>
          </p:nvSpPr>
          <p:spPr>
            <a:xfrm>
              <a:off x="2860497" y="4045004"/>
              <a:ext cx="337290" cy="356750"/>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H</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81" name="テキスト ボックス 80"/>
            <p:cNvSpPr txBox="1"/>
            <p:nvPr/>
          </p:nvSpPr>
          <p:spPr>
            <a:xfrm>
              <a:off x="2474674" y="4765785"/>
              <a:ext cx="337292" cy="356751"/>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H</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82" name="テキスト ボックス 81"/>
            <p:cNvSpPr txBox="1"/>
            <p:nvPr/>
          </p:nvSpPr>
          <p:spPr>
            <a:xfrm>
              <a:off x="2777994" y="3613021"/>
              <a:ext cx="468324" cy="356750"/>
            </a:xfrm>
            <a:prstGeom prst="rect">
              <a:avLst/>
            </a:prstGeom>
            <a:noFill/>
          </p:spPr>
          <p:txBody>
            <a:bodyPr>
              <a:spAutoFit/>
            </a:bodyPr>
            <a:lstStyle/>
            <a:p>
              <a:pPr algn="ct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M</a:t>
              </a:r>
            </a:p>
          </p:txBody>
        </p:sp>
        <p:sp>
          <p:nvSpPr>
            <p:cNvPr id="83" name="テキスト ボックス 82"/>
            <p:cNvSpPr txBox="1"/>
            <p:nvPr/>
          </p:nvSpPr>
          <p:spPr>
            <a:xfrm>
              <a:off x="4088333" y="4724529"/>
              <a:ext cx="468324" cy="356750"/>
            </a:xfrm>
            <a:prstGeom prst="rect">
              <a:avLst/>
            </a:prstGeom>
            <a:noFill/>
          </p:spPr>
          <p:txBody>
            <a:bodyPr>
              <a:spAutoFit/>
            </a:bodyPr>
            <a:lstStyle/>
            <a:p>
              <a:pPr algn="ct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M</a:t>
              </a:r>
            </a:p>
          </p:txBody>
        </p:sp>
        <p:sp>
          <p:nvSpPr>
            <p:cNvPr id="86" name="テキスト ボックス 85"/>
            <p:cNvSpPr txBox="1"/>
            <p:nvPr/>
          </p:nvSpPr>
          <p:spPr>
            <a:xfrm rot="805527">
              <a:off x="4663973" y="737177"/>
              <a:ext cx="1611232" cy="509643"/>
            </a:xfrm>
            <a:prstGeom prst="rect">
              <a:avLst/>
            </a:prstGeom>
            <a:noFill/>
          </p:spPr>
          <p:txBody>
            <a:bodyPr>
              <a:spAutoFit/>
            </a:bodyPr>
            <a:lstStyle/>
            <a:p>
              <a:pPr eaLnBrk="1" fontAlgn="auto" hangingPunct="1">
                <a:spcBef>
                  <a:spcPts val="0"/>
                </a:spcBef>
                <a:spcAft>
                  <a:spcPts val="0"/>
                </a:spcAft>
                <a:defRPr/>
              </a:pPr>
              <a:r>
                <a:rPr kumimoji="1" lang="en-US" altLang="ja-JP" sz="785" dirty="0">
                  <a:solidFill>
                    <a:srgbClr val="FF0000"/>
                  </a:solidFill>
                  <a:latin typeface="Calibri" panose="020F0502020204030204"/>
                  <a:ea typeface="ＭＳ Ｐゴシック" panose="020B0600070205080204" pitchFamily="50" charset="-128"/>
                </a:rPr>
                <a:t>Traffic </a:t>
              </a:r>
              <a:r>
                <a:rPr kumimoji="1" lang="en-US" altLang="ja-JP" sz="720" dirty="0">
                  <a:solidFill>
                    <a:srgbClr val="FF0000"/>
                  </a:solidFill>
                  <a:latin typeface="Calibri" panose="020F0502020204030204"/>
                  <a:ea typeface="ＭＳ Ｐゴシック" panose="020B0600070205080204" pitchFamily="50" charset="-128"/>
                </a:rPr>
                <a:t>complexity</a:t>
              </a:r>
              <a:r>
                <a:rPr kumimoji="1" lang="ja-JP" altLang="en-US" sz="785" dirty="0">
                  <a:solidFill>
                    <a:srgbClr val="FF0000"/>
                  </a:solidFill>
                  <a:latin typeface="Calibri" panose="020F0502020204030204"/>
                  <a:ea typeface="ＭＳ Ｐゴシック" panose="020B0600070205080204" pitchFamily="50" charset="-128"/>
                </a:rPr>
                <a:t> </a:t>
              </a:r>
              <a:r>
                <a:rPr kumimoji="1" lang="en-US" altLang="ja-JP" sz="785" dirty="0">
                  <a:solidFill>
                    <a:srgbClr val="FF0000"/>
                  </a:solidFill>
                  <a:latin typeface="Calibri" panose="020F0502020204030204"/>
                  <a:ea typeface="ＭＳ Ｐゴシック" panose="020B0600070205080204" pitchFamily="50" charset="-128"/>
                </a:rPr>
                <a:t>level</a:t>
              </a:r>
              <a:endParaRPr kumimoji="1" lang="ja-JP" altLang="en-US" sz="785" dirty="0">
                <a:solidFill>
                  <a:srgbClr val="FF0000"/>
                </a:solidFill>
                <a:latin typeface="Calibri" panose="020F0502020204030204"/>
                <a:ea typeface="ＭＳ Ｐゴシック" panose="020B0600070205080204" pitchFamily="50" charset="-128"/>
              </a:endParaRPr>
            </a:p>
          </p:txBody>
        </p:sp>
        <p:cxnSp>
          <p:nvCxnSpPr>
            <p:cNvPr id="13" name="直線コネクタ 12"/>
            <p:cNvCxnSpPr/>
            <p:nvPr/>
          </p:nvCxnSpPr>
          <p:spPr>
            <a:xfrm>
              <a:off x="907120" y="788141"/>
              <a:ext cx="0" cy="368885"/>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a:off x="6114505" y="1047816"/>
              <a:ext cx="0" cy="386843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a:off x="4641587" y="984717"/>
              <a:ext cx="1487477" cy="373738"/>
            </a:xfrm>
            <a:prstGeom prst="straightConnector1">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flipH="1" flipV="1">
              <a:off x="284425" y="1147318"/>
              <a:ext cx="53384" cy="501392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a:off x="887707" y="984717"/>
              <a:ext cx="3724762" cy="0"/>
            </a:xfrm>
            <a:prstGeom prst="straightConnector1">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flipH="1">
              <a:off x="268937" y="1135183"/>
              <a:ext cx="65759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a:xfrm flipH="1">
              <a:off x="268937" y="6153956"/>
              <a:ext cx="65759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 name="直線コネクタ 141"/>
            <p:cNvCxnSpPr/>
            <p:nvPr/>
          </p:nvCxnSpPr>
          <p:spPr>
            <a:xfrm>
              <a:off x="4641587" y="778433"/>
              <a:ext cx="0" cy="368885"/>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flipV="1">
              <a:off x="6398413" y="1106060"/>
              <a:ext cx="0" cy="3980072"/>
            </a:xfrm>
            <a:prstGeom prst="straightConnector1">
              <a:avLst/>
            </a:prstGeom>
            <a:ln w="317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6337748" y="2023418"/>
              <a:ext cx="706128" cy="2259419"/>
            </a:xfrm>
            <a:prstGeom prst="rect">
              <a:avLst/>
            </a:prstGeom>
            <a:noFill/>
          </p:spPr>
          <p:txBody>
            <a:bodyPr vert="eaVert">
              <a:spAutoFit/>
            </a:bodyPr>
            <a:lstStyle/>
            <a:p>
              <a:pPr eaLnBrk="1" fontAlgn="auto" hangingPunct="1">
                <a:spcBef>
                  <a:spcPts val="0"/>
                </a:spcBef>
                <a:spcAft>
                  <a:spcPts val="0"/>
                </a:spcAft>
                <a:defRPr/>
              </a:pPr>
              <a:r>
                <a:rPr kumimoji="1" lang="en-US" altLang="ja-JP" dirty="0">
                  <a:solidFill>
                    <a:srgbClr val="FF0000"/>
                  </a:solidFill>
                  <a:latin typeface="Calibri" panose="020F0502020204030204"/>
                  <a:ea typeface="ＭＳ Ｐゴシック" panose="020B0600070205080204" pitchFamily="50" charset="-128"/>
                </a:rPr>
                <a:t>Development</a:t>
              </a:r>
              <a:endParaRPr kumimoji="1" lang="ja-JP" altLang="en-US" dirty="0">
                <a:solidFill>
                  <a:srgbClr val="FF0000"/>
                </a:solidFill>
                <a:latin typeface="Calibri" panose="020F0502020204030204"/>
                <a:ea typeface="ＭＳ Ｐゴシック" panose="020B0600070205080204" pitchFamily="50" charset="-128"/>
              </a:endParaRPr>
            </a:p>
          </p:txBody>
        </p:sp>
        <p:sp>
          <p:nvSpPr>
            <p:cNvPr id="47" name="テキスト ボックス 46"/>
            <p:cNvSpPr txBox="1"/>
            <p:nvPr/>
          </p:nvSpPr>
          <p:spPr>
            <a:xfrm>
              <a:off x="6158183" y="826971"/>
              <a:ext cx="664876" cy="310640"/>
            </a:xfrm>
            <a:prstGeom prst="rect">
              <a:avLst/>
            </a:prstGeom>
            <a:noFill/>
          </p:spPr>
          <p:txBody>
            <a:bodyPr>
              <a:spAutoFit/>
            </a:bodyPr>
            <a:lstStyle/>
            <a:p>
              <a:pPr eaLnBrk="1" fontAlgn="auto" hangingPunct="1">
                <a:spcBef>
                  <a:spcPts val="0"/>
                </a:spcBef>
                <a:spcAft>
                  <a:spcPts val="0"/>
                </a:spcAft>
                <a:defRPr/>
              </a:pPr>
              <a:r>
                <a:rPr kumimoji="1" lang="en-US" altLang="ja-JP" sz="720" dirty="0">
                  <a:solidFill>
                    <a:srgbClr val="FF0000"/>
                  </a:solidFill>
                  <a:latin typeface="Calibri" panose="020F0502020204030204"/>
                  <a:ea typeface="ＭＳ Ｐゴシック" panose="020B0600070205080204" pitchFamily="50" charset="-128"/>
                </a:rPr>
                <a:t>Hard</a:t>
              </a:r>
              <a:endParaRPr kumimoji="1" lang="ja-JP" altLang="en-US" sz="720" dirty="0">
                <a:solidFill>
                  <a:srgbClr val="FF0000"/>
                </a:solidFill>
                <a:latin typeface="Calibri" panose="020F0502020204030204"/>
                <a:ea typeface="ＭＳ Ｐゴシック" panose="020B0600070205080204" pitchFamily="50" charset="-128"/>
              </a:endParaRPr>
            </a:p>
          </p:txBody>
        </p:sp>
        <p:sp>
          <p:nvSpPr>
            <p:cNvPr id="28" name="台形 27"/>
            <p:cNvSpPr/>
            <p:nvPr/>
          </p:nvSpPr>
          <p:spPr>
            <a:xfrm rot="5400000">
              <a:off x="2805624" y="2978426"/>
              <a:ext cx="4186355" cy="485311"/>
            </a:xfrm>
            <a:prstGeom prst="trapezoid">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124" name="台形 123"/>
            <p:cNvSpPr/>
            <p:nvPr/>
          </p:nvSpPr>
          <p:spPr>
            <a:xfrm rot="5400000">
              <a:off x="3406211" y="2977212"/>
              <a:ext cx="3953377" cy="482884"/>
            </a:xfrm>
            <a:prstGeom prst="trapezoi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128" name="台形 127"/>
            <p:cNvSpPr/>
            <p:nvPr/>
          </p:nvSpPr>
          <p:spPr>
            <a:xfrm rot="5400000">
              <a:off x="4022572" y="2974784"/>
              <a:ext cx="3705836" cy="482885"/>
            </a:xfrm>
            <a:prstGeom prst="trapezoid">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cxnSp>
          <p:nvCxnSpPr>
            <p:cNvPr id="129" name="直線矢印コネクタ 128"/>
            <p:cNvCxnSpPr/>
            <p:nvPr/>
          </p:nvCxnSpPr>
          <p:spPr>
            <a:xfrm flipH="1">
              <a:off x="4665853" y="5057010"/>
              <a:ext cx="1744692" cy="497510"/>
            </a:xfrm>
            <a:prstGeom prst="straightConnector1">
              <a:avLst/>
            </a:prstGeom>
            <a:ln w="317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43" name="テキスト ボックス 142"/>
            <p:cNvSpPr txBox="1"/>
            <p:nvPr/>
          </p:nvSpPr>
          <p:spPr>
            <a:xfrm rot="15221491">
              <a:off x="5681319" y="4026970"/>
              <a:ext cx="703793" cy="2535750"/>
            </a:xfrm>
            <a:prstGeom prst="rect">
              <a:avLst/>
            </a:prstGeom>
            <a:noFill/>
          </p:spPr>
          <p:txBody>
            <a:bodyPr vert="eaVert">
              <a:spAutoFit/>
            </a:bodyPr>
            <a:lstStyle/>
            <a:p>
              <a:pPr eaLnBrk="1" fontAlgn="auto" hangingPunct="1">
                <a:spcBef>
                  <a:spcPts val="0"/>
                </a:spcBef>
                <a:spcAft>
                  <a:spcPts val="0"/>
                </a:spcAft>
                <a:defRPr/>
              </a:pPr>
              <a:r>
                <a:rPr kumimoji="1" lang="en-US" altLang="ja-JP" dirty="0">
                  <a:solidFill>
                    <a:srgbClr val="FF0000"/>
                  </a:solidFill>
                  <a:latin typeface="Calibri" panose="020F0502020204030204"/>
                  <a:ea typeface="ＭＳ Ｐゴシック" panose="020B0600070205080204" pitchFamily="50" charset="-128"/>
                </a:rPr>
                <a:t>Development</a:t>
              </a:r>
              <a:endParaRPr kumimoji="1" lang="ja-JP" altLang="en-US" dirty="0">
                <a:solidFill>
                  <a:srgbClr val="FF0000"/>
                </a:solidFill>
                <a:latin typeface="Calibri" panose="020F0502020204030204"/>
                <a:ea typeface="ＭＳ Ｐゴシック" panose="020B0600070205080204" pitchFamily="50" charset="-128"/>
              </a:endParaRPr>
            </a:p>
          </p:txBody>
        </p:sp>
        <p:sp>
          <p:nvSpPr>
            <p:cNvPr id="144" name="テキスト ボックス 143"/>
            <p:cNvSpPr txBox="1"/>
            <p:nvPr/>
          </p:nvSpPr>
          <p:spPr>
            <a:xfrm>
              <a:off x="6354735" y="5241452"/>
              <a:ext cx="667302" cy="310640"/>
            </a:xfrm>
            <a:prstGeom prst="rect">
              <a:avLst/>
            </a:prstGeom>
            <a:noFill/>
          </p:spPr>
          <p:txBody>
            <a:bodyPr>
              <a:spAutoFit/>
            </a:bodyPr>
            <a:lstStyle/>
            <a:p>
              <a:pPr eaLnBrk="1" fontAlgn="auto" hangingPunct="1">
                <a:spcBef>
                  <a:spcPts val="0"/>
                </a:spcBef>
                <a:spcAft>
                  <a:spcPts val="0"/>
                </a:spcAft>
                <a:defRPr/>
              </a:pPr>
              <a:r>
                <a:rPr kumimoji="1" lang="en-US" altLang="ja-JP" sz="720" dirty="0">
                  <a:solidFill>
                    <a:srgbClr val="FF0000"/>
                  </a:solidFill>
                  <a:latin typeface="Calibri" panose="020F0502020204030204"/>
                  <a:ea typeface="ＭＳ Ｐゴシック" panose="020B0600070205080204" pitchFamily="50" charset="-128"/>
                </a:rPr>
                <a:t>Easy</a:t>
              </a:r>
              <a:endParaRPr kumimoji="1" lang="ja-JP" altLang="en-US" sz="720" dirty="0">
                <a:solidFill>
                  <a:srgbClr val="FF0000"/>
                </a:solidFill>
                <a:latin typeface="Calibri" panose="020F0502020204030204"/>
                <a:ea typeface="ＭＳ Ｐゴシック" panose="020B0600070205080204" pitchFamily="50" charset="-128"/>
              </a:endParaRPr>
            </a:p>
          </p:txBody>
        </p:sp>
        <p:cxnSp>
          <p:nvCxnSpPr>
            <p:cNvPr id="54" name="直線コネクタ 53"/>
            <p:cNvCxnSpPr/>
            <p:nvPr/>
          </p:nvCxnSpPr>
          <p:spPr>
            <a:xfrm>
              <a:off x="4651294" y="2025846"/>
              <a:ext cx="1463211" cy="11649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a:xfrm flipV="1">
              <a:off x="4627028" y="2802445"/>
              <a:ext cx="1487477" cy="3883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6" name="直線コネクタ 145"/>
            <p:cNvCxnSpPr/>
            <p:nvPr/>
          </p:nvCxnSpPr>
          <p:spPr>
            <a:xfrm flipV="1">
              <a:off x="4663426" y="3484396"/>
              <a:ext cx="1451079" cy="177162"/>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51" name="直線コネクタ 150"/>
            <p:cNvCxnSpPr/>
            <p:nvPr/>
          </p:nvCxnSpPr>
          <p:spPr>
            <a:xfrm flipV="1">
              <a:off x="4614895" y="4210032"/>
              <a:ext cx="1521450" cy="288797"/>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52" name="テキスト ボックス 151"/>
            <p:cNvSpPr txBox="1"/>
            <p:nvPr/>
          </p:nvSpPr>
          <p:spPr>
            <a:xfrm rot="10636497">
              <a:off x="4537245" y="2302510"/>
              <a:ext cx="706128" cy="1980328"/>
            </a:xfrm>
            <a:prstGeom prst="rect">
              <a:avLst/>
            </a:prstGeom>
            <a:noFill/>
          </p:spPr>
          <p:txBody>
            <a:bodyPr vert="eaVert">
              <a:spAutoFit/>
            </a:bodyPr>
            <a:lstStyle/>
            <a:p>
              <a:pPr algn="ctr" eaLnBrk="1" fontAlgn="auto" hangingPunct="1">
                <a:spcBef>
                  <a:spcPts val="0"/>
                </a:spcBef>
                <a:spcAft>
                  <a:spcPts val="0"/>
                </a:spcAft>
                <a:defRPr/>
              </a:pPr>
              <a:r>
                <a:rPr kumimoji="1" lang="en-US" altLang="ja-JP" dirty="0">
                  <a:solidFill>
                    <a:prstClr val="black"/>
                  </a:solidFill>
                  <a:latin typeface="Calibri" panose="020F0502020204030204"/>
                  <a:ea typeface="ＭＳ Ｐゴシック" panose="020B0600070205080204" pitchFamily="50" charset="-128"/>
                </a:rPr>
                <a:t>Heavy</a:t>
              </a:r>
              <a:endParaRPr kumimoji="1" lang="ja-JP" altLang="en-US" dirty="0">
                <a:solidFill>
                  <a:prstClr val="black"/>
                </a:solidFill>
                <a:latin typeface="Calibri" panose="020F0502020204030204"/>
                <a:ea typeface="ＭＳ Ｐゴシック" panose="020B0600070205080204" pitchFamily="50" charset="-128"/>
              </a:endParaRPr>
            </a:p>
          </p:txBody>
        </p:sp>
        <p:sp>
          <p:nvSpPr>
            <p:cNvPr id="154" name="テキスト ボックス 153"/>
            <p:cNvSpPr txBox="1"/>
            <p:nvPr/>
          </p:nvSpPr>
          <p:spPr>
            <a:xfrm rot="10636497">
              <a:off x="5527279" y="2173885"/>
              <a:ext cx="706128" cy="1977902"/>
            </a:xfrm>
            <a:prstGeom prst="rect">
              <a:avLst/>
            </a:prstGeom>
            <a:noFill/>
          </p:spPr>
          <p:txBody>
            <a:bodyPr vert="eaVert">
              <a:spAutoFit/>
            </a:bodyPr>
            <a:lstStyle/>
            <a:p>
              <a:pPr algn="ctr" eaLnBrk="1" fontAlgn="auto" hangingPunct="1">
                <a:spcBef>
                  <a:spcPts val="0"/>
                </a:spcBef>
                <a:spcAft>
                  <a:spcPts val="0"/>
                </a:spcAft>
                <a:defRPr/>
              </a:pPr>
              <a:r>
                <a:rPr kumimoji="1" lang="en-US" altLang="ja-JP" dirty="0">
                  <a:solidFill>
                    <a:prstClr val="black"/>
                  </a:solidFill>
                  <a:latin typeface="Calibri" panose="020F0502020204030204"/>
                  <a:ea typeface="ＭＳ Ｐゴシック" panose="020B0600070205080204" pitchFamily="50" charset="-128"/>
                </a:rPr>
                <a:t>Scarce</a:t>
              </a:r>
            </a:p>
          </p:txBody>
        </p:sp>
        <p:sp>
          <p:nvSpPr>
            <p:cNvPr id="155" name="テキスト ボックス 154"/>
            <p:cNvSpPr txBox="1"/>
            <p:nvPr/>
          </p:nvSpPr>
          <p:spPr>
            <a:xfrm>
              <a:off x="4634307" y="5607910"/>
              <a:ext cx="667303" cy="310640"/>
            </a:xfrm>
            <a:prstGeom prst="rect">
              <a:avLst/>
            </a:prstGeom>
            <a:noFill/>
          </p:spPr>
          <p:txBody>
            <a:bodyPr>
              <a:spAutoFit/>
            </a:bodyPr>
            <a:lstStyle/>
            <a:p>
              <a:pPr eaLnBrk="1" fontAlgn="auto" hangingPunct="1">
                <a:spcBef>
                  <a:spcPts val="0"/>
                </a:spcBef>
                <a:spcAft>
                  <a:spcPts val="0"/>
                </a:spcAft>
                <a:defRPr/>
              </a:pPr>
              <a:r>
                <a:rPr kumimoji="1" lang="en-US" altLang="ja-JP" sz="720" dirty="0">
                  <a:solidFill>
                    <a:srgbClr val="FF0000"/>
                  </a:solidFill>
                  <a:latin typeface="Calibri" panose="020F0502020204030204"/>
                  <a:ea typeface="ＭＳ Ｐゴシック" panose="020B0600070205080204" pitchFamily="50" charset="-128"/>
                </a:rPr>
                <a:t>Hard</a:t>
              </a:r>
              <a:endParaRPr kumimoji="1" lang="ja-JP" altLang="en-US" sz="720" dirty="0">
                <a:solidFill>
                  <a:srgbClr val="FF0000"/>
                </a:solidFill>
                <a:latin typeface="Calibri" panose="020F0502020204030204"/>
                <a:ea typeface="ＭＳ Ｐゴシック" panose="020B0600070205080204" pitchFamily="50" charset="-128"/>
              </a:endParaRPr>
            </a:p>
          </p:txBody>
        </p:sp>
      </p:grpSp>
      <p:sp>
        <p:nvSpPr>
          <p:cNvPr id="11" name="テキスト ボックス 10"/>
          <p:cNvSpPr txBox="1"/>
          <p:nvPr/>
        </p:nvSpPr>
        <p:spPr>
          <a:xfrm>
            <a:off x="5719247" y="1707930"/>
            <a:ext cx="553208" cy="646331"/>
          </a:xfrm>
          <a:prstGeom prst="rect">
            <a:avLst/>
          </a:prstGeom>
          <a:noFill/>
        </p:spPr>
        <p:txBody>
          <a:bodyPr wrap="square" rtlCol="0">
            <a:spAutoFit/>
          </a:bodyPr>
          <a:lstStyle/>
          <a:p>
            <a:r>
              <a:rPr kumimoji="1" lang="en-US" altLang="ja-JP" dirty="0" smtClean="0">
                <a:solidFill>
                  <a:prstClr val="black"/>
                </a:solidFill>
                <a:latin typeface="Meiryo UI" panose="020B0604030504040204" pitchFamily="50" charset="-128"/>
                <a:ea typeface="Meiryo UI" panose="020B0604030504040204" pitchFamily="50" charset="-128"/>
              </a:rPr>
              <a:t>(5)(</a:t>
            </a:r>
            <a:r>
              <a:rPr kumimoji="1" lang="en-US" altLang="ja-JP" dirty="0">
                <a:solidFill>
                  <a:prstClr val="black"/>
                </a:solidFill>
                <a:latin typeface="Meiryo UI" panose="020B0604030504040204" pitchFamily="50" charset="-128"/>
                <a:ea typeface="Meiryo UI" panose="020B0604030504040204" pitchFamily="50" charset="-128"/>
              </a:rPr>
              <a:t>6</a:t>
            </a:r>
            <a:r>
              <a:rPr kumimoji="1" lang="en-US" altLang="ja-JP" dirty="0" smtClean="0">
                <a:solidFill>
                  <a:prstClr val="black"/>
                </a:solidFill>
                <a:latin typeface="Meiryo UI" panose="020B0604030504040204" pitchFamily="50" charset="-128"/>
                <a:ea typeface="Meiryo UI" panose="020B0604030504040204" pitchFamily="50" charset="-128"/>
              </a:rPr>
              <a:t>)</a:t>
            </a:r>
            <a:endParaRPr kumimoji="1" lang="ja-JP" altLang="en-US" dirty="0">
              <a:solidFill>
                <a:prstClr val="black"/>
              </a:solidFill>
              <a:latin typeface="Meiryo UI" panose="020B0604030504040204" pitchFamily="50" charset="-128"/>
              <a:ea typeface="Meiryo UI" panose="020B0604030504040204" pitchFamily="50" charset="-128"/>
            </a:endParaRPr>
          </a:p>
        </p:txBody>
      </p:sp>
      <p:cxnSp>
        <p:nvCxnSpPr>
          <p:cNvPr id="9" name="直線矢印コネクタ 8"/>
          <p:cNvCxnSpPr/>
          <p:nvPr/>
        </p:nvCxnSpPr>
        <p:spPr>
          <a:xfrm>
            <a:off x="5772888" y="1756821"/>
            <a:ext cx="0" cy="1292880"/>
          </a:xfrm>
          <a:prstGeom prst="straightConnector1">
            <a:avLst/>
          </a:prstGeom>
          <a:ln w="19050">
            <a:headEnd type="triangle"/>
            <a:tailEnd type="triangle"/>
          </a:ln>
        </p:spPr>
        <p:style>
          <a:lnRef idx="1">
            <a:schemeClr val="dk1"/>
          </a:lnRef>
          <a:fillRef idx="0">
            <a:schemeClr val="dk1"/>
          </a:fillRef>
          <a:effectRef idx="0">
            <a:schemeClr val="dk1"/>
          </a:effectRef>
          <a:fontRef idx="minor">
            <a:schemeClr val="tx1"/>
          </a:fontRef>
        </p:style>
      </p:cxnSp>
      <p:grpSp>
        <p:nvGrpSpPr>
          <p:cNvPr id="87" name="グループ化 86"/>
          <p:cNvGrpSpPr/>
          <p:nvPr/>
        </p:nvGrpSpPr>
        <p:grpSpPr>
          <a:xfrm>
            <a:off x="509046" y="5051573"/>
            <a:ext cx="2351478" cy="824998"/>
            <a:chOff x="509046" y="5051573"/>
            <a:chExt cx="2351478" cy="824998"/>
          </a:xfrm>
        </p:grpSpPr>
        <p:sp>
          <p:nvSpPr>
            <p:cNvPr id="88" name="正方形/長方形 87"/>
            <p:cNvSpPr/>
            <p:nvPr/>
          </p:nvSpPr>
          <p:spPr>
            <a:xfrm>
              <a:off x="509046" y="5284557"/>
              <a:ext cx="2351478" cy="338554"/>
            </a:xfrm>
            <a:prstGeom prst="rect">
              <a:avLst/>
            </a:prstGeom>
          </p:spPr>
          <p:txBody>
            <a:bodyPr wrap="none">
              <a:spAutoFit/>
            </a:bodyPr>
            <a:lstStyle/>
            <a:p>
              <a:pPr eaLnBrk="1" fontAlgn="auto" hangingPunct="1">
                <a:spcBef>
                  <a:spcPts val="0"/>
                </a:spcBef>
                <a:spcAft>
                  <a:spcPts val="0"/>
                </a:spcAft>
                <a:defRPr/>
              </a:pPr>
              <a:r>
                <a:rPr kumimoji="1" lang="en-US" altLang="ja-JP" sz="1600" dirty="0">
                  <a:solidFill>
                    <a:prstClr val="black"/>
                  </a:solidFill>
                  <a:latin typeface="Calibri" panose="020F0502020204030204"/>
                  <a:ea typeface="ＭＳ Ｐゴシック" panose="020B0600070205080204" pitchFamily="50" charset="-128"/>
                </a:rPr>
                <a:t>M</a:t>
              </a:r>
              <a:r>
                <a:rPr kumimoji="1" lang="ja-JP" altLang="en-US" sz="1600" dirty="0">
                  <a:solidFill>
                    <a:prstClr val="black"/>
                  </a:solidFill>
                  <a:latin typeface="Calibri" panose="020F0502020204030204"/>
                  <a:ea typeface="ＭＳ Ｐゴシック" panose="020B0600070205080204" pitchFamily="50" charset="-128"/>
                </a:rPr>
                <a:t>：</a:t>
              </a:r>
              <a:r>
                <a:rPr kumimoji="1" lang="en-US" altLang="ja-JP" sz="1600" dirty="0">
                  <a:solidFill>
                    <a:prstClr val="black"/>
                  </a:solidFill>
                  <a:latin typeface="Calibri" panose="020F0502020204030204"/>
                  <a:ea typeface="ＭＳ Ｐゴシック" panose="020B0600070205080204" pitchFamily="50" charset="-128"/>
                </a:rPr>
                <a:t>Management</a:t>
              </a:r>
              <a:r>
                <a:rPr kumimoji="1" lang="ja-JP" altLang="en-US" sz="1600" dirty="0">
                  <a:solidFill>
                    <a:prstClr val="black"/>
                  </a:solidFill>
                  <a:latin typeface="Calibri" panose="020F0502020204030204"/>
                  <a:ea typeface="ＭＳ Ｐゴシック" panose="020B0600070205080204" pitchFamily="50" charset="-128"/>
                </a:rPr>
                <a:t> </a:t>
              </a:r>
              <a:r>
                <a:rPr kumimoji="1" lang="en-US" altLang="ja-JP" sz="1600" dirty="0">
                  <a:solidFill>
                    <a:prstClr val="black"/>
                  </a:solidFill>
                  <a:latin typeface="Calibri" panose="020F0502020204030204"/>
                  <a:ea typeface="ＭＳ Ｐゴシック" panose="020B0600070205080204" pitchFamily="50" charset="-128"/>
                </a:rPr>
                <a:t>Function</a:t>
              </a:r>
              <a:endParaRPr kumimoji="1" lang="ja-JP" altLang="en-US" sz="1600" dirty="0">
                <a:solidFill>
                  <a:prstClr val="black"/>
                </a:solidFill>
                <a:latin typeface="Calibri" panose="020F0502020204030204"/>
                <a:ea typeface="ＭＳ Ｐゴシック" panose="020B0600070205080204" pitchFamily="50" charset="-128"/>
              </a:endParaRPr>
            </a:p>
          </p:txBody>
        </p:sp>
        <p:sp>
          <p:nvSpPr>
            <p:cNvPr id="90" name="正方形/長方形 89"/>
            <p:cNvSpPr/>
            <p:nvPr/>
          </p:nvSpPr>
          <p:spPr>
            <a:xfrm>
              <a:off x="539325" y="5051573"/>
              <a:ext cx="1777474" cy="338554"/>
            </a:xfrm>
            <a:prstGeom prst="rect">
              <a:avLst/>
            </a:prstGeom>
          </p:spPr>
          <p:txBody>
            <a:bodyPr wrap="none">
              <a:spAutoFit/>
            </a:bodyPr>
            <a:lstStyle/>
            <a:p>
              <a:pPr eaLnBrk="1" fontAlgn="auto" hangingPunct="1">
                <a:spcBef>
                  <a:spcPts val="0"/>
                </a:spcBef>
                <a:spcAft>
                  <a:spcPts val="0"/>
                </a:spcAft>
                <a:defRPr/>
              </a:pPr>
              <a:r>
                <a:rPr kumimoji="1" lang="en-US" altLang="ja-JP" sz="1600" dirty="0">
                  <a:solidFill>
                    <a:prstClr val="black"/>
                  </a:solidFill>
                  <a:latin typeface="Calibri" panose="020F0502020204030204"/>
                  <a:ea typeface="ＭＳ Ｐゴシック" panose="020B0600070205080204" pitchFamily="50" charset="-128"/>
                </a:rPr>
                <a:t>V</a:t>
              </a:r>
              <a:r>
                <a:rPr kumimoji="1" lang="ja-JP" altLang="en-US" sz="1600" dirty="0">
                  <a:solidFill>
                    <a:prstClr val="black"/>
                  </a:solidFill>
                  <a:latin typeface="Calibri" panose="020F0502020204030204"/>
                  <a:ea typeface="ＭＳ Ｐゴシック" panose="020B0600070205080204" pitchFamily="50" charset="-128"/>
                </a:rPr>
                <a:t>：</a:t>
              </a:r>
              <a:r>
                <a:rPr kumimoji="1" lang="en-US" altLang="ja-JP" sz="1600" dirty="0">
                  <a:solidFill>
                    <a:prstClr val="black"/>
                  </a:solidFill>
                  <a:latin typeface="Calibri" panose="020F0502020204030204"/>
                  <a:ea typeface="ＭＳ Ｐゴシック" panose="020B0600070205080204" pitchFamily="50" charset="-128"/>
                </a:rPr>
                <a:t>Vehicle</a:t>
              </a:r>
              <a:r>
                <a:rPr kumimoji="1" lang="ja-JP" altLang="en-US" sz="1600" dirty="0">
                  <a:solidFill>
                    <a:prstClr val="black"/>
                  </a:solidFill>
                  <a:latin typeface="Calibri" panose="020F0502020204030204"/>
                  <a:ea typeface="ＭＳ Ｐゴシック" panose="020B0600070205080204" pitchFamily="50" charset="-128"/>
                </a:rPr>
                <a:t> </a:t>
              </a:r>
              <a:r>
                <a:rPr kumimoji="1" lang="en-US" altLang="ja-JP" sz="1600" dirty="0">
                  <a:solidFill>
                    <a:prstClr val="black"/>
                  </a:solidFill>
                  <a:latin typeface="Calibri" panose="020F0502020204030204"/>
                  <a:ea typeface="ＭＳ Ｐゴシック" panose="020B0600070205080204" pitchFamily="50" charset="-128"/>
                </a:rPr>
                <a:t>Function</a:t>
              </a:r>
              <a:endParaRPr kumimoji="1" lang="ja-JP" altLang="en-US" sz="1600" dirty="0">
                <a:solidFill>
                  <a:prstClr val="black"/>
                </a:solidFill>
                <a:latin typeface="Calibri" panose="020F0502020204030204"/>
                <a:ea typeface="ＭＳ Ｐゴシック" panose="020B0600070205080204" pitchFamily="50" charset="-128"/>
              </a:endParaRPr>
            </a:p>
          </p:txBody>
        </p:sp>
        <p:sp>
          <p:nvSpPr>
            <p:cNvPr id="91" name="正方形/長方形 90"/>
            <p:cNvSpPr/>
            <p:nvPr/>
          </p:nvSpPr>
          <p:spPr>
            <a:xfrm>
              <a:off x="528645" y="5538017"/>
              <a:ext cx="1794081" cy="338554"/>
            </a:xfrm>
            <a:prstGeom prst="rect">
              <a:avLst/>
            </a:prstGeom>
          </p:spPr>
          <p:txBody>
            <a:bodyPr wrap="none">
              <a:spAutoFit/>
            </a:bodyPr>
            <a:lstStyle/>
            <a:p>
              <a:pPr eaLnBrk="1" fontAlgn="auto" hangingPunct="1">
                <a:spcBef>
                  <a:spcPts val="0"/>
                </a:spcBef>
                <a:spcAft>
                  <a:spcPts val="0"/>
                </a:spcAft>
                <a:defRPr/>
              </a:pPr>
              <a:r>
                <a:rPr kumimoji="1" lang="en-US" altLang="ja-JP" sz="1600" dirty="0">
                  <a:solidFill>
                    <a:prstClr val="black"/>
                  </a:solidFill>
                  <a:latin typeface="Calibri" panose="020F0502020204030204"/>
                  <a:ea typeface="ＭＳ Ｐゴシック" panose="020B0600070205080204" pitchFamily="50" charset="-128"/>
                </a:rPr>
                <a:t>H</a:t>
              </a:r>
              <a:r>
                <a:rPr kumimoji="1" lang="ja-JP" altLang="en-US" sz="1600" dirty="0">
                  <a:solidFill>
                    <a:prstClr val="black"/>
                  </a:solidFill>
                  <a:latin typeface="Calibri" panose="020F0502020204030204"/>
                  <a:ea typeface="ＭＳ Ｐゴシック" panose="020B0600070205080204" pitchFamily="50" charset="-128"/>
                </a:rPr>
                <a:t>：</a:t>
              </a:r>
              <a:r>
                <a:rPr kumimoji="1" lang="en-US" altLang="ja-JP" sz="1600" dirty="0">
                  <a:solidFill>
                    <a:prstClr val="black"/>
                  </a:solidFill>
                  <a:latin typeface="Calibri" panose="020F0502020204030204"/>
                  <a:ea typeface="ＭＳ Ｐゴシック" panose="020B0600070205080204" pitchFamily="50" charset="-128"/>
                </a:rPr>
                <a:t>Human</a:t>
              </a:r>
              <a:r>
                <a:rPr kumimoji="1" lang="ja-JP" altLang="en-US" sz="1600" dirty="0">
                  <a:solidFill>
                    <a:prstClr val="black"/>
                  </a:solidFill>
                  <a:latin typeface="Calibri" panose="020F0502020204030204"/>
                  <a:ea typeface="ＭＳ Ｐゴシック" panose="020B0600070205080204" pitchFamily="50" charset="-128"/>
                </a:rPr>
                <a:t> </a:t>
              </a:r>
              <a:r>
                <a:rPr kumimoji="1" lang="en-US" altLang="ja-JP" sz="1600" dirty="0">
                  <a:solidFill>
                    <a:prstClr val="black"/>
                  </a:solidFill>
                  <a:latin typeface="Calibri" panose="020F0502020204030204"/>
                  <a:ea typeface="ＭＳ Ｐゴシック" panose="020B0600070205080204" pitchFamily="50" charset="-128"/>
                </a:rPr>
                <a:t>Function</a:t>
              </a:r>
              <a:endParaRPr kumimoji="1" lang="ja-JP" altLang="en-US" sz="1600" dirty="0">
                <a:solidFill>
                  <a:prstClr val="black"/>
                </a:solidFill>
                <a:latin typeface="Calibri" panose="020F0502020204030204"/>
                <a:ea typeface="ＭＳ Ｐゴシック" panose="020B0600070205080204" pitchFamily="50" charset="-128"/>
              </a:endParaRPr>
            </a:p>
          </p:txBody>
        </p:sp>
      </p:grpSp>
      <p:sp>
        <p:nvSpPr>
          <p:cNvPr id="92" name="テキスト ボックス 91"/>
          <p:cNvSpPr txBox="1"/>
          <p:nvPr/>
        </p:nvSpPr>
        <p:spPr bwMode="auto">
          <a:xfrm rot="10800000">
            <a:off x="1456272" y="1349280"/>
            <a:ext cx="461665" cy="3142428"/>
          </a:xfrm>
          <a:prstGeom prst="rect">
            <a:avLst/>
          </a:prstGeom>
          <a:noFill/>
        </p:spPr>
        <p:txBody>
          <a:bodyPr vert="eaVert" wrap="square">
            <a:spAutoFit/>
          </a:bodyPr>
          <a:lstStyle/>
          <a:p>
            <a:pPr algn="ctr" eaLnBrk="1" fontAlgn="auto" hangingPunct="1">
              <a:spcBef>
                <a:spcPts val="0"/>
              </a:spcBef>
              <a:spcAft>
                <a:spcPts val="0"/>
              </a:spcAft>
              <a:defRPr/>
            </a:pPr>
            <a:r>
              <a:rPr kumimoji="1" lang="en-US" altLang="ja-JP" dirty="0" smtClean="0">
                <a:solidFill>
                  <a:srgbClr val="FF0000"/>
                </a:solidFill>
                <a:latin typeface="Calibri" panose="020F0502020204030204"/>
                <a:ea typeface="ＭＳ Ｐゴシック" panose="020B0600070205080204" pitchFamily="50" charset="-128"/>
              </a:rPr>
              <a:t>Vehicle Automation Level</a:t>
            </a:r>
            <a:endParaRPr kumimoji="1" lang="ja-JP" altLang="en-US" dirty="0">
              <a:solidFill>
                <a:srgbClr val="FF0000"/>
              </a:solidFill>
              <a:latin typeface="Calibri" panose="020F0502020204030204"/>
              <a:ea typeface="ＭＳ Ｐゴシック" panose="020B0600070205080204" pitchFamily="50" charset="-128"/>
            </a:endParaRPr>
          </a:p>
        </p:txBody>
      </p:sp>
      <p:sp>
        <p:nvSpPr>
          <p:cNvPr id="93" name="テキスト ボックス 92"/>
          <p:cNvSpPr txBox="1"/>
          <p:nvPr/>
        </p:nvSpPr>
        <p:spPr bwMode="auto">
          <a:xfrm rot="10800000">
            <a:off x="5446017" y="2050799"/>
            <a:ext cx="461665" cy="1452074"/>
          </a:xfrm>
          <a:prstGeom prst="rect">
            <a:avLst/>
          </a:prstGeom>
          <a:noFill/>
        </p:spPr>
        <p:txBody>
          <a:bodyPr vert="eaVert">
            <a:spAutoFit/>
          </a:bodyPr>
          <a:lstStyle/>
          <a:p>
            <a:pPr algn="ctr" eaLnBrk="1" fontAlgn="auto" hangingPunct="1">
              <a:spcBef>
                <a:spcPts val="0"/>
              </a:spcBef>
              <a:spcAft>
                <a:spcPts val="0"/>
              </a:spcAft>
              <a:defRPr/>
            </a:pPr>
            <a:r>
              <a:rPr kumimoji="1" lang="en-US" altLang="ja-JP" dirty="0" smtClean="0">
                <a:solidFill>
                  <a:prstClr val="black"/>
                </a:solidFill>
                <a:latin typeface="Calibri" panose="020F0502020204030204"/>
                <a:ea typeface="ＭＳ Ｐゴシック" panose="020B0600070205080204" pitchFamily="50" charset="-128"/>
              </a:rPr>
              <a:t>Medium</a:t>
            </a:r>
            <a:endParaRPr kumimoji="1" lang="ja-JP" altLang="en-US" dirty="0">
              <a:solidFill>
                <a:prstClr val="black"/>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13118224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タイトル 1"/>
          <p:cNvSpPr>
            <a:spLocks noGrp="1"/>
          </p:cNvSpPr>
          <p:nvPr>
            <p:ph type="title"/>
          </p:nvPr>
        </p:nvSpPr>
        <p:spPr>
          <a:xfrm>
            <a:off x="431800" y="177800"/>
            <a:ext cx="7777163" cy="638175"/>
          </a:xfrm>
        </p:spPr>
        <p:txBody>
          <a:bodyPr/>
          <a:lstStyle/>
          <a:p>
            <a:pPr eaLnBrk="1" hangingPunct="1"/>
            <a:r>
              <a:rPr kumimoji="1" lang="en-US" altLang="ja-JP" sz="2000" dirty="0" smtClean="0"/>
              <a:t>(7)</a:t>
            </a:r>
            <a:r>
              <a:rPr lang="en-US" altLang="ja-JP" sz="2000" dirty="0" smtClean="0"/>
              <a:t> </a:t>
            </a:r>
            <a:r>
              <a:rPr lang="en-US" altLang="ja-JP" sz="2000" dirty="0" smtClean="0"/>
              <a:t>Automated shuttle bus in restricted area</a:t>
            </a:r>
            <a:endParaRPr kumimoji="1" lang="ja-JP" altLang="en-US" sz="2000" dirty="0" smtClean="0"/>
          </a:p>
        </p:txBody>
      </p:sp>
      <p:sp>
        <p:nvSpPr>
          <p:cNvPr id="3" name="コンテンツ プレースホルダー 2"/>
          <p:cNvSpPr>
            <a:spLocks noGrp="1"/>
          </p:cNvSpPr>
          <p:nvPr>
            <p:ph idx="1"/>
          </p:nvPr>
        </p:nvSpPr>
        <p:spPr>
          <a:xfrm>
            <a:off x="427038" y="5327650"/>
            <a:ext cx="7920037" cy="955675"/>
          </a:xfrm>
          <a:solidFill>
            <a:schemeClr val="bg1"/>
          </a:solidFill>
        </p:spPr>
        <p:txBody>
          <a:bodyPr/>
          <a:lstStyle/>
          <a:p>
            <a:pPr eaLnBrk="1" hangingPunct="1">
              <a:defRPr/>
            </a:pPr>
            <a:r>
              <a:rPr lang="en-US" altLang="ja-JP" sz="1400" dirty="0" smtClean="0"/>
              <a:t>Wi-Fi service in the shuttle</a:t>
            </a:r>
            <a:endParaRPr lang="ja-JP" altLang="ja-JP" sz="1400" dirty="0" smtClean="0"/>
          </a:p>
          <a:p>
            <a:pPr eaLnBrk="1" hangingPunct="1">
              <a:defRPr/>
            </a:pPr>
            <a:r>
              <a:rPr lang="en-US" altLang="ja-JP" sz="1400" dirty="0" smtClean="0"/>
              <a:t>Business model 	– No driver but a courier on board</a:t>
            </a:r>
            <a:endParaRPr lang="ja-JP" altLang="ja-JP" sz="1400" dirty="0" smtClean="0"/>
          </a:p>
          <a:p>
            <a:pPr marL="0" indent="0" eaLnBrk="1" hangingPunct="1">
              <a:buFontTx/>
              <a:buNone/>
              <a:defRPr/>
            </a:pPr>
            <a:r>
              <a:rPr lang="en-US" altLang="ja-JP" sz="1400" dirty="0" smtClean="0"/>
              <a:t>			 - Multiple vehicle management by the monitoring center</a:t>
            </a:r>
            <a:endParaRPr kumimoji="1" lang="ja-JP" altLang="en-US" sz="1400" dirty="0" smtClean="0"/>
          </a:p>
        </p:txBody>
      </p:sp>
      <p:grpSp>
        <p:nvGrpSpPr>
          <p:cNvPr id="31748" name="グループ化 3"/>
          <p:cNvGrpSpPr>
            <a:grpSpLocks/>
          </p:cNvGrpSpPr>
          <p:nvPr/>
        </p:nvGrpSpPr>
        <p:grpSpPr bwMode="auto">
          <a:xfrm>
            <a:off x="1008014" y="815975"/>
            <a:ext cx="6551662" cy="4641850"/>
            <a:chOff x="-735190" y="0"/>
            <a:chExt cx="6988459" cy="5129248"/>
          </a:xfrm>
        </p:grpSpPr>
        <p:sp>
          <p:nvSpPr>
            <p:cNvPr id="5" name="正方形/長方形 4"/>
            <p:cNvSpPr/>
            <p:nvPr/>
          </p:nvSpPr>
          <p:spPr>
            <a:xfrm>
              <a:off x="2256848" y="295045"/>
              <a:ext cx="1505688" cy="84730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100"/>
                </a:lnSpc>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Automated driving using on-board sensors</a:t>
              </a:r>
              <a:endParaRPr lang="ja-JP" sz="1050" kern="100">
                <a:ea typeface="ＭＳ 明朝" panose="02020609040205080304" pitchFamily="17" charset="-128"/>
                <a:cs typeface="Times New Roman" panose="02020603050405020304" pitchFamily="18" charset="0"/>
              </a:endParaRPr>
            </a:p>
          </p:txBody>
        </p:sp>
        <p:sp>
          <p:nvSpPr>
            <p:cNvPr id="6" name="円/楕円 5"/>
            <p:cNvSpPr/>
            <p:nvPr/>
          </p:nvSpPr>
          <p:spPr>
            <a:xfrm>
              <a:off x="780186" y="351785"/>
              <a:ext cx="382771" cy="382046"/>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A</a:t>
              </a:r>
              <a:endParaRPr lang="ja-JP" sz="1050" kern="100">
                <a:ea typeface="ＭＳ 明朝" panose="02020609040205080304" pitchFamily="17" charset="-128"/>
                <a:cs typeface="Times New Roman" panose="02020603050405020304" pitchFamily="18" charset="0"/>
              </a:endParaRPr>
            </a:p>
          </p:txBody>
        </p:sp>
        <p:sp>
          <p:nvSpPr>
            <p:cNvPr id="7" name="円/楕円 6"/>
            <p:cNvSpPr/>
            <p:nvPr/>
          </p:nvSpPr>
          <p:spPr>
            <a:xfrm>
              <a:off x="4858241" y="370698"/>
              <a:ext cx="380957" cy="382046"/>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B</a:t>
              </a:r>
              <a:endParaRPr lang="ja-JP" sz="1050" kern="100">
                <a:ea typeface="ＭＳ 明朝" panose="02020609040205080304" pitchFamily="17" charset="-128"/>
                <a:cs typeface="Times New Roman" panose="02020603050405020304" pitchFamily="18" charset="0"/>
              </a:endParaRPr>
            </a:p>
          </p:txBody>
        </p:sp>
        <p:cxnSp>
          <p:nvCxnSpPr>
            <p:cNvPr id="8" name="直線矢印コネクタ 7"/>
            <p:cNvCxnSpPr/>
            <p:nvPr/>
          </p:nvCxnSpPr>
          <p:spPr>
            <a:xfrm>
              <a:off x="1013290" y="647776"/>
              <a:ext cx="1093892" cy="998615"/>
            </a:xfrm>
            <a:prstGeom prst="straightConnector1">
              <a:avLst/>
            </a:prstGeom>
            <a:ln>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9" name="直線矢印コネクタ 8"/>
            <p:cNvCxnSpPr/>
            <p:nvPr/>
          </p:nvCxnSpPr>
          <p:spPr>
            <a:xfrm>
              <a:off x="2561614" y="1142355"/>
              <a:ext cx="10884" cy="52389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 name="直線矢印コネクタ 9"/>
            <p:cNvCxnSpPr/>
            <p:nvPr/>
          </p:nvCxnSpPr>
          <p:spPr>
            <a:xfrm>
              <a:off x="3285432" y="1142355"/>
              <a:ext cx="10884" cy="52389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直線矢印コネクタ 10"/>
            <p:cNvCxnSpPr/>
            <p:nvPr/>
          </p:nvCxnSpPr>
          <p:spPr>
            <a:xfrm>
              <a:off x="2942571" y="1142355"/>
              <a:ext cx="10884" cy="523895"/>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12" name="正方形/長方形 11"/>
            <p:cNvSpPr/>
            <p:nvPr/>
          </p:nvSpPr>
          <p:spPr>
            <a:xfrm>
              <a:off x="1997658" y="1666250"/>
              <a:ext cx="2562921" cy="10194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100"/>
                </a:lnSpc>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 </a:t>
              </a:r>
              <a:endParaRPr lang="ja-JP" sz="1050" kern="100">
                <a:ea typeface="ＭＳ 明朝" panose="02020609040205080304" pitchFamily="17" charset="-128"/>
                <a:cs typeface="Times New Roman" panose="02020603050405020304" pitchFamily="18" charset="0"/>
              </a:endParaRPr>
            </a:p>
          </p:txBody>
        </p:sp>
        <p:sp>
          <p:nvSpPr>
            <p:cNvPr id="13" name="テキスト ボックス 420"/>
            <p:cNvSpPr txBox="1"/>
            <p:nvPr/>
          </p:nvSpPr>
          <p:spPr>
            <a:xfrm>
              <a:off x="2371135" y="0"/>
              <a:ext cx="810895" cy="361242"/>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just"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Vehicle </a:t>
              </a:r>
              <a:endParaRPr lang="ja-JP" sz="1050" kern="100">
                <a:ea typeface="ＭＳ 明朝" panose="02020609040205080304" pitchFamily="17" charset="-128"/>
                <a:cs typeface="Times New Roman" panose="02020603050405020304" pitchFamily="18" charset="0"/>
              </a:endParaRPr>
            </a:p>
          </p:txBody>
        </p:sp>
        <p:sp>
          <p:nvSpPr>
            <p:cNvPr id="14" name="右矢印 13"/>
            <p:cNvSpPr/>
            <p:nvPr/>
          </p:nvSpPr>
          <p:spPr>
            <a:xfrm>
              <a:off x="1162957" y="523895"/>
              <a:ext cx="1093892" cy="66195"/>
            </a:xfrm>
            <a:prstGeom prst="rightArrow">
              <a:avLst/>
            </a:prstGeom>
          </p:spPr>
          <p:style>
            <a:lnRef idx="1">
              <a:schemeClr val="dk1"/>
            </a:lnRef>
            <a:fillRef idx="2">
              <a:schemeClr val="dk1"/>
            </a:fillRef>
            <a:effectRef idx="1">
              <a:schemeClr val="dk1"/>
            </a:effectRef>
            <a:fontRef idx="minor">
              <a:schemeClr val="dk1"/>
            </a:fontRef>
          </p:style>
          <p:txBody>
            <a:bodyPr anchor="ctr"/>
            <a:lstStyle/>
            <a:p>
              <a:pPr eaLnBrk="1" hangingPunct="1">
                <a:defRPr/>
              </a:pPr>
              <a:endParaRPr lang="ja-JP" altLang="en-US"/>
            </a:p>
          </p:txBody>
        </p:sp>
        <p:sp>
          <p:nvSpPr>
            <p:cNvPr id="15" name="右矢印 14"/>
            <p:cNvSpPr/>
            <p:nvPr/>
          </p:nvSpPr>
          <p:spPr>
            <a:xfrm>
              <a:off x="3762536" y="523895"/>
              <a:ext cx="1095705" cy="66195"/>
            </a:xfrm>
            <a:prstGeom prst="rightArrow">
              <a:avLst/>
            </a:prstGeom>
          </p:spPr>
          <p:style>
            <a:lnRef idx="1">
              <a:schemeClr val="dk1"/>
            </a:lnRef>
            <a:fillRef idx="2">
              <a:schemeClr val="dk1"/>
            </a:fillRef>
            <a:effectRef idx="1">
              <a:schemeClr val="dk1"/>
            </a:effectRef>
            <a:fontRef idx="minor">
              <a:schemeClr val="dk1"/>
            </a:fontRef>
          </p:style>
          <p:txBody>
            <a:bodyPr anchor="ctr"/>
            <a:lstStyle/>
            <a:p>
              <a:pPr eaLnBrk="1" hangingPunct="1">
                <a:defRPr/>
              </a:pPr>
              <a:endParaRPr lang="ja-JP" altLang="en-US"/>
            </a:p>
          </p:txBody>
        </p:sp>
        <p:sp>
          <p:nvSpPr>
            <p:cNvPr id="16" name="テキスト ボックス 423"/>
            <p:cNvSpPr txBox="1"/>
            <p:nvPr/>
          </p:nvSpPr>
          <p:spPr>
            <a:xfrm>
              <a:off x="3258221" y="1142355"/>
              <a:ext cx="1349677" cy="36313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just" eaLnBrk="1" hangingPunct="1">
                <a:spcAft>
                  <a:spcPts val="0"/>
                </a:spcAft>
                <a:defRPr/>
              </a:pPr>
              <a:r>
                <a:rPr lang="en-US" sz="1050" kern="100" dirty="0">
                  <a:latin typeface="Meiryo UI" panose="020B0604030504040204" pitchFamily="50" charset="-128"/>
                  <a:ea typeface="ＭＳ 明朝" panose="02020609040205080304" pitchFamily="17" charset="-128"/>
                  <a:cs typeface="Times New Roman" panose="02020603050405020304" pitchFamily="18" charset="0"/>
                </a:rPr>
                <a:t>Emergency</a:t>
              </a:r>
              <a:endParaRPr lang="ja-JP" sz="1050" kern="100" dirty="0">
                <a:ea typeface="ＭＳ 明朝" panose="02020609040205080304" pitchFamily="17" charset="-128"/>
                <a:cs typeface="Times New Roman" panose="02020603050405020304" pitchFamily="18" charset="0"/>
              </a:endParaRPr>
            </a:p>
          </p:txBody>
        </p:sp>
        <p:sp>
          <p:nvSpPr>
            <p:cNvPr id="17" name="テキスト ボックス 425"/>
            <p:cNvSpPr txBox="1"/>
            <p:nvPr/>
          </p:nvSpPr>
          <p:spPr>
            <a:xfrm>
              <a:off x="2028274" y="1210441"/>
              <a:ext cx="809080" cy="361242"/>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just" eaLnBrk="1" hangingPunct="1">
                <a:spcAft>
                  <a:spcPts val="0"/>
                </a:spcAft>
                <a:defRPr/>
              </a:pPr>
              <a:r>
                <a:rPr lang="en-US" sz="1050" kern="100" dirty="0">
                  <a:latin typeface="Meiryo UI" panose="020B0604030504040204" pitchFamily="50" charset="-128"/>
                  <a:ea typeface="ＭＳ 明朝" panose="02020609040205080304" pitchFamily="17" charset="-128"/>
                  <a:cs typeface="Times New Roman" panose="02020603050405020304" pitchFamily="18" charset="0"/>
                </a:rPr>
                <a:t>Probe </a:t>
              </a:r>
              <a:endParaRPr lang="ja-JP" sz="1050" kern="100" dirty="0">
                <a:ea typeface="ＭＳ 明朝" panose="02020609040205080304" pitchFamily="17" charset="-128"/>
                <a:cs typeface="Times New Roman" panose="02020603050405020304" pitchFamily="18" charset="0"/>
              </a:endParaRPr>
            </a:p>
          </p:txBody>
        </p:sp>
        <p:sp>
          <p:nvSpPr>
            <p:cNvPr id="18" name="正方形/長方形 17"/>
            <p:cNvSpPr/>
            <p:nvPr/>
          </p:nvSpPr>
          <p:spPr>
            <a:xfrm>
              <a:off x="2086325" y="1666250"/>
              <a:ext cx="2389145" cy="10194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200"/>
                </a:lnSpc>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Monitoring Center</a:t>
              </a:r>
              <a:endParaRPr lang="ja-JP" sz="1050" kern="100">
                <a:ea typeface="ＭＳ 明朝" panose="02020609040205080304" pitchFamily="17" charset="-128"/>
                <a:cs typeface="Times New Roman" panose="02020603050405020304" pitchFamily="18" charset="0"/>
              </a:endParaRPr>
            </a:p>
            <a:p>
              <a:pPr marL="342900" indent="-342900" eaLnBrk="1" hangingPunct="1">
                <a:lnSpc>
                  <a:spcPts val="1200"/>
                </a:lnSpc>
                <a:spcAft>
                  <a:spcPts val="0"/>
                </a:spcAft>
                <a:buFont typeface="ＭＳ Ｐ明朝" panose="02020600040205080304" pitchFamily="18" charset="-128"/>
                <a:buChar char="-"/>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Locations, map</a:t>
              </a:r>
              <a:endParaRPr lang="ja-JP" sz="1050" kern="100">
                <a:ea typeface="ＭＳ 明朝" panose="02020609040205080304" pitchFamily="17" charset="-128"/>
                <a:cs typeface="Times New Roman" panose="02020603050405020304" pitchFamily="18" charset="0"/>
              </a:endParaRPr>
            </a:p>
            <a:p>
              <a:pPr marL="342900" indent="-342900" eaLnBrk="1" hangingPunct="1">
                <a:lnSpc>
                  <a:spcPts val="1200"/>
                </a:lnSpc>
                <a:spcAft>
                  <a:spcPts val="0"/>
                </a:spcAft>
                <a:buFont typeface="ＭＳ Ｐ明朝" panose="02020600040205080304" pitchFamily="18" charset="-128"/>
                <a:buChar char="-"/>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Pedestrian, bicycle info.</a:t>
              </a:r>
              <a:endParaRPr lang="ja-JP" sz="1050" kern="100">
                <a:ea typeface="ＭＳ 明朝" panose="02020609040205080304" pitchFamily="17" charset="-128"/>
                <a:cs typeface="Times New Roman" panose="02020603050405020304" pitchFamily="18" charset="0"/>
              </a:endParaRPr>
            </a:p>
            <a:p>
              <a:pPr marL="342900" indent="-342900" eaLnBrk="1" hangingPunct="1">
                <a:lnSpc>
                  <a:spcPts val="1200"/>
                </a:lnSpc>
                <a:spcAft>
                  <a:spcPts val="0"/>
                </a:spcAft>
                <a:buFont typeface="ＭＳ Ｐ明朝" panose="02020600040205080304" pitchFamily="18" charset="-128"/>
                <a:buChar char="-"/>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Time schedule</a:t>
              </a:r>
              <a:endParaRPr lang="ja-JP" sz="1050" kern="100">
                <a:ea typeface="ＭＳ 明朝" panose="02020609040205080304" pitchFamily="17" charset="-128"/>
                <a:cs typeface="Times New Roman" panose="02020603050405020304" pitchFamily="18" charset="0"/>
              </a:endParaRPr>
            </a:p>
          </p:txBody>
        </p:sp>
        <p:cxnSp>
          <p:nvCxnSpPr>
            <p:cNvPr id="19" name="直線矢印コネクタ 18"/>
            <p:cNvCxnSpPr/>
            <p:nvPr/>
          </p:nvCxnSpPr>
          <p:spPr>
            <a:xfrm flipH="1" flipV="1">
              <a:off x="4074558" y="2666755"/>
              <a:ext cx="591391" cy="36691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0" name="正方形/長方形 19"/>
            <p:cNvSpPr/>
            <p:nvPr/>
          </p:nvSpPr>
          <p:spPr>
            <a:xfrm>
              <a:off x="4424675" y="3033670"/>
              <a:ext cx="1828594" cy="847309"/>
            </a:xfrm>
            <a:prstGeom prst="rect">
              <a:avLst/>
            </a:prstGeom>
            <a:ln/>
          </p:spPr>
          <p:style>
            <a:lnRef idx="2">
              <a:schemeClr val="dk1"/>
            </a:lnRef>
            <a:fillRef idx="1">
              <a:schemeClr val="lt1"/>
            </a:fillRef>
            <a:effectRef idx="0">
              <a:schemeClr val="dk1"/>
            </a:effectRef>
            <a:fontRef idx="minor">
              <a:schemeClr val="dk1"/>
            </a:fontRef>
          </p:style>
          <p:txBody>
            <a:bodyPr anchor="ctr"/>
            <a:lstStyle/>
            <a:p>
              <a:pPr eaLnBrk="1" hangingPunct="1">
                <a:lnSpc>
                  <a:spcPts val="1100"/>
                </a:lnSpc>
                <a:spcAft>
                  <a:spcPts val="0"/>
                </a:spcAft>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Management Level </a:t>
              </a:r>
              <a:endParaRPr lang="ja-JP" sz="1050" kern="100" dirty="0">
                <a:ea typeface="ＭＳ 明朝" panose="02020609040205080304" pitchFamily="17" charset="-128"/>
                <a:cs typeface="Times New Roman" panose="02020603050405020304" pitchFamily="18" charset="0"/>
              </a:endParaRPr>
            </a:p>
            <a:p>
              <a:pPr marL="90170" indent="-90170" eaLnBrk="1" hangingPunct="1">
                <a:lnSpc>
                  <a:spcPts val="1100"/>
                </a:lnSpc>
                <a:spcAft>
                  <a:spcPts val="0"/>
                </a:spcAft>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Less than </a:t>
              </a:r>
              <a:r>
                <a:rPr lang="en-US" sz="1050" kern="100" dirty="0" err="1">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30Km</a:t>
              </a: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/h </a:t>
              </a:r>
              <a:endParaRPr lang="ja-JP" sz="1050" kern="100" dirty="0">
                <a:ea typeface="ＭＳ 明朝" panose="02020609040205080304" pitchFamily="17" charset="-128"/>
                <a:cs typeface="Times New Roman" panose="02020603050405020304" pitchFamily="18" charset="0"/>
              </a:endParaRPr>
            </a:p>
          </p:txBody>
        </p:sp>
        <p:cxnSp>
          <p:nvCxnSpPr>
            <p:cNvPr id="21" name="直線矢印コネクタ 20"/>
            <p:cNvCxnSpPr/>
            <p:nvPr/>
          </p:nvCxnSpPr>
          <p:spPr>
            <a:xfrm>
              <a:off x="5395209" y="3899893"/>
              <a:ext cx="10884" cy="756526"/>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22" name="円/楕円 21"/>
            <p:cNvSpPr/>
            <p:nvPr/>
          </p:nvSpPr>
          <p:spPr>
            <a:xfrm>
              <a:off x="4606083" y="4652636"/>
              <a:ext cx="1647186" cy="476612"/>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Regulations</a:t>
              </a:r>
              <a:endParaRPr lang="ja-JP" sz="1050" kern="100">
                <a:ea typeface="ＭＳ 明朝" panose="02020609040205080304" pitchFamily="17" charset="-128"/>
                <a:cs typeface="Times New Roman" panose="02020603050405020304" pitchFamily="18" charset="0"/>
              </a:endParaRPr>
            </a:p>
          </p:txBody>
        </p:sp>
        <p:sp>
          <p:nvSpPr>
            <p:cNvPr id="23" name="正方形/長方形 22"/>
            <p:cNvSpPr/>
            <p:nvPr/>
          </p:nvSpPr>
          <p:spPr>
            <a:xfrm>
              <a:off x="-735190" y="1257726"/>
              <a:ext cx="2135795" cy="82839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82563" indent="-182563" eaLnBrk="1" hangingPunct="1">
                <a:lnSpc>
                  <a:spcPts val="1100"/>
                </a:lnSpc>
                <a:spcAft>
                  <a:spcPts val="0"/>
                </a:spcAft>
                <a:buFont typeface="ＭＳ Ｐ明朝" panose="02020600040205080304" pitchFamily="18" charset="-128"/>
                <a:buChar char="-"/>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Passenger management</a:t>
              </a:r>
              <a:endParaRPr lang="ja-JP" sz="1050" kern="100" dirty="0">
                <a:ea typeface="ＭＳ 明朝" panose="02020609040205080304" pitchFamily="17" charset="-128"/>
                <a:cs typeface="Times New Roman" panose="02020603050405020304" pitchFamily="18" charset="0"/>
              </a:endParaRPr>
            </a:p>
            <a:p>
              <a:pPr marL="182563" indent="-182563" eaLnBrk="1" hangingPunct="1">
                <a:lnSpc>
                  <a:spcPts val="1100"/>
                </a:lnSpc>
                <a:spcAft>
                  <a:spcPts val="0"/>
                </a:spcAft>
                <a:buFont typeface="ＭＳ Ｐ明朝" panose="02020600040205080304" pitchFamily="18" charset="-128"/>
                <a:buChar char="-"/>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Fare management</a:t>
              </a:r>
              <a:endParaRPr lang="ja-JP" sz="1050" kern="100" dirty="0">
                <a:ea typeface="ＭＳ 明朝" panose="02020609040205080304" pitchFamily="17" charset="-128"/>
                <a:cs typeface="Times New Roman" panose="02020603050405020304" pitchFamily="18" charset="0"/>
              </a:endParaRPr>
            </a:p>
          </p:txBody>
        </p:sp>
        <p:sp>
          <p:nvSpPr>
            <p:cNvPr id="24" name="テキスト ボックス 433"/>
            <p:cNvSpPr txBox="1"/>
            <p:nvPr/>
          </p:nvSpPr>
          <p:spPr>
            <a:xfrm>
              <a:off x="313967" y="94566"/>
              <a:ext cx="1277113" cy="51443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eaLnBrk="1" hangingPunct="1">
                <a:lnSpc>
                  <a:spcPts val="1200"/>
                </a:lnSpc>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Pick up Point</a:t>
              </a:r>
              <a:endParaRPr lang="ja-JP" sz="1050" kern="100">
                <a:ea typeface="ＭＳ 明朝" panose="02020609040205080304" pitchFamily="17" charset="-128"/>
                <a:cs typeface="Times New Roman" panose="02020603050405020304" pitchFamily="18" charset="0"/>
              </a:endParaRPr>
            </a:p>
          </p:txBody>
        </p:sp>
        <p:sp>
          <p:nvSpPr>
            <p:cNvPr id="25" name="テキスト ボックス 434"/>
            <p:cNvSpPr txBox="1"/>
            <p:nvPr/>
          </p:nvSpPr>
          <p:spPr>
            <a:xfrm>
              <a:off x="4448259" y="113479"/>
              <a:ext cx="1277113" cy="51443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eaLnBrk="1" hangingPunct="1">
                <a:lnSpc>
                  <a:spcPts val="1200"/>
                </a:lnSpc>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Drop off Point</a:t>
              </a:r>
              <a:endParaRPr lang="ja-JP" sz="1050" kern="100">
                <a:ea typeface="ＭＳ 明朝" panose="02020609040205080304" pitchFamily="17" charset="-128"/>
                <a:cs typeface="Times New Roman" panose="02020603050405020304" pitchFamily="18" charset="0"/>
              </a:endParaRPr>
            </a:p>
          </p:txBody>
        </p:sp>
      </p:grpSp>
      <p:sp>
        <p:nvSpPr>
          <p:cNvPr id="2" name="スライド番号プレースホルダー 1"/>
          <p:cNvSpPr>
            <a:spLocks noGrp="1"/>
          </p:cNvSpPr>
          <p:nvPr>
            <p:ph type="sldNum" sz="quarter" idx="11"/>
          </p:nvPr>
        </p:nvSpPr>
        <p:spPr/>
        <p:txBody>
          <a:bodyPr/>
          <a:lstStyle/>
          <a:p>
            <a:pPr>
              <a:defRPr/>
            </a:pPr>
            <a:fld id="{0726B3C5-E9CA-4DF8-ABE4-FD1023A32973}" type="slidenum">
              <a:rPr lang="en-US" altLang="ja-JP" smtClean="0"/>
              <a:pPr>
                <a:defRPr/>
              </a:pPr>
              <a:t>24</a:t>
            </a:fld>
            <a:endParaRPr lang="en-US" altLang="ja-JP"/>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タイトル 1"/>
          <p:cNvSpPr>
            <a:spLocks noGrp="1"/>
          </p:cNvSpPr>
          <p:nvPr>
            <p:ph type="title"/>
          </p:nvPr>
        </p:nvSpPr>
        <p:spPr>
          <a:xfrm>
            <a:off x="0" y="177800"/>
            <a:ext cx="8568853" cy="628650"/>
          </a:xfrm>
        </p:spPr>
        <p:txBody>
          <a:bodyPr/>
          <a:lstStyle/>
          <a:p>
            <a:pPr eaLnBrk="1" hangingPunct="1"/>
            <a:r>
              <a:rPr kumimoji="1" lang="en-US" altLang="ja-JP" sz="2000" dirty="0" smtClean="0"/>
              <a:t>(8)</a:t>
            </a:r>
            <a:r>
              <a:rPr lang="en-US" altLang="ja-JP" sz="2000" u="sng" dirty="0" smtClean="0"/>
              <a:t> </a:t>
            </a:r>
            <a:r>
              <a:rPr lang="en-US" altLang="ja-JP" sz="2000" u="sng" dirty="0" smtClean="0"/>
              <a:t>Automated delivery vehicle in a sparsely populated area</a:t>
            </a:r>
            <a:endParaRPr kumimoji="1" lang="ja-JP" altLang="en-US" sz="2000" dirty="0" smtClean="0"/>
          </a:p>
        </p:txBody>
      </p:sp>
      <p:grpSp>
        <p:nvGrpSpPr>
          <p:cNvPr id="32771" name="グループ化 3"/>
          <p:cNvGrpSpPr>
            <a:grpSpLocks/>
          </p:cNvGrpSpPr>
          <p:nvPr/>
        </p:nvGrpSpPr>
        <p:grpSpPr bwMode="auto">
          <a:xfrm>
            <a:off x="719981" y="935831"/>
            <a:ext cx="6394402" cy="4741069"/>
            <a:chOff x="-422227" y="0"/>
            <a:chExt cx="7009118" cy="5723760"/>
          </a:xfrm>
        </p:grpSpPr>
        <p:sp>
          <p:nvSpPr>
            <p:cNvPr id="5" name="正方形/長方形 4"/>
            <p:cNvSpPr/>
            <p:nvPr/>
          </p:nvSpPr>
          <p:spPr>
            <a:xfrm>
              <a:off x="2161745" y="295166"/>
              <a:ext cx="1506077" cy="84834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100"/>
                </a:lnSpc>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Automated driving by on-board sensors</a:t>
              </a:r>
              <a:endParaRPr lang="ja-JP" sz="1050" kern="100">
                <a:ea typeface="ＭＳ 明朝" panose="02020609040205080304" pitchFamily="17" charset="-128"/>
                <a:cs typeface="Times New Roman" panose="02020603050405020304" pitchFamily="18" charset="0"/>
              </a:endParaRPr>
            </a:p>
          </p:txBody>
        </p:sp>
        <p:sp>
          <p:nvSpPr>
            <p:cNvPr id="6" name="円/楕円 5"/>
            <p:cNvSpPr/>
            <p:nvPr/>
          </p:nvSpPr>
          <p:spPr>
            <a:xfrm>
              <a:off x="685456" y="352961"/>
              <a:ext cx="381638" cy="379795"/>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A</a:t>
              </a:r>
              <a:endParaRPr lang="ja-JP" sz="1050" kern="100">
                <a:ea typeface="ＭＳ 明朝" panose="02020609040205080304" pitchFamily="17" charset="-128"/>
                <a:cs typeface="Times New Roman" panose="02020603050405020304" pitchFamily="18" charset="0"/>
              </a:endParaRPr>
            </a:p>
          </p:txBody>
        </p:sp>
        <p:sp>
          <p:nvSpPr>
            <p:cNvPr id="7" name="円/楕円 6"/>
            <p:cNvSpPr/>
            <p:nvPr/>
          </p:nvSpPr>
          <p:spPr>
            <a:xfrm>
              <a:off x="4762473" y="371539"/>
              <a:ext cx="381638" cy="381859"/>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B</a:t>
              </a:r>
              <a:endParaRPr lang="ja-JP" sz="1050" kern="100">
                <a:ea typeface="ＭＳ 明朝" panose="02020609040205080304" pitchFamily="17" charset="-128"/>
                <a:cs typeface="Times New Roman" panose="02020603050405020304" pitchFamily="18" charset="0"/>
              </a:endParaRPr>
            </a:p>
          </p:txBody>
        </p:sp>
        <p:sp>
          <p:nvSpPr>
            <p:cNvPr id="8" name="正方形/長方形 7"/>
            <p:cNvSpPr/>
            <p:nvPr/>
          </p:nvSpPr>
          <p:spPr>
            <a:xfrm>
              <a:off x="4533489" y="924718"/>
              <a:ext cx="1847012" cy="64606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170" indent="-90170" eaLnBrk="1" hangingPunct="1">
                <a:lnSpc>
                  <a:spcPts val="1100"/>
                </a:lnSpc>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Delivery completed</a:t>
              </a:r>
              <a:endParaRPr lang="ja-JP" sz="1050" kern="100">
                <a:ea typeface="ＭＳ 明朝" panose="02020609040205080304" pitchFamily="17" charset="-128"/>
                <a:cs typeface="Times New Roman" panose="02020603050405020304" pitchFamily="18" charset="0"/>
              </a:endParaRPr>
            </a:p>
            <a:p>
              <a:pPr marL="90170" indent="-90170" eaLnBrk="1" hangingPunct="1">
                <a:lnSpc>
                  <a:spcPts val="1100"/>
                </a:lnSpc>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Invoice and payment</a:t>
              </a:r>
              <a:endParaRPr lang="ja-JP" sz="1050" kern="100">
                <a:ea typeface="ＭＳ 明朝" panose="02020609040205080304" pitchFamily="17" charset="-128"/>
                <a:cs typeface="Times New Roman" panose="02020603050405020304" pitchFamily="18" charset="0"/>
              </a:endParaRPr>
            </a:p>
          </p:txBody>
        </p:sp>
        <p:cxnSp>
          <p:nvCxnSpPr>
            <p:cNvPr id="9" name="直線矢印コネクタ 8"/>
            <p:cNvCxnSpPr/>
            <p:nvPr/>
          </p:nvCxnSpPr>
          <p:spPr>
            <a:xfrm>
              <a:off x="2467056" y="1143514"/>
              <a:ext cx="9309" cy="52428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 name="直線矢印コネクタ 9"/>
            <p:cNvCxnSpPr/>
            <p:nvPr/>
          </p:nvCxnSpPr>
          <p:spPr>
            <a:xfrm>
              <a:off x="3191239" y="1143514"/>
              <a:ext cx="9308" cy="52428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直線矢印コネクタ 10"/>
            <p:cNvCxnSpPr/>
            <p:nvPr/>
          </p:nvCxnSpPr>
          <p:spPr>
            <a:xfrm>
              <a:off x="2848695" y="1143514"/>
              <a:ext cx="9308" cy="524282"/>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12" name="正方形/長方形 11"/>
            <p:cNvSpPr/>
            <p:nvPr/>
          </p:nvSpPr>
          <p:spPr>
            <a:xfrm>
              <a:off x="1870132" y="1667796"/>
              <a:ext cx="2985587" cy="13416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100"/>
                </a:lnSpc>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 </a:t>
              </a:r>
              <a:endParaRPr lang="ja-JP" sz="1050" kern="100">
                <a:ea typeface="ＭＳ 明朝" panose="02020609040205080304" pitchFamily="17" charset="-128"/>
                <a:cs typeface="Times New Roman" panose="02020603050405020304" pitchFamily="18" charset="0"/>
              </a:endParaRPr>
            </a:p>
          </p:txBody>
        </p:sp>
        <p:sp>
          <p:nvSpPr>
            <p:cNvPr id="13" name="テキスト ボックス 446"/>
            <p:cNvSpPr txBox="1"/>
            <p:nvPr/>
          </p:nvSpPr>
          <p:spPr>
            <a:xfrm>
              <a:off x="2277168" y="0"/>
              <a:ext cx="809819" cy="36121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just"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Vehicle </a:t>
              </a:r>
              <a:endParaRPr lang="ja-JP" sz="1050" kern="100">
                <a:ea typeface="ＭＳ 明朝" panose="02020609040205080304" pitchFamily="17" charset="-128"/>
                <a:cs typeface="Times New Roman" panose="02020603050405020304" pitchFamily="18" charset="0"/>
              </a:endParaRPr>
            </a:p>
          </p:txBody>
        </p:sp>
        <p:sp>
          <p:nvSpPr>
            <p:cNvPr id="14" name="右矢印 13"/>
            <p:cNvSpPr/>
            <p:nvPr/>
          </p:nvSpPr>
          <p:spPr>
            <a:xfrm>
              <a:off x="1067094" y="524282"/>
              <a:ext cx="1094651" cy="66051"/>
            </a:xfrm>
            <a:prstGeom prst="rightArrow">
              <a:avLst/>
            </a:prstGeom>
          </p:spPr>
          <p:style>
            <a:lnRef idx="1">
              <a:schemeClr val="dk1"/>
            </a:lnRef>
            <a:fillRef idx="2">
              <a:schemeClr val="dk1"/>
            </a:fillRef>
            <a:effectRef idx="1">
              <a:schemeClr val="dk1"/>
            </a:effectRef>
            <a:fontRef idx="minor">
              <a:schemeClr val="dk1"/>
            </a:fontRef>
          </p:style>
          <p:txBody>
            <a:bodyPr anchor="ctr"/>
            <a:lstStyle/>
            <a:p>
              <a:pPr eaLnBrk="1" hangingPunct="1">
                <a:defRPr/>
              </a:pPr>
              <a:endParaRPr lang="ja-JP" altLang="en-US"/>
            </a:p>
          </p:txBody>
        </p:sp>
        <p:sp>
          <p:nvSpPr>
            <p:cNvPr id="15" name="右矢印 14"/>
            <p:cNvSpPr/>
            <p:nvPr/>
          </p:nvSpPr>
          <p:spPr>
            <a:xfrm>
              <a:off x="3667822" y="524282"/>
              <a:ext cx="1094651" cy="66051"/>
            </a:xfrm>
            <a:prstGeom prst="rightArrow">
              <a:avLst/>
            </a:prstGeom>
          </p:spPr>
          <p:style>
            <a:lnRef idx="1">
              <a:schemeClr val="dk1"/>
            </a:lnRef>
            <a:fillRef idx="2">
              <a:schemeClr val="dk1"/>
            </a:fillRef>
            <a:effectRef idx="1">
              <a:schemeClr val="dk1"/>
            </a:effectRef>
            <a:fontRef idx="minor">
              <a:schemeClr val="dk1"/>
            </a:fontRef>
          </p:style>
          <p:txBody>
            <a:bodyPr anchor="ctr"/>
            <a:lstStyle/>
            <a:p>
              <a:pPr eaLnBrk="1" hangingPunct="1">
                <a:defRPr/>
              </a:pPr>
              <a:endParaRPr lang="ja-JP" altLang="en-US"/>
            </a:p>
          </p:txBody>
        </p:sp>
        <p:sp>
          <p:nvSpPr>
            <p:cNvPr id="16" name="テキスト ボックス 449"/>
            <p:cNvSpPr txBox="1"/>
            <p:nvPr/>
          </p:nvSpPr>
          <p:spPr>
            <a:xfrm>
              <a:off x="3161453" y="1143514"/>
              <a:ext cx="1182148" cy="36121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just" eaLnBrk="1" hangingPunct="1">
                <a:spcAft>
                  <a:spcPts val="0"/>
                </a:spcAft>
                <a:defRPr/>
              </a:pPr>
              <a:r>
                <a:rPr lang="en-US" sz="1050" kern="100" dirty="0">
                  <a:latin typeface="Meiryo UI" panose="020B0604030504040204" pitchFamily="50" charset="-128"/>
                  <a:ea typeface="ＭＳ 明朝" panose="02020609040205080304" pitchFamily="17" charset="-128"/>
                  <a:cs typeface="Times New Roman" panose="02020603050405020304" pitchFamily="18" charset="0"/>
                </a:rPr>
                <a:t>Emergency</a:t>
              </a:r>
              <a:endParaRPr lang="ja-JP" sz="1050" kern="100" dirty="0">
                <a:ea typeface="ＭＳ 明朝" panose="02020609040205080304" pitchFamily="17" charset="-128"/>
                <a:cs typeface="Times New Roman" panose="02020603050405020304" pitchFamily="18" charset="0"/>
              </a:endParaRPr>
            </a:p>
          </p:txBody>
        </p:sp>
        <p:sp>
          <p:nvSpPr>
            <p:cNvPr id="17" name="正方形/長方形 16"/>
            <p:cNvSpPr/>
            <p:nvPr/>
          </p:nvSpPr>
          <p:spPr>
            <a:xfrm>
              <a:off x="-252815" y="885500"/>
              <a:ext cx="1738783" cy="68528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80340" indent="-180340" eaLnBrk="1" hangingPunct="1">
                <a:lnSpc>
                  <a:spcPts val="1100"/>
                </a:lnSpc>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Shopping list from customers</a:t>
              </a:r>
              <a:endParaRPr lang="ja-JP" sz="1050" kern="100">
                <a:ea typeface="ＭＳ 明朝" panose="02020609040205080304" pitchFamily="17" charset="-128"/>
                <a:cs typeface="Times New Roman" panose="02020603050405020304" pitchFamily="18" charset="0"/>
              </a:endParaRPr>
            </a:p>
          </p:txBody>
        </p:sp>
        <p:sp>
          <p:nvSpPr>
            <p:cNvPr id="18" name="テキスト ボックス 451"/>
            <p:cNvSpPr txBox="1"/>
            <p:nvPr/>
          </p:nvSpPr>
          <p:spPr>
            <a:xfrm>
              <a:off x="1897039" y="1209565"/>
              <a:ext cx="809819" cy="36121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just" eaLnBrk="1" hangingPunct="1">
                <a:spcAft>
                  <a:spcPts val="0"/>
                </a:spcAft>
                <a:defRPr/>
              </a:pPr>
              <a:r>
                <a:rPr lang="en-US" sz="1050" kern="100" dirty="0">
                  <a:latin typeface="Meiryo UI" panose="020B0604030504040204" pitchFamily="50" charset="-128"/>
                  <a:ea typeface="ＭＳ 明朝" panose="02020609040205080304" pitchFamily="17" charset="-128"/>
                  <a:cs typeface="Times New Roman" panose="02020603050405020304" pitchFamily="18" charset="0"/>
                </a:rPr>
                <a:t>Probe </a:t>
              </a:r>
              <a:endParaRPr lang="ja-JP" sz="1050" kern="100" dirty="0">
                <a:ea typeface="ＭＳ 明朝" panose="02020609040205080304" pitchFamily="17" charset="-128"/>
                <a:cs typeface="Times New Roman" panose="02020603050405020304" pitchFamily="18" charset="0"/>
              </a:endParaRPr>
            </a:p>
          </p:txBody>
        </p:sp>
        <p:sp>
          <p:nvSpPr>
            <p:cNvPr id="19" name="正方形/長方形 18"/>
            <p:cNvSpPr/>
            <p:nvPr/>
          </p:nvSpPr>
          <p:spPr>
            <a:xfrm>
              <a:off x="1990473" y="1667796"/>
              <a:ext cx="2772000" cy="13416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200"/>
                </a:lnSpc>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System Management Center</a:t>
              </a:r>
              <a:endParaRPr lang="ja-JP" sz="1050" kern="100">
                <a:ea typeface="ＭＳ 明朝" panose="02020609040205080304" pitchFamily="17" charset="-128"/>
                <a:cs typeface="Times New Roman" panose="02020603050405020304" pitchFamily="18" charset="0"/>
              </a:endParaRPr>
            </a:p>
            <a:p>
              <a:pPr marL="342900" indent="-342900" eaLnBrk="1" hangingPunct="1">
                <a:lnSpc>
                  <a:spcPts val="1200"/>
                </a:lnSpc>
                <a:spcAft>
                  <a:spcPts val="0"/>
                </a:spcAft>
                <a:buFont typeface="ＭＳ Ｐ明朝" panose="02020600040205080304" pitchFamily="18" charset="-128"/>
                <a:buChar char="-"/>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Locations, map</a:t>
              </a:r>
              <a:endParaRPr lang="ja-JP" sz="1050" kern="100">
                <a:ea typeface="ＭＳ 明朝" panose="02020609040205080304" pitchFamily="17" charset="-128"/>
                <a:cs typeface="Times New Roman" panose="02020603050405020304" pitchFamily="18" charset="0"/>
              </a:endParaRPr>
            </a:p>
            <a:p>
              <a:pPr marL="342900" indent="-342900" eaLnBrk="1" hangingPunct="1">
                <a:lnSpc>
                  <a:spcPts val="1200"/>
                </a:lnSpc>
                <a:spcAft>
                  <a:spcPts val="0"/>
                </a:spcAft>
                <a:buFont typeface="ＭＳ Ｐ明朝" panose="02020600040205080304" pitchFamily="18" charset="-128"/>
                <a:buChar char="-"/>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Weather, incidents</a:t>
              </a:r>
              <a:endParaRPr lang="ja-JP" sz="1050" kern="100">
                <a:ea typeface="ＭＳ 明朝" panose="02020609040205080304" pitchFamily="17" charset="-128"/>
                <a:cs typeface="Times New Roman" panose="02020603050405020304" pitchFamily="18" charset="0"/>
              </a:endParaRPr>
            </a:p>
            <a:p>
              <a:pPr marL="342900" indent="-342900" eaLnBrk="1" hangingPunct="1">
                <a:lnSpc>
                  <a:spcPts val="1200"/>
                </a:lnSpc>
                <a:spcAft>
                  <a:spcPts val="0"/>
                </a:spcAft>
                <a:buFont typeface="ＭＳ Ｐ明朝" panose="02020600040205080304" pitchFamily="18" charset="-128"/>
                <a:buChar char="-"/>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Area restriction</a:t>
              </a:r>
              <a:endParaRPr lang="ja-JP" sz="1050" kern="100">
                <a:ea typeface="ＭＳ 明朝" panose="02020609040205080304" pitchFamily="17" charset="-128"/>
                <a:cs typeface="Times New Roman" panose="02020603050405020304" pitchFamily="18" charset="0"/>
              </a:endParaRPr>
            </a:p>
            <a:p>
              <a:pPr marL="342900" indent="-342900" eaLnBrk="1" hangingPunct="1">
                <a:lnSpc>
                  <a:spcPts val="1200"/>
                </a:lnSpc>
                <a:spcAft>
                  <a:spcPts val="0"/>
                </a:spcAft>
                <a:buFont typeface="ＭＳ Ｐ明朝" panose="02020600040205080304" pitchFamily="18" charset="-128"/>
                <a:buChar char="-"/>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Route selection for additional order</a:t>
              </a:r>
              <a:endParaRPr lang="ja-JP" sz="1050" kern="100">
                <a:ea typeface="ＭＳ 明朝" panose="02020609040205080304" pitchFamily="17" charset="-128"/>
                <a:cs typeface="Times New Roman" panose="02020603050405020304" pitchFamily="18" charset="0"/>
              </a:endParaRPr>
            </a:p>
          </p:txBody>
        </p:sp>
        <p:cxnSp>
          <p:nvCxnSpPr>
            <p:cNvPr id="20" name="直線矢印コネクタ 19"/>
            <p:cNvCxnSpPr/>
            <p:nvPr/>
          </p:nvCxnSpPr>
          <p:spPr>
            <a:xfrm flipH="1" flipV="1">
              <a:off x="3552399" y="3038361"/>
              <a:ext cx="590143" cy="101966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 name="正方形/長方形 20"/>
            <p:cNvSpPr/>
            <p:nvPr/>
          </p:nvSpPr>
          <p:spPr>
            <a:xfrm>
              <a:off x="4028982" y="4058029"/>
              <a:ext cx="2557909" cy="848346"/>
            </a:xfrm>
            <a:prstGeom prst="rect">
              <a:avLst/>
            </a:prstGeom>
            <a:ln/>
          </p:spPr>
          <p:style>
            <a:lnRef idx="2">
              <a:schemeClr val="dk1"/>
            </a:lnRef>
            <a:fillRef idx="1">
              <a:schemeClr val="lt1"/>
            </a:fillRef>
            <a:effectRef idx="0">
              <a:schemeClr val="dk1"/>
            </a:effectRef>
            <a:fontRef idx="minor">
              <a:schemeClr val="dk1"/>
            </a:fontRef>
          </p:style>
          <p:txBody>
            <a:bodyPr anchor="ctr"/>
            <a:lstStyle/>
            <a:p>
              <a:pPr eaLnBrk="1" hangingPunct="1">
                <a:lnSpc>
                  <a:spcPts val="1100"/>
                </a:lnSpc>
                <a:spcAft>
                  <a:spcPts val="0"/>
                </a:spcAft>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Management Level </a:t>
              </a:r>
              <a:endParaRPr lang="ja-JP" sz="1050" kern="100" dirty="0">
                <a:ea typeface="ＭＳ 明朝" panose="02020609040205080304" pitchFamily="17" charset="-128"/>
                <a:cs typeface="Times New Roman" panose="02020603050405020304" pitchFamily="18" charset="0"/>
              </a:endParaRPr>
            </a:p>
            <a:p>
              <a:pPr marL="90170" indent="-90170" eaLnBrk="1" hangingPunct="1">
                <a:lnSpc>
                  <a:spcPts val="1100"/>
                </a:lnSpc>
                <a:spcAft>
                  <a:spcPts val="0"/>
                </a:spcAft>
                <a:defRPr/>
              </a:pP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Less than </a:t>
              </a:r>
              <a:r>
                <a:rPr lang="en-US" sz="1050" kern="100" dirty="0" err="1">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30Km</a:t>
              </a:r>
              <a:r>
                <a:rPr lang="en-US" sz="1050" kern="100" dirty="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/h in restricted region</a:t>
              </a:r>
              <a:endParaRPr lang="ja-JP" sz="1050" kern="100" dirty="0">
                <a:ea typeface="ＭＳ 明朝" panose="02020609040205080304" pitchFamily="17" charset="-128"/>
                <a:cs typeface="Times New Roman" panose="02020603050405020304" pitchFamily="18" charset="0"/>
              </a:endParaRPr>
            </a:p>
          </p:txBody>
        </p:sp>
        <p:cxnSp>
          <p:nvCxnSpPr>
            <p:cNvPr id="22" name="直線矢印コネクタ 21"/>
            <p:cNvCxnSpPr/>
            <p:nvPr/>
          </p:nvCxnSpPr>
          <p:spPr>
            <a:xfrm>
              <a:off x="5000764" y="4924952"/>
              <a:ext cx="9308" cy="755462"/>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23" name="円/楕円 22"/>
            <p:cNvSpPr/>
            <p:nvPr/>
          </p:nvSpPr>
          <p:spPr>
            <a:xfrm>
              <a:off x="4185361" y="5246953"/>
              <a:ext cx="1649423" cy="476807"/>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Regulations</a:t>
              </a:r>
              <a:endParaRPr lang="ja-JP" sz="1050" kern="100">
                <a:ea typeface="ＭＳ 明朝" panose="02020609040205080304" pitchFamily="17" charset="-128"/>
                <a:cs typeface="Times New Roman" panose="02020603050405020304" pitchFamily="18" charset="0"/>
              </a:endParaRPr>
            </a:p>
          </p:txBody>
        </p:sp>
        <p:sp>
          <p:nvSpPr>
            <p:cNvPr id="24" name="テキスト ボックス 458"/>
            <p:cNvSpPr txBox="1"/>
            <p:nvPr/>
          </p:nvSpPr>
          <p:spPr>
            <a:xfrm>
              <a:off x="571895" y="10320"/>
              <a:ext cx="809819" cy="36121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just" eaLnBrk="1" hangingPunct="1">
                <a:spcAft>
                  <a:spcPts val="0"/>
                </a:spcAft>
                <a:defRPr/>
              </a:pPr>
              <a:r>
                <a:rPr lang="en-US" sz="1050" kern="100">
                  <a:latin typeface="Meiryo UI" panose="020B0604030504040204" pitchFamily="50" charset="-128"/>
                  <a:ea typeface="ＭＳ 明朝" panose="02020609040205080304" pitchFamily="17" charset="-128"/>
                  <a:cs typeface="Times New Roman" panose="02020603050405020304" pitchFamily="18" charset="0"/>
                </a:rPr>
                <a:t>Origin</a:t>
              </a:r>
              <a:endParaRPr lang="ja-JP" sz="1050" kern="100">
                <a:ea typeface="ＭＳ 明朝" panose="02020609040205080304" pitchFamily="17" charset="-128"/>
                <a:cs typeface="Times New Roman" panose="02020603050405020304" pitchFamily="18" charset="0"/>
              </a:endParaRPr>
            </a:p>
          </p:txBody>
        </p:sp>
        <p:sp>
          <p:nvSpPr>
            <p:cNvPr id="25" name="テキスト ボックス 460"/>
            <p:cNvSpPr txBox="1"/>
            <p:nvPr/>
          </p:nvSpPr>
          <p:spPr>
            <a:xfrm>
              <a:off x="4533489" y="76371"/>
              <a:ext cx="1208212" cy="36121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just" eaLnBrk="1" hangingPunct="1">
                <a:spcAft>
                  <a:spcPts val="0"/>
                </a:spcAft>
                <a:defRPr/>
              </a:pPr>
              <a:r>
                <a:rPr lang="en-US" sz="1050" kern="100" dirty="0">
                  <a:latin typeface="Meiryo UI" panose="020B0604030504040204" pitchFamily="50" charset="-128"/>
                  <a:ea typeface="ＭＳ 明朝" panose="02020609040205080304" pitchFamily="17" charset="-128"/>
                  <a:cs typeface="Times New Roman" panose="02020603050405020304" pitchFamily="18" charset="0"/>
                </a:rPr>
                <a:t>Destination</a:t>
              </a:r>
              <a:endParaRPr lang="ja-JP" sz="1050" kern="100" dirty="0">
                <a:ea typeface="ＭＳ 明朝" panose="02020609040205080304" pitchFamily="17" charset="-128"/>
                <a:cs typeface="Times New Roman" panose="02020603050405020304" pitchFamily="18" charset="0"/>
              </a:endParaRPr>
            </a:p>
          </p:txBody>
        </p:sp>
        <p:sp>
          <p:nvSpPr>
            <p:cNvPr id="26" name="正方形/長方形 25"/>
            <p:cNvSpPr/>
            <p:nvPr/>
          </p:nvSpPr>
          <p:spPr>
            <a:xfrm>
              <a:off x="-422227" y="2142540"/>
              <a:ext cx="1669902" cy="68734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100"/>
                </a:lnSpc>
                <a:spcAft>
                  <a:spcPts val="0"/>
                </a:spcAft>
                <a:defRPr/>
              </a:pPr>
              <a:r>
                <a:rPr lang="en-US" sz="1050" kern="100">
                  <a:solidFill>
                    <a:srgbClr val="000000"/>
                  </a:solidFill>
                  <a:latin typeface="Meiryo UI" panose="020B0604030504040204" pitchFamily="50" charset="-128"/>
                  <a:ea typeface="ＭＳ 明朝" panose="02020609040205080304" pitchFamily="17" charset="-128"/>
                  <a:cs typeface="Times New Roman" panose="02020603050405020304" pitchFamily="18" charset="0"/>
                </a:rPr>
                <a:t>Additional order from other customers</a:t>
              </a:r>
              <a:endParaRPr lang="ja-JP" sz="1050" kern="100">
                <a:ea typeface="ＭＳ 明朝" panose="02020609040205080304" pitchFamily="17" charset="-128"/>
                <a:cs typeface="Times New Roman" panose="02020603050405020304" pitchFamily="18" charset="0"/>
              </a:endParaRPr>
            </a:p>
          </p:txBody>
        </p:sp>
      </p:grpSp>
      <p:sp>
        <p:nvSpPr>
          <p:cNvPr id="2" name="スライド番号プレースホルダー 1"/>
          <p:cNvSpPr>
            <a:spLocks noGrp="1"/>
          </p:cNvSpPr>
          <p:nvPr>
            <p:ph type="sldNum" sz="quarter" idx="11"/>
          </p:nvPr>
        </p:nvSpPr>
        <p:spPr/>
        <p:txBody>
          <a:bodyPr/>
          <a:lstStyle/>
          <a:p>
            <a:pPr>
              <a:defRPr/>
            </a:pPr>
            <a:fld id="{0726B3C5-E9CA-4DF8-ABE4-FD1023A32973}" type="slidenum">
              <a:rPr lang="en-US" altLang="ja-JP" smtClean="0"/>
              <a:pPr>
                <a:defRPr/>
              </a:pPr>
              <a:t>25</a:t>
            </a:fld>
            <a:endParaRPr lang="en-US" altLang="ja-JP"/>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テキスト ボックス 76"/>
          <p:cNvSpPr txBox="1"/>
          <p:nvPr/>
        </p:nvSpPr>
        <p:spPr>
          <a:xfrm>
            <a:off x="523518" y="125408"/>
            <a:ext cx="7939981" cy="707886"/>
          </a:xfrm>
          <a:prstGeom prst="rect">
            <a:avLst/>
          </a:prstGeom>
          <a:noFill/>
        </p:spPr>
        <p:txBody>
          <a:bodyPr wrap="square">
            <a:spAutoFit/>
          </a:bodyPr>
          <a:lstStyle/>
          <a:p>
            <a:pPr eaLnBrk="1" fontAlgn="auto" hangingPunct="1">
              <a:spcBef>
                <a:spcPts val="0"/>
              </a:spcBef>
              <a:spcAft>
                <a:spcPts val="0"/>
              </a:spcAft>
              <a:defRPr/>
            </a:pPr>
            <a:r>
              <a:rPr kumimoji="1" lang="en-US" altLang="ja-JP" sz="2000" dirty="0" smtClean="0">
                <a:solidFill>
                  <a:prstClr val="black"/>
                </a:solidFill>
                <a:latin typeface="Calibri" panose="020F0502020204030204"/>
                <a:ea typeface="ＭＳ Ｐゴシック" panose="020B0600070205080204" pitchFamily="50" charset="-128"/>
              </a:rPr>
              <a:t>(7) </a:t>
            </a:r>
            <a:r>
              <a:rPr kumimoji="1" lang="en-US" altLang="ja-JP" sz="2000" dirty="0">
                <a:solidFill>
                  <a:prstClr val="black"/>
                </a:solidFill>
                <a:latin typeface="Calibri" panose="020F0502020204030204"/>
                <a:ea typeface="ＭＳ Ｐゴシック" panose="020B0600070205080204" pitchFamily="50" charset="-128"/>
              </a:rPr>
              <a:t>Automated </a:t>
            </a:r>
            <a:r>
              <a:rPr kumimoji="1" lang="en-US" altLang="ja-JP" sz="2000" dirty="0" smtClean="0">
                <a:solidFill>
                  <a:prstClr val="black"/>
                </a:solidFill>
                <a:latin typeface="Calibri" panose="020F0502020204030204"/>
                <a:ea typeface="ＭＳ Ｐゴシック" panose="020B0600070205080204" pitchFamily="50" charset="-128"/>
              </a:rPr>
              <a:t>Shuttle bus in restricted area</a:t>
            </a:r>
            <a:endParaRPr kumimoji="1" lang="en-US" altLang="ja-JP" sz="2000" dirty="0">
              <a:solidFill>
                <a:prstClr val="black"/>
              </a:solidFill>
              <a:latin typeface="Calibri" panose="020F0502020204030204"/>
              <a:ea typeface="ＭＳ Ｐゴシック" panose="020B0600070205080204" pitchFamily="50" charset="-128"/>
            </a:endParaRPr>
          </a:p>
          <a:p>
            <a:pPr eaLnBrk="1" fontAlgn="auto" hangingPunct="1">
              <a:spcBef>
                <a:spcPts val="0"/>
              </a:spcBef>
              <a:spcAft>
                <a:spcPts val="0"/>
              </a:spcAft>
              <a:defRPr/>
            </a:pPr>
            <a:r>
              <a:rPr kumimoji="1" lang="en-US" altLang="ja-JP" sz="2000" dirty="0" smtClean="0">
                <a:solidFill>
                  <a:prstClr val="black"/>
                </a:solidFill>
                <a:latin typeface="Calibri" panose="020F0502020204030204"/>
                <a:ea typeface="ＭＳ Ｐゴシック" panose="020B0600070205080204" pitchFamily="50" charset="-128"/>
              </a:rPr>
              <a:t>(8) </a:t>
            </a:r>
            <a:r>
              <a:rPr kumimoji="1" lang="en-US" altLang="ja-JP" sz="2000" dirty="0">
                <a:solidFill>
                  <a:prstClr val="black"/>
                </a:solidFill>
                <a:latin typeface="Calibri" panose="020F0502020204030204"/>
                <a:ea typeface="ＭＳ Ｐゴシック" panose="020B0600070205080204" pitchFamily="50" charset="-128"/>
              </a:rPr>
              <a:t>Automated </a:t>
            </a:r>
            <a:r>
              <a:rPr kumimoji="1" lang="en-US" altLang="ja-JP" sz="2000" dirty="0" smtClean="0">
                <a:solidFill>
                  <a:prstClr val="black"/>
                </a:solidFill>
                <a:latin typeface="Calibri" panose="020F0502020204030204"/>
                <a:ea typeface="ＭＳ Ｐゴシック" panose="020B0600070205080204" pitchFamily="50" charset="-128"/>
              </a:rPr>
              <a:t>delivery vehicle in a sparsely populated </a:t>
            </a:r>
            <a:r>
              <a:rPr kumimoji="1" lang="en-US" altLang="ja-JP" sz="2000" dirty="0">
                <a:solidFill>
                  <a:prstClr val="black"/>
                </a:solidFill>
                <a:latin typeface="Calibri" panose="020F0502020204030204"/>
                <a:ea typeface="ＭＳ Ｐゴシック" panose="020B0600070205080204" pitchFamily="50" charset="-128"/>
              </a:rPr>
              <a:t>area</a:t>
            </a:r>
            <a:endParaRPr kumimoji="1" lang="ja-JP" altLang="en-US" sz="2000" dirty="0">
              <a:solidFill>
                <a:prstClr val="black"/>
              </a:solidFill>
              <a:latin typeface="Calibri" panose="020F0502020204030204"/>
              <a:ea typeface="ＭＳ Ｐゴシック" panose="020B0600070205080204" pitchFamily="50" charset="-128"/>
            </a:endParaRPr>
          </a:p>
        </p:txBody>
      </p:sp>
      <p:sp>
        <p:nvSpPr>
          <p:cNvPr id="19" name="テキスト ボックス 18"/>
          <p:cNvSpPr txBox="1"/>
          <p:nvPr/>
        </p:nvSpPr>
        <p:spPr>
          <a:xfrm>
            <a:off x="2594362" y="777520"/>
            <a:ext cx="1905001" cy="369332"/>
          </a:xfrm>
          <a:prstGeom prst="rect">
            <a:avLst/>
          </a:prstGeom>
          <a:noFill/>
        </p:spPr>
        <p:txBody>
          <a:bodyPr wrap="square">
            <a:spAutoFit/>
          </a:bodyPr>
          <a:lstStyle/>
          <a:p>
            <a:pPr eaLnBrk="1" fontAlgn="auto" hangingPunct="1">
              <a:spcBef>
                <a:spcPts val="0"/>
              </a:spcBef>
              <a:spcAft>
                <a:spcPts val="0"/>
              </a:spcAft>
              <a:defRPr/>
            </a:pPr>
            <a:r>
              <a:rPr kumimoji="1" lang="en-US" altLang="ja-JP" dirty="0">
                <a:solidFill>
                  <a:srgbClr val="FF0000"/>
                </a:solidFill>
                <a:latin typeface="Calibri" panose="020F0502020204030204"/>
                <a:ea typeface="ＭＳ Ｐゴシック" panose="020B0600070205080204" pitchFamily="50" charset="-128"/>
              </a:rPr>
              <a:t>Function sharing</a:t>
            </a:r>
            <a:endParaRPr kumimoji="1" lang="ja-JP" altLang="en-US" dirty="0">
              <a:solidFill>
                <a:srgbClr val="FF0000"/>
              </a:solidFill>
              <a:latin typeface="Calibri" panose="020F0502020204030204"/>
              <a:ea typeface="ＭＳ Ｐゴシック" panose="020B0600070205080204" pitchFamily="50" charset="-128"/>
            </a:endParaRPr>
          </a:p>
        </p:txBody>
      </p:sp>
      <p:grpSp>
        <p:nvGrpSpPr>
          <p:cNvPr id="34833" name="グループ化 1"/>
          <p:cNvGrpSpPr>
            <a:grpSpLocks/>
          </p:cNvGrpSpPr>
          <p:nvPr/>
        </p:nvGrpSpPr>
        <p:grpSpPr bwMode="auto">
          <a:xfrm>
            <a:off x="1913663" y="956845"/>
            <a:ext cx="5206836" cy="4170925"/>
            <a:chOff x="268937" y="737177"/>
            <a:chExt cx="7032154" cy="5681309"/>
          </a:xfrm>
        </p:grpSpPr>
        <p:cxnSp>
          <p:nvCxnSpPr>
            <p:cNvPr id="21" name="直線コネクタ 20"/>
            <p:cNvCxnSpPr/>
            <p:nvPr/>
          </p:nvCxnSpPr>
          <p:spPr>
            <a:xfrm flipH="1">
              <a:off x="2603282" y="1397285"/>
              <a:ext cx="31544" cy="5021201"/>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897413" y="5913696"/>
              <a:ext cx="1703441" cy="310640"/>
            </a:xfrm>
            <a:prstGeom prst="rect">
              <a:avLst/>
            </a:prstGeom>
            <a:solidFill>
              <a:schemeClr val="accent2">
                <a:alpha val="66000"/>
              </a:schemeClr>
            </a:solidFill>
            <a:ln w="38100">
              <a:solidFill>
                <a:schemeClr val="accent2">
                  <a:lumMod val="75000"/>
                </a:schemeClr>
              </a:solidFill>
            </a:ln>
          </p:spPr>
          <p:txBody>
            <a:bodyPr>
              <a:spAutoFit/>
            </a:bodyPr>
            <a:lstStyle/>
            <a:p>
              <a:pPr algn="ctr" eaLnBrk="1" fontAlgn="auto" hangingPunct="1">
                <a:spcBef>
                  <a:spcPts val="0"/>
                </a:spcBef>
                <a:spcAft>
                  <a:spcPts val="0"/>
                </a:spcAft>
                <a:defRPr/>
              </a:pPr>
              <a:r>
                <a:rPr kumimoji="1" lang="en-US" altLang="ja-JP" sz="720" dirty="0">
                  <a:solidFill>
                    <a:prstClr val="black"/>
                  </a:solidFill>
                  <a:latin typeface="Calibri" panose="020F0502020204030204"/>
                  <a:ea typeface="ＭＳ Ｐゴシック" panose="020B0600070205080204" pitchFamily="50" charset="-128"/>
                </a:rPr>
                <a:t>Driving</a:t>
              </a:r>
              <a:r>
                <a:rPr kumimoji="1" lang="ja-JP" altLang="en-US" sz="720" dirty="0">
                  <a:solidFill>
                    <a:prstClr val="black"/>
                  </a:solidFill>
                  <a:latin typeface="Calibri" panose="020F0502020204030204"/>
                  <a:ea typeface="ＭＳ Ｐゴシック" panose="020B0600070205080204" pitchFamily="50" charset="-128"/>
                </a:rPr>
                <a:t> </a:t>
              </a:r>
              <a:r>
                <a:rPr kumimoji="1" lang="en-US" altLang="ja-JP" sz="720" dirty="0">
                  <a:solidFill>
                    <a:prstClr val="black"/>
                  </a:solidFill>
                  <a:latin typeface="Calibri" panose="020F0502020204030204"/>
                  <a:ea typeface="ＭＳ Ｐゴシック" panose="020B0600070205080204" pitchFamily="50" charset="-128"/>
                </a:rPr>
                <a:t>function</a:t>
              </a:r>
              <a:endParaRPr kumimoji="1" lang="ja-JP" altLang="en-US" sz="720" dirty="0">
                <a:solidFill>
                  <a:prstClr val="black"/>
                </a:solidFill>
                <a:latin typeface="Calibri" panose="020F0502020204030204"/>
                <a:ea typeface="ＭＳ Ｐゴシック" panose="020B0600070205080204" pitchFamily="50" charset="-128"/>
              </a:endParaRPr>
            </a:p>
          </p:txBody>
        </p:sp>
        <p:sp>
          <p:nvSpPr>
            <p:cNvPr id="6" name="テキスト ボックス 5"/>
            <p:cNvSpPr txBox="1"/>
            <p:nvPr/>
          </p:nvSpPr>
          <p:spPr>
            <a:xfrm>
              <a:off x="2625120" y="5928258"/>
              <a:ext cx="2033452" cy="310640"/>
            </a:xfrm>
            <a:prstGeom prst="rect">
              <a:avLst/>
            </a:prstGeom>
            <a:solidFill>
              <a:schemeClr val="accent1">
                <a:alpha val="66000"/>
              </a:schemeClr>
            </a:solidFill>
            <a:ln w="38100">
              <a:solidFill>
                <a:schemeClr val="accent1"/>
              </a:solidFill>
            </a:ln>
          </p:spPr>
          <p:txBody>
            <a:bodyPr>
              <a:spAutoFit/>
            </a:bodyPr>
            <a:lstStyle/>
            <a:p>
              <a:pPr algn="ctr" eaLnBrk="1" fontAlgn="auto" hangingPunct="1">
                <a:spcBef>
                  <a:spcPts val="0"/>
                </a:spcBef>
                <a:spcAft>
                  <a:spcPts val="0"/>
                </a:spcAft>
                <a:defRPr/>
              </a:pPr>
              <a:r>
                <a:rPr kumimoji="1" lang="en-US" altLang="ja-JP" sz="720" dirty="0">
                  <a:solidFill>
                    <a:prstClr val="black"/>
                  </a:solidFill>
                  <a:latin typeface="Calibri" panose="020F0502020204030204"/>
                  <a:ea typeface="ＭＳ Ｐゴシック" panose="020B0600070205080204" pitchFamily="50" charset="-128"/>
                </a:rPr>
                <a:t>Driving</a:t>
              </a:r>
              <a:r>
                <a:rPr kumimoji="1" lang="ja-JP" altLang="en-US" sz="720" dirty="0">
                  <a:solidFill>
                    <a:prstClr val="black"/>
                  </a:solidFill>
                  <a:latin typeface="Calibri" panose="020F0502020204030204"/>
                  <a:ea typeface="ＭＳ Ｐゴシック" panose="020B0600070205080204" pitchFamily="50" charset="-128"/>
                </a:rPr>
                <a:t> </a:t>
              </a:r>
              <a:r>
                <a:rPr kumimoji="1" lang="en-US" altLang="ja-JP" sz="720" dirty="0">
                  <a:solidFill>
                    <a:prstClr val="black"/>
                  </a:solidFill>
                  <a:latin typeface="Calibri" panose="020F0502020204030204"/>
                  <a:ea typeface="ＭＳ Ｐゴシック" panose="020B0600070205080204" pitchFamily="50" charset="-128"/>
                </a:rPr>
                <a:t>management</a:t>
              </a:r>
              <a:endParaRPr kumimoji="1" lang="ja-JP" altLang="en-US" sz="720" dirty="0">
                <a:solidFill>
                  <a:prstClr val="black"/>
                </a:solidFill>
                <a:latin typeface="Calibri" panose="020F0502020204030204"/>
                <a:ea typeface="ＭＳ Ｐゴシック" panose="020B0600070205080204" pitchFamily="50" charset="-128"/>
              </a:endParaRPr>
            </a:p>
          </p:txBody>
        </p:sp>
        <p:sp>
          <p:nvSpPr>
            <p:cNvPr id="3" name="正方形/長方形 2"/>
            <p:cNvSpPr/>
            <p:nvPr/>
          </p:nvSpPr>
          <p:spPr>
            <a:xfrm>
              <a:off x="928256" y="1139958"/>
              <a:ext cx="1703088" cy="866641"/>
            </a:xfrm>
            <a:prstGeom prst="rect">
              <a:avLst/>
            </a:prstGeom>
            <a:solidFill>
              <a:schemeClr val="accent2">
                <a:lumMod val="20000"/>
                <a:lumOff val="80000"/>
              </a:schemeClr>
            </a:solidFill>
            <a:scene3d>
              <a:camera prst="orthographicFront"/>
              <a:lightRig rig="chilly" dir="t"/>
            </a:scene3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 name="正方形/長方形 3"/>
            <p:cNvSpPr/>
            <p:nvPr/>
          </p:nvSpPr>
          <p:spPr>
            <a:xfrm>
              <a:off x="2644533" y="1127903"/>
              <a:ext cx="1470492" cy="907650"/>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7" name="正方形/長方形 6"/>
            <p:cNvSpPr/>
            <p:nvPr/>
          </p:nvSpPr>
          <p:spPr>
            <a:xfrm>
              <a:off x="4100465" y="1120622"/>
              <a:ext cx="545975" cy="902797"/>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35" name="正方形/長方形 34"/>
            <p:cNvSpPr/>
            <p:nvPr/>
          </p:nvSpPr>
          <p:spPr>
            <a:xfrm>
              <a:off x="919253" y="2006431"/>
              <a:ext cx="1220556" cy="827563"/>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36" name="正方形/長方形 35"/>
            <p:cNvSpPr/>
            <p:nvPr/>
          </p:nvSpPr>
          <p:spPr>
            <a:xfrm>
              <a:off x="2139809" y="2023418"/>
              <a:ext cx="2509057" cy="626133"/>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37" name="正方形/長方形 36"/>
            <p:cNvSpPr/>
            <p:nvPr/>
          </p:nvSpPr>
          <p:spPr>
            <a:xfrm>
              <a:off x="2134956" y="2627711"/>
              <a:ext cx="2511484" cy="206283"/>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38" name="正方形/長方形 37"/>
            <p:cNvSpPr/>
            <p:nvPr/>
          </p:nvSpPr>
          <p:spPr>
            <a:xfrm>
              <a:off x="919253" y="2836422"/>
              <a:ext cx="849294" cy="827563"/>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39" name="正方形/長方形 38"/>
            <p:cNvSpPr/>
            <p:nvPr/>
          </p:nvSpPr>
          <p:spPr>
            <a:xfrm>
              <a:off x="1766120" y="2838848"/>
              <a:ext cx="2875468" cy="395581"/>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0" name="正方形/長方形 39"/>
            <p:cNvSpPr/>
            <p:nvPr/>
          </p:nvSpPr>
          <p:spPr>
            <a:xfrm>
              <a:off x="1768547" y="3236855"/>
              <a:ext cx="2877893" cy="424704"/>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1" name="正方形/長方形 40"/>
            <p:cNvSpPr/>
            <p:nvPr/>
          </p:nvSpPr>
          <p:spPr>
            <a:xfrm>
              <a:off x="911973" y="3668838"/>
              <a:ext cx="533842" cy="827564"/>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2" name="正方形/長方形 41"/>
            <p:cNvSpPr/>
            <p:nvPr/>
          </p:nvSpPr>
          <p:spPr>
            <a:xfrm>
              <a:off x="1450668" y="3661558"/>
              <a:ext cx="3195773" cy="211137"/>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3" name="正方形/長方形 42"/>
            <p:cNvSpPr/>
            <p:nvPr/>
          </p:nvSpPr>
          <p:spPr>
            <a:xfrm>
              <a:off x="1448242" y="3887257"/>
              <a:ext cx="3198199" cy="606718"/>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4" name="正方形/長方形 43"/>
            <p:cNvSpPr/>
            <p:nvPr/>
          </p:nvSpPr>
          <p:spPr>
            <a:xfrm>
              <a:off x="907120" y="4493975"/>
              <a:ext cx="237802" cy="825137"/>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5" name="正方形/長方形 44"/>
            <p:cNvSpPr/>
            <p:nvPr/>
          </p:nvSpPr>
          <p:spPr>
            <a:xfrm>
              <a:off x="3991271" y="4498829"/>
              <a:ext cx="667302" cy="815429"/>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46" name="正方形/長方形 45"/>
            <p:cNvSpPr/>
            <p:nvPr/>
          </p:nvSpPr>
          <p:spPr>
            <a:xfrm>
              <a:off x="1147349" y="4498829"/>
              <a:ext cx="2843922" cy="820283"/>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56" name="テキスト ボックス 55"/>
            <p:cNvSpPr txBox="1"/>
            <p:nvPr/>
          </p:nvSpPr>
          <p:spPr>
            <a:xfrm>
              <a:off x="1603542" y="1470091"/>
              <a:ext cx="325158" cy="356751"/>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V</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57" name="テキスト ボックス 56"/>
            <p:cNvSpPr txBox="1"/>
            <p:nvPr/>
          </p:nvSpPr>
          <p:spPr>
            <a:xfrm>
              <a:off x="3117711" y="1426408"/>
              <a:ext cx="468324" cy="356751"/>
            </a:xfrm>
            <a:prstGeom prst="rect">
              <a:avLst/>
            </a:prstGeom>
            <a:noFill/>
          </p:spPr>
          <p:txBody>
            <a:bodyPr>
              <a:spAutoFit/>
            </a:bodyPr>
            <a:lstStyle/>
            <a:p>
              <a:pPr algn="ct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M</a:t>
              </a:r>
            </a:p>
          </p:txBody>
        </p:sp>
        <p:sp>
          <p:nvSpPr>
            <p:cNvPr id="68" name="テキスト ボックス 67"/>
            <p:cNvSpPr txBox="1"/>
            <p:nvPr/>
          </p:nvSpPr>
          <p:spPr>
            <a:xfrm>
              <a:off x="4219367" y="1433689"/>
              <a:ext cx="337290" cy="356750"/>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H</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69" name="テキスト ボックス 68"/>
            <p:cNvSpPr txBox="1"/>
            <p:nvPr/>
          </p:nvSpPr>
          <p:spPr>
            <a:xfrm>
              <a:off x="325726" y="4709967"/>
              <a:ext cx="678455" cy="564612"/>
            </a:xfrm>
            <a:prstGeom prst="rect">
              <a:avLst/>
            </a:prstGeom>
            <a:noFill/>
          </p:spPr>
          <p:txBody>
            <a:bodyPr wrap="square">
              <a:spAutoFit/>
            </a:bodyPr>
            <a:lstStyle/>
            <a:p>
              <a:pPr eaLnBrk="1" fontAlgn="auto" hangingPunct="1">
                <a:spcBef>
                  <a:spcPts val="0"/>
                </a:spcBef>
                <a:spcAft>
                  <a:spcPts val="0"/>
                </a:spcAft>
                <a:defRPr/>
              </a:pPr>
              <a:r>
                <a:rPr kumimoji="1" lang="en-US" altLang="ja-JP" dirty="0">
                  <a:solidFill>
                    <a:prstClr val="black"/>
                  </a:solidFill>
                  <a:latin typeface="Calibri" panose="020F0502020204030204"/>
                  <a:ea typeface="ＭＳ Ｐゴシック" panose="020B0600070205080204" pitchFamily="50" charset="-128"/>
                </a:rPr>
                <a:t>L0</a:t>
              </a:r>
              <a:endParaRPr kumimoji="1" lang="ja-JP" altLang="en-US" dirty="0">
                <a:solidFill>
                  <a:prstClr val="black"/>
                </a:solidFill>
                <a:latin typeface="Calibri" panose="020F0502020204030204"/>
                <a:ea typeface="ＭＳ Ｐゴシック" panose="020B0600070205080204" pitchFamily="50" charset="-128"/>
              </a:endParaRPr>
            </a:p>
          </p:txBody>
        </p:sp>
        <p:sp>
          <p:nvSpPr>
            <p:cNvPr id="70" name="テキスト ボックス 69"/>
            <p:cNvSpPr txBox="1"/>
            <p:nvPr/>
          </p:nvSpPr>
          <p:spPr>
            <a:xfrm>
              <a:off x="336880" y="3864249"/>
              <a:ext cx="662449" cy="564612"/>
            </a:xfrm>
            <a:prstGeom prst="rect">
              <a:avLst/>
            </a:prstGeom>
            <a:noFill/>
          </p:spPr>
          <p:txBody>
            <a:bodyPr wrap="square">
              <a:spAutoFit/>
            </a:bodyPr>
            <a:lstStyle/>
            <a:p>
              <a:pPr eaLnBrk="1" fontAlgn="auto" hangingPunct="1">
                <a:spcBef>
                  <a:spcPts val="0"/>
                </a:spcBef>
                <a:spcAft>
                  <a:spcPts val="0"/>
                </a:spcAft>
                <a:defRPr/>
              </a:pPr>
              <a:r>
                <a:rPr kumimoji="1" lang="en-US" altLang="ja-JP" dirty="0">
                  <a:solidFill>
                    <a:prstClr val="black"/>
                  </a:solidFill>
                  <a:latin typeface="Calibri" panose="020F0502020204030204"/>
                  <a:ea typeface="ＭＳ Ｐゴシック" panose="020B0600070205080204" pitchFamily="50" charset="-128"/>
                </a:rPr>
                <a:t>L1</a:t>
              </a:r>
              <a:endParaRPr kumimoji="1" lang="ja-JP" altLang="en-US" dirty="0">
                <a:solidFill>
                  <a:prstClr val="black"/>
                </a:solidFill>
                <a:latin typeface="Calibri" panose="020F0502020204030204"/>
                <a:ea typeface="ＭＳ Ｐゴシック" panose="020B0600070205080204" pitchFamily="50" charset="-128"/>
              </a:endParaRPr>
            </a:p>
          </p:txBody>
        </p:sp>
        <p:sp>
          <p:nvSpPr>
            <p:cNvPr id="71" name="テキスト ボックス 70"/>
            <p:cNvSpPr txBox="1"/>
            <p:nvPr/>
          </p:nvSpPr>
          <p:spPr>
            <a:xfrm>
              <a:off x="325726" y="3023290"/>
              <a:ext cx="671178" cy="564612"/>
            </a:xfrm>
            <a:prstGeom prst="rect">
              <a:avLst/>
            </a:prstGeom>
            <a:noFill/>
          </p:spPr>
          <p:txBody>
            <a:bodyPr wrap="square">
              <a:spAutoFit/>
            </a:bodyPr>
            <a:lstStyle/>
            <a:p>
              <a:pPr eaLnBrk="1" fontAlgn="auto" hangingPunct="1">
                <a:spcBef>
                  <a:spcPts val="0"/>
                </a:spcBef>
                <a:spcAft>
                  <a:spcPts val="0"/>
                </a:spcAft>
                <a:defRPr/>
              </a:pPr>
              <a:r>
                <a:rPr kumimoji="1" lang="en-US" altLang="ja-JP" dirty="0">
                  <a:solidFill>
                    <a:prstClr val="black"/>
                  </a:solidFill>
                  <a:latin typeface="Calibri" panose="020F0502020204030204"/>
                  <a:ea typeface="ＭＳ Ｐゴシック" panose="020B0600070205080204" pitchFamily="50" charset="-128"/>
                </a:rPr>
                <a:t>L2</a:t>
              </a:r>
              <a:endParaRPr kumimoji="1" lang="ja-JP" altLang="en-US" dirty="0">
                <a:solidFill>
                  <a:prstClr val="black"/>
                </a:solidFill>
                <a:latin typeface="Calibri" panose="020F0502020204030204"/>
                <a:ea typeface="ＭＳ Ｐゴシック" panose="020B0600070205080204" pitchFamily="50" charset="-128"/>
              </a:endParaRPr>
            </a:p>
          </p:txBody>
        </p:sp>
        <p:sp>
          <p:nvSpPr>
            <p:cNvPr id="72" name="テキスト ボックス 71"/>
            <p:cNvSpPr txBox="1"/>
            <p:nvPr/>
          </p:nvSpPr>
          <p:spPr>
            <a:xfrm>
              <a:off x="347516" y="2256398"/>
              <a:ext cx="644534" cy="564612"/>
            </a:xfrm>
            <a:prstGeom prst="rect">
              <a:avLst/>
            </a:prstGeom>
            <a:noFill/>
          </p:spPr>
          <p:txBody>
            <a:bodyPr wrap="square">
              <a:spAutoFit/>
            </a:bodyPr>
            <a:lstStyle/>
            <a:p>
              <a:pPr eaLnBrk="1" fontAlgn="auto" hangingPunct="1">
                <a:spcBef>
                  <a:spcPts val="0"/>
                </a:spcBef>
                <a:spcAft>
                  <a:spcPts val="0"/>
                </a:spcAft>
                <a:defRPr/>
              </a:pPr>
              <a:r>
                <a:rPr kumimoji="1" lang="en-US" altLang="ja-JP" dirty="0">
                  <a:solidFill>
                    <a:prstClr val="black"/>
                  </a:solidFill>
                  <a:latin typeface="Calibri" panose="020F0502020204030204"/>
                  <a:ea typeface="ＭＳ Ｐゴシック" panose="020B0600070205080204" pitchFamily="50" charset="-128"/>
                </a:rPr>
                <a:t>L3</a:t>
              </a:r>
              <a:endParaRPr kumimoji="1" lang="ja-JP" altLang="en-US" dirty="0">
                <a:solidFill>
                  <a:prstClr val="black"/>
                </a:solidFill>
                <a:latin typeface="Calibri" panose="020F0502020204030204"/>
                <a:ea typeface="ＭＳ Ｐゴシック" panose="020B0600070205080204" pitchFamily="50" charset="-128"/>
              </a:endParaRPr>
            </a:p>
          </p:txBody>
        </p:sp>
        <p:sp>
          <p:nvSpPr>
            <p:cNvPr id="73" name="テキスト ボックス 72"/>
            <p:cNvSpPr txBox="1"/>
            <p:nvPr/>
          </p:nvSpPr>
          <p:spPr>
            <a:xfrm>
              <a:off x="313752" y="1423981"/>
              <a:ext cx="663739" cy="564612"/>
            </a:xfrm>
            <a:prstGeom prst="rect">
              <a:avLst/>
            </a:prstGeom>
            <a:noFill/>
          </p:spPr>
          <p:txBody>
            <a:bodyPr wrap="square">
              <a:spAutoFit/>
            </a:bodyPr>
            <a:lstStyle/>
            <a:p>
              <a:pPr eaLnBrk="1" fontAlgn="auto" hangingPunct="1">
                <a:spcBef>
                  <a:spcPts val="0"/>
                </a:spcBef>
                <a:spcAft>
                  <a:spcPts val="0"/>
                </a:spcAft>
                <a:defRPr/>
              </a:pPr>
              <a:r>
                <a:rPr kumimoji="1" lang="en-US" altLang="ja-JP" dirty="0">
                  <a:solidFill>
                    <a:prstClr val="black"/>
                  </a:solidFill>
                  <a:latin typeface="Calibri" panose="020F0502020204030204"/>
                  <a:ea typeface="ＭＳ Ｐゴシック" panose="020B0600070205080204" pitchFamily="50" charset="-128"/>
                </a:rPr>
                <a:t>L4</a:t>
              </a:r>
              <a:endParaRPr kumimoji="1" lang="ja-JP" altLang="en-US" dirty="0">
                <a:solidFill>
                  <a:prstClr val="black"/>
                </a:solidFill>
                <a:latin typeface="Calibri" panose="020F0502020204030204"/>
                <a:ea typeface="ＭＳ Ｐゴシック" panose="020B0600070205080204" pitchFamily="50" charset="-128"/>
              </a:endParaRPr>
            </a:p>
          </p:txBody>
        </p:sp>
        <p:sp>
          <p:nvSpPr>
            <p:cNvPr id="76" name="テキスト ボックス 75"/>
            <p:cNvSpPr txBox="1"/>
            <p:nvPr/>
          </p:nvSpPr>
          <p:spPr>
            <a:xfrm>
              <a:off x="897413" y="5590922"/>
              <a:ext cx="3761159" cy="356751"/>
            </a:xfrm>
            <a:prstGeom prst="rect">
              <a:avLst/>
            </a:prstGeom>
            <a:solidFill>
              <a:schemeClr val="accent4">
                <a:lumMod val="40000"/>
                <a:lumOff val="60000"/>
              </a:schemeClr>
            </a:solidFill>
            <a:ln>
              <a:solidFill>
                <a:schemeClr val="tx1"/>
              </a:solidFill>
            </a:ln>
          </p:spPr>
          <p:txBody>
            <a:bodyPr>
              <a:spAutoFit/>
            </a:bodyPr>
            <a:lstStyle/>
            <a:p>
              <a:pPr algn="ct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Communication network</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48" name="テキスト ボックス 47"/>
            <p:cNvSpPr txBox="1"/>
            <p:nvPr/>
          </p:nvSpPr>
          <p:spPr>
            <a:xfrm>
              <a:off x="1317208" y="2241837"/>
              <a:ext cx="325158" cy="356751"/>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V</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49" name="テキスト ボックス 48"/>
            <p:cNvSpPr txBox="1"/>
            <p:nvPr/>
          </p:nvSpPr>
          <p:spPr>
            <a:xfrm>
              <a:off x="3059474" y="2188446"/>
              <a:ext cx="465898" cy="356751"/>
            </a:xfrm>
            <a:prstGeom prst="rect">
              <a:avLst/>
            </a:prstGeom>
            <a:noFill/>
          </p:spPr>
          <p:txBody>
            <a:bodyPr>
              <a:spAutoFit/>
            </a:bodyPr>
            <a:lstStyle/>
            <a:p>
              <a:pPr algn="ct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M</a:t>
              </a:r>
            </a:p>
          </p:txBody>
        </p:sp>
        <p:sp>
          <p:nvSpPr>
            <p:cNvPr id="50" name="テキスト ボックス 49"/>
            <p:cNvSpPr txBox="1"/>
            <p:nvPr/>
          </p:nvSpPr>
          <p:spPr>
            <a:xfrm>
              <a:off x="3141977" y="2564612"/>
              <a:ext cx="337290" cy="356750"/>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H</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51" name="テキスト ボックス 50"/>
            <p:cNvSpPr txBox="1"/>
            <p:nvPr/>
          </p:nvSpPr>
          <p:spPr>
            <a:xfrm>
              <a:off x="1222572" y="3100950"/>
              <a:ext cx="325158" cy="356751"/>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V</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59" name="テキスト ボックス 58"/>
            <p:cNvSpPr txBox="1"/>
            <p:nvPr/>
          </p:nvSpPr>
          <p:spPr>
            <a:xfrm>
              <a:off x="1004182" y="3889684"/>
              <a:ext cx="286333" cy="356750"/>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V</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62" name="テキスト ボックス 61"/>
            <p:cNvSpPr txBox="1"/>
            <p:nvPr/>
          </p:nvSpPr>
          <p:spPr>
            <a:xfrm>
              <a:off x="880428" y="4763359"/>
              <a:ext cx="325158" cy="356750"/>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V</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78" name="テキスト ボックス 77"/>
            <p:cNvSpPr txBox="1"/>
            <p:nvPr/>
          </p:nvSpPr>
          <p:spPr>
            <a:xfrm>
              <a:off x="2780420" y="2875252"/>
              <a:ext cx="468326" cy="356750"/>
            </a:xfrm>
            <a:prstGeom prst="rect">
              <a:avLst/>
            </a:prstGeom>
            <a:noFill/>
          </p:spPr>
          <p:txBody>
            <a:bodyPr>
              <a:spAutoFit/>
            </a:bodyPr>
            <a:lstStyle/>
            <a:p>
              <a:pPr algn="ct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M</a:t>
              </a:r>
            </a:p>
          </p:txBody>
        </p:sp>
        <p:sp>
          <p:nvSpPr>
            <p:cNvPr id="79" name="テキスト ボックス 78"/>
            <p:cNvSpPr txBox="1"/>
            <p:nvPr/>
          </p:nvSpPr>
          <p:spPr>
            <a:xfrm>
              <a:off x="2860497" y="3263551"/>
              <a:ext cx="337290" cy="356750"/>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H</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80" name="テキスト ボックス 79"/>
            <p:cNvSpPr txBox="1"/>
            <p:nvPr/>
          </p:nvSpPr>
          <p:spPr>
            <a:xfrm>
              <a:off x="2860497" y="4045004"/>
              <a:ext cx="337290" cy="356750"/>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H</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81" name="テキスト ボックス 80"/>
            <p:cNvSpPr txBox="1"/>
            <p:nvPr/>
          </p:nvSpPr>
          <p:spPr>
            <a:xfrm>
              <a:off x="2474674" y="4765785"/>
              <a:ext cx="337292" cy="356751"/>
            </a:xfrm>
            <a:prstGeom prst="rect">
              <a:avLst/>
            </a:prstGeom>
            <a:noFill/>
          </p:spPr>
          <p:txBody>
            <a:bodyPr>
              <a:spAutoFit/>
            </a:bodyPr>
            <a:lstStyle/>
            <a:p>
              <a:pP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H</a:t>
              </a:r>
              <a:endParaRPr kumimoji="1" lang="ja-JP" altLang="en-US" sz="916" dirty="0">
                <a:solidFill>
                  <a:prstClr val="black"/>
                </a:solidFill>
                <a:latin typeface="Calibri" panose="020F0502020204030204"/>
                <a:ea typeface="ＭＳ Ｐゴシック" panose="020B0600070205080204" pitchFamily="50" charset="-128"/>
              </a:endParaRPr>
            </a:p>
          </p:txBody>
        </p:sp>
        <p:sp>
          <p:nvSpPr>
            <p:cNvPr id="82" name="テキスト ボックス 81"/>
            <p:cNvSpPr txBox="1"/>
            <p:nvPr/>
          </p:nvSpPr>
          <p:spPr>
            <a:xfrm>
              <a:off x="2777994" y="3613021"/>
              <a:ext cx="468324" cy="356750"/>
            </a:xfrm>
            <a:prstGeom prst="rect">
              <a:avLst/>
            </a:prstGeom>
            <a:noFill/>
          </p:spPr>
          <p:txBody>
            <a:bodyPr>
              <a:spAutoFit/>
            </a:bodyPr>
            <a:lstStyle/>
            <a:p>
              <a:pPr algn="ct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M</a:t>
              </a:r>
            </a:p>
          </p:txBody>
        </p:sp>
        <p:sp>
          <p:nvSpPr>
            <p:cNvPr id="83" name="テキスト ボックス 82"/>
            <p:cNvSpPr txBox="1"/>
            <p:nvPr/>
          </p:nvSpPr>
          <p:spPr>
            <a:xfrm>
              <a:off x="4088333" y="4724529"/>
              <a:ext cx="468324" cy="356750"/>
            </a:xfrm>
            <a:prstGeom prst="rect">
              <a:avLst/>
            </a:prstGeom>
            <a:noFill/>
          </p:spPr>
          <p:txBody>
            <a:bodyPr>
              <a:spAutoFit/>
            </a:bodyPr>
            <a:lstStyle/>
            <a:p>
              <a:pPr algn="ctr" eaLnBrk="1" fontAlgn="auto" hangingPunct="1">
                <a:spcBef>
                  <a:spcPts val="0"/>
                </a:spcBef>
                <a:spcAft>
                  <a:spcPts val="0"/>
                </a:spcAft>
                <a:defRPr/>
              </a:pPr>
              <a:r>
                <a:rPr kumimoji="1" lang="en-US" altLang="ja-JP" sz="916" dirty="0">
                  <a:solidFill>
                    <a:prstClr val="black"/>
                  </a:solidFill>
                  <a:latin typeface="Calibri" panose="020F0502020204030204"/>
                  <a:ea typeface="ＭＳ Ｐゴシック" panose="020B0600070205080204" pitchFamily="50" charset="-128"/>
                </a:rPr>
                <a:t>M</a:t>
              </a:r>
            </a:p>
          </p:txBody>
        </p:sp>
        <p:sp>
          <p:nvSpPr>
            <p:cNvPr id="86" name="テキスト ボックス 85"/>
            <p:cNvSpPr txBox="1"/>
            <p:nvPr/>
          </p:nvSpPr>
          <p:spPr>
            <a:xfrm rot="805527">
              <a:off x="4663973" y="737177"/>
              <a:ext cx="1611232" cy="509643"/>
            </a:xfrm>
            <a:prstGeom prst="rect">
              <a:avLst/>
            </a:prstGeom>
            <a:noFill/>
          </p:spPr>
          <p:txBody>
            <a:bodyPr>
              <a:spAutoFit/>
            </a:bodyPr>
            <a:lstStyle/>
            <a:p>
              <a:pPr eaLnBrk="1" fontAlgn="auto" hangingPunct="1">
                <a:spcBef>
                  <a:spcPts val="0"/>
                </a:spcBef>
                <a:spcAft>
                  <a:spcPts val="0"/>
                </a:spcAft>
                <a:defRPr/>
              </a:pPr>
              <a:r>
                <a:rPr kumimoji="1" lang="en-US" altLang="ja-JP" sz="785" dirty="0">
                  <a:solidFill>
                    <a:srgbClr val="FF0000"/>
                  </a:solidFill>
                  <a:latin typeface="Calibri" panose="020F0502020204030204"/>
                  <a:ea typeface="ＭＳ Ｐゴシック" panose="020B0600070205080204" pitchFamily="50" charset="-128"/>
                </a:rPr>
                <a:t>Traffic </a:t>
              </a:r>
              <a:r>
                <a:rPr kumimoji="1" lang="en-US" altLang="ja-JP" sz="720" dirty="0">
                  <a:solidFill>
                    <a:srgbClr val="FF0000"/>
                  </a:solidFill>
                  <a:latin typeface="Calibri" panose="020F0502020204030204"/>
                  <a:ea typeface="ＭＳ Ｐゴシック" panose="020B0600070205080204" pitchFamily="50" charset="-128"/>
                </a:rPr>
                <a:t>complexity</a:t>
              </a:r>
              <a:r>
                <a:rPr kumimoji="1" lang="ja-JP" altLang="en-US" sz="785" dirty="0">
                  <a:solidFill>
                    <a:srgbClr val="FF0000"/>
                  </a:solidFill>
                  <a:latin typeface="Calibri" panose="020F0502020204030204"/>
                  <a:ea typeface="ＭＳ Ｐゴシック" panose="020B0600070205080204" pitchFamily="50" charset="-128"/>
                </a:rPr>
                <a:t> </a:t>
              </a:r>
              <a:r>
                <a:rPr kumimoji="1" lang="en-US" altLang="ja-JP" sz="785" dirty="0">
                  <a:solidFill>
                    <a:srgbClr val="FF0000"/>
                  </a:solidFill>
                  <a:latin typeface="Calibri" panose="020F0502020204030204"/>
                  <a:ea typeface="ＭＳ Ｐゴシック" panose="020B0600070205080204" pitchFamily="50" charset="-128"/>
                </a:rPr>
                <a:t>level</a:t>
              </a:r>
              <a:endParaRPr kumimoji="1" lang="ja-JP" altLang="en-US" sz="785" dirty="0">
                <a:solidFill>
                  <a:srgbClr val="FF0000"/>
                </a:solidFill>
                <a:latin typeface="Calibri" panose="020F0502020204030204"/>
                <a:ea typeface="ＭＳ Ｐゴシック" panose="020B0600070205080204" pitchFamily="50" charset="-128"/>
              </a:endParaRPr>
            </a:p>
          </p:txBody>
        </p:sp>
        <p:cxnSp>
          <p:nvCxnSpPr>
            <p:cNvPr id="13" name="直線コネクタ 12"/>
            <p:cNvCxnSpPr/>
            <p:nvPr/>
          </p:nvCxnSpPr>
          <p:spPr>
            <a:xfrm>
              <a:off x="907120" y="788141"/>
              <a:ext cx="0" cy="368885"/>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a:off x="6114505" y="1047816"/>
              <a:ext cx="0" cy="386843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a:off x="4641587" y="984717"/>
              <a:ext cx="1487477" cy="373738"/>
            </a:xfrm>
            <a:prstGeom prst="straightConnector1">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flipH="1" flipV="1">
              <a:off x="284425" y="1147318"/>
              <a:ext cx="53384" cy="501392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a:off x="887707" y="984717"/>
              <a:ext cx="3724762" cy="0"/>
            </a:xfrm>
            <a:prstGeom prst="straightConnector1">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flipH="1">
              <a:off x="268937" y="1135183"/>
              <a:ext cx="65759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a:xfrm flipH="1">
              <a:off x="268937" y="6153956"/>
              <a:ext cx="65759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 name="直線コネクタ 141"/>
            <p:cNvCxnSpPr/>
            <p:nvPr/>
          </p:nvCxnSpPr>
          <p:spPr>
            <a:xfrm>
              <a:off x="4641587" y="778433"/>
              <a:ext cx="0" cy="368885"/>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flipV="1">
              <a:off x="6398413" y="1106060"/>
              <a:ext cx="0" cy="3980072"/>
            </a:xfrm>
            <a:prstGeom prst="straightConnector1">
              <a:avLst/>
            </a:prstGeom>
            <a:ln w="317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6337748" y="2023418"/>
              <a:ext cx="706128" cy="2259419"/>
            </a:xfrm>
            <a:prstGeom prst="rect">
              <a:avLst/>
            </a:prstGeom>
            <a:noFill/>
          </p:spPr>
          <p:txBody>
            <a:bodyPr vert="eaVert">
              <a:spAutoFit/>
            </a:bodyPr>
            <a:lstStyle/>
            <a:p>
              <a:pPr eaLnBrk="1" fontAlgn="auto" hangingPunct="1">
                <a:spcBef>
                  <a:spcPts val="0"/>
                </a:spcBef>
                <a:spcAft>
                  <a:spcPts val="0"/>
                </a:spcAft>
                <a:defRPr/>
              </a:pPr>
              <a:r>
                <a:rPr kumimoji="1" lang="en-US" altLang="ja-JP" dirty="0">
                  <a:solidFill>
                    <a:srgbClr val="FF0000"/>
                  </a:solidFill>
                  <a:latin typeface="Calibri" panose="020F0502020204030204"/>
                  <a:ea typeface="ＭＳ Ｐゴシック" panose="020B0600070205080204" pitchFamily="50" charset="-128"/>
                </a:rPr>
                <a:t>Development</a:t>
              </a:r>
              <a:endParaRPr kumimoji="1" lang="ja-JP" altLang="en-US" dirty="0">
                <a:solidFill>
                  <a:srgbClr val="FF0000"/>
                </a:solidFill>
                <a:latin typeface="Calibri" panose="020F0502020204030204"/>
                <a:ea typeface="ＭＳ Ｐゴシック" panose="020B0600070205080204" pitchFamily="50" charset="-128"/>
              </a:endParaRPr>
            </a:p>
          </p:txBody>
        </p:sp>
        <p:sp>
          <p:nvSpPr>
            <p:cNvPr id="47" name="テキスト ボックス 46"/>
            <p:cNvSpPr txBox="1"/>
            <p:nvPr/>
          </p:nvSpPr>
          <p:spPr>
            <a:xfrm>
              <a:off x="6158183" y="826971"/>
              <a:ext cx="664876" cy="310640"/>
            </a:xfrm>
            <a:prstGeom prst="rect">
              <a:avLst/>
            </a:prstGeom>
            <a:noFill/>
          </p:spPr>
          <p:txBody>
            <a:bodyPr>
              <a:spAutoFit/>
            </a:bodyPr>
            <a:lstStyle/>
            <a:p>
              <a:pPr eaLnBrk="1" fontAlgn="auto" hangingPunct="1">
                <a:spcBef>
                  <a:spcPts val="0"/>
                </a:spcBef>
                <a:spcAft>
                  <a:spcPts val="0"/>
                </a:spcAft>
                <a:defRPr/>
              </a:pPr>
              <a:r>
                <a:rPr kumimoji="1" lang="en-US" altLang="ja-JP" sz="720" dirty="0">
                  <a:solidFill>
                    <a:srgbClr val="FF0000"/>
                  </a:solidFill>
                  <a:latin typeface="Calibri" panose="020F0502020204030204"/>
                  <a:ea typeface="ＭＳ Ｐゴシック" panose="020B0600070205080204" pitchFamily="50" charset="-128"/>
                </a:rPr>
                <a:t>Hard</a:t>
              </a:r>
              <a:endParaRPr kumimoji="1" lang="ja-JP" altLang="en-US" sz="720" dirty="0">
                <a:solidFill>
                  <a:srgbClr val="FF0000"/>
                </a:solidFill>
                <a:latin typeface="Calibri" panose="020F0502020204030204"/>
                <a:ea typeface="ＭＳ Ｐゴシック" panose="020B0600070205080204" pitchFamily="50" charset="-128"/>
              </a:endParaRPr>
            </a:p>
          </p:txBody>
        </p:sp>
        <p:sp>
          <p:nvSpPr>
            <p:cNvPr id="28" name="台形 27"/>
            <p:cNvSpPr/>
            <p:nvPr/>
          </p:nvSpPr>
          <p:spPr>
            <a:xfrm rot="5400000">
              <a:off x="2805624" y="2978426"/>
              <a:ext cx="4186355" cy="485311"/>
            </a:xfrm>
            <a:prstGeom prst="trapezoid">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124" name="台形 123"/>
            <p:cNvSpPr/>
            <p:nvPr/>
          </p:nvSpPr>
          <p:spPr>
            <a:xfrm rot="5400000">
              <a:off x="3406211" y="2977212"/>
              <a:ext cx="3953377" cy="482884"/>
            </a:xfrm>
            <a:prstGeom prst="trapezoi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sp>
          <p:nvSpPr>
            <p:cNvPr id="128" name="台形 127"/>
            <p:cNvSpPr/>
            <p:nvPr/>
          </p:nvSpPr>
          <p:spPr>
            <a:xfrm rot="5400000">
              <a:off x="4022572" y="2974784"/>
              <a:ext cx="3705836" cy="482885"/>
            </a:xfrm>
            <a:prstGeom prst="trapezoid">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solidFill>
                  <a:prstClr val="white"/>
                </a:solidFill>
              </a:endParaRPr>
            </a:p>
          </p:txBody>
        </p:sp>
        <p:cxnSp>
          <p:nvCxnSpPr>
            <p:cNvPr id="129" name="直線矢印コネクタ 128"/>
            <p:cNvCxnSpPr/>
            <p:nvPr/>
          </p:nvCxnSpPr>
          <p:spPr>
            <a:xfrm flipH="1">
              <a:off x="4665853" y="5057010"/>
              <a:ext cx="1744692" cy="497510"/>
            </a:xfrm>
            <a:prstGeom prst="straightConnector1">
              <a:avLst/>
            </a:prstGeom>
            <a:ln w="317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43" name="テキスト ボックス 142"/>
            <p:cNvSpPr txBox="1"/>
            <p:nvPr/>
          </p:nvSpPr>
          <p:spPr>
            <a:xfrm rot="15221491">
              <a:off x="5681319" y="4026970"/>
              <a:ext cx="703793" cy="2535750"/>
            </a:xfrm>
            <a:prstGeom prst="rect">
              <a:avLst/>
            </a:prstGeom>
            <a:noFill/>
          </p:spPr>
          <p:txBody>
            <a:bodyPr vert="eaVert">
              <a:spAutoFit/>
            </a:bodyPr>
            <a:lstStyle/>
            <a:p>
              <a:pPr eaLnBrk="1" fontAlgn="auto" hangingPunct="1">
                <a:spcBef>
                  <a:spcPts val="0"/>
                </a:spcBef>
                <a:spcAft>
                  <a:spcPts val="0"/>
                </a:spcAft>
                <a:defRPr/>
              </a:pPr>
              <a:r>
                <a:rPr kumimoji="1" lang="en-US" altLang="ja-JP" dirty="0">
                  <a:solidFill>
                    <a:srgbClr val="FF0000"/>
                  </a:solidFill>
                  <a:latin typeface="Calibri" panose="020F0502020204030204"/>
                  <a:ea typeface="ＭＳ Ｐゴシック" panose="020B0600070205080204" pitchFamily="50" charset="-128"/>
                </a:rPr>
                <a:t>Development</a:t>
              </a:r>
              <a:endParaRPr kumimoji="1" lang="ja-JP" altLang="en-US" dirty="0">
                <a:solidFill>
                  <a:srgbClr val="FF0000"/>
                </a:solidFill>
                <a:latin typeface="Calibri" panose="020F0502020204030204"/>
                <a:ea typeface="ＭＳ Ｐゴシック" panose="020B0600070205080204" pitchFamily="50" charset="-128"/>
              </a:endParaRPr>
            </a:p>
          </p:txBody>
        </p:sp>
        <p:sp>
          <p:nvSpPr>
            <p:cNvPr id="144" name="テキスト ボックス 143"/>
            <p:cNvSpPr txBox="1"/>
            <p:nvPr/>
          </p:nvSpPr>
          <p:spPr>
            <a:xfrm>
              <a:off x="6354735" y="5241452"/>
              <a:ext cx="667302" cy="310640"/>
            </a:xfrm>
            <a:prstGeom prst="rect">
              <a:avLst/>
            </a:prstGeom>
            <a:noFill/>
          </p:spPr>
          <p:txBody>
            <a:bodyPr>
              <a:spAutoFit/>
            </a:bodyPr>
            <a:lstStyle/>
            <a:p>
              <a:pPr eaLnBrk="1" fontAlgn="auto" hangingPunct="1">
                <a:spcBef>
                  <a:spcPts val="0"/>
                </a:spcBef>
                <a:spcAft>
                  <a:spcPts val="0"/>
                </a:spcAft>
                <a:defRPr/>
              </a:pPr>
              <a:r>
                <a:rPr kumimoji="1" lang="en-US" altLang="ja-JP" sz="720" dirty="0">
                  <a:solidFill>
                    <a:srgbClr val="FF0000"/>
                  </a:solidFill>
                  <a:latin typeface="Calibri" panose="020F0502020204030204"/>
                  <a:ea typeface="ＭＳ Ｐゴシック" panose="020B0600070205080204" pitchFamily="50" charset="-128"/>
                </a:rPr>
                <a:t>Easy</a:t>
              </a:r>
              <a:endParaRPr kumimoji="1" lang="ja-JP" altLang="en-US" sz="720" dirty="0">
                <a:solidFill>
                  <a:srgbClr val="FF0000"/>
                </a:solidFill>
                <a:latin typeface="Calibri" panose="020F0502020204030204"/>
                <a:ea typeface="ＭＳ Ｐゴシック" panose="020B0600070205080204" pitchFamily="50" charset="-128"/>
              </a:endParaRPr>
            </a:p>
          </p:txBody>
        </p:sp>
        <p:cxnSp>
          <p:nvCxnSpPr>
            <p:cNvPr id="54" name="直線コネクタ 53"/>
            <p:cNvCxnSpPr/>
            <p:nvPr/>
          </p:nvCxnSpPr>
          <p:spPr>
            <a:xfrm>
              <a:off x="4651294" y="2025846"/>
              <a:ext cx="1463211" cy="11649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a:xfrm flipV="1">
              <a:off x="4627028" y="2802445"/>
              <a:ext cx="1487477" cy="3883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6" name="直線コネクタ 145"/>
            <p:cNvCxnSpPr/>
            <p:nvPr/>
          </p:nvCxnSpPr>
          <p:spPr>
            <a:xfrm flipV="1">
              <a:off x="4663426" y="3484396"/>
              <a:ext cx="1451079" cy="177162"/>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51" name="直線コネクタ 150"/>
            <p:cNvCxnSpPr/>
            <p:nvPr/>
          </p:nvCxnSpPr>
          <p:spPr>
            <a:xfrm flipV="1">
              <a:off x="4614895" y="4210032"/>
              <a:ext cx="1521450" cy="288797"/>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52" name="テキスト ボックス 151"/>
            <p:cNvSpPr txBox="1"/>
            <p:nvPr/>
          </p:nvSpPr>
          <p:spPr>
            <a:xfrm rot="10636497">
              <a:off x="4537245" y="2302510"/>
              <a:ext cx="706128" cy="1980328"/>
            </a:xfrm>
            <a:prstGeom prst="rect">
              <a:avLst/>
            </a:prstGeom>
            <a:noFill/>
          </p:spPr>
          <p:txBody>
            <a:bodyPr vert="eaVert">
              <a:spAutoFit/>
            </a:bodyPr>
            <a:lstStyle/>
            <a:p>
              <a:pPr algn="ctr" eaLnBrk="1" fontAlgn="auto" hangingPunct="1">
                <a:spcBef>
                  <a:spcPts val="0"/>
                </a:spcBef>
                <a:spcAft>
                  <a:spcPts val="0"/>
                </a:spcAft>
                <a:defRPr/>
              </a:pPr>
              <a:r>
                <a:rPr kumimoji="1" lang="en-US" altLang="ja-JP" dirty="0">
                  <a:solidFill>
                    <a:prstClr val="black"/>
                  </a:solidFill>
                  <a:latin typeface="Calibri" panose="020F0502020204030204"/>
                  <a:ea typeface="ＭＳ Ｐゴシック" panose="020B0600070205080204" pitchFamily="50" charset="-128"/>
                </a:rPr>
                <a:t>Heavy</a:t>
              </a:r>
              <a:endParaRPr kumimoji="1" lang="ja-JP" altLang="en-US" dirty="0">
                <a:solidFill>
                  <a:prstClr val="black"/>
                </a:solidFill>
                <a:latin typeface="Calibri" panose="020F0502020204030204"/>
                <a:ea typeface="ＭＳ Ｐゴシック" panose="020B0600070205080204" pitchFamily="50" charset="-128"/>
              </a:endParaRPr>
            </a:p>
          </p:txBody>
        </p:sp>
        <p:sp>
          <p:nvSpPr>
            <p:cNvPr id="154" name="テキスト ボックス 153"/>
            <p:cNvSpPr txBox="1"/>
            <p:nvPr/>
          </p:nvSpPr>
          <p:spPr>
            <a:xfrm rot="10636497">
              <a:off x="5527279" y="2173885"/>
              <a:ext cx="706128" cy="1977902"/>
            </a:xfrm>
            <a:prstGeom prst="rect">
              <a:avLst/>
            </a:prstGeom>
            <a:noFill/>
          </p:spPr>
          <p:txBody>
            <a:bodyPr vert="eaVert">
              <a:spAutoFit/>
            </a:bodyPr>
            <a:lstStyle/>
            <a:p>
              <a:pPr algn="ctr" eaLnBrk="1" fontAlgn="auto" hangingPunct="1">
                <a:spcBef>
                  <a:spcPts val="0"/>
                </a:spcBef>
                <a:spcAft>
                  <a:spcPts val="0"/>
                </a:spcAft>
                <a:defRPr/>
              </a:pPr>
              <a:r>
                <a:rPr kumimoji="1" lang="en-US" altLang="ja-JP" dirty="0">
                  <a:solidFill>
                    <a:prstClr val="black"/>
                  </a:solidFill>
                  <a:latin typeface="Calibri" panose="020F0502020204030204"/>
                  <a:ea typeface="ＭＳ Ｐゴシック" panose="020B0600070205080204" pitchFamily="50" charset="-128"/>
                </a:rPr>
                <a:t>Scarce</a:t>
              </a:r>
            </a:p>
          </p:txBody>
        </p:sp>
        <p:sp>
          <p:nvSpPr>
            <p:cNvPr id="155" name="テキスト ボックス 154"/>
            <p:cNvSpPr txBox="1"/>
            <p:nvPr/>
          </p:nvSpPr>
          <p:spPr>
            <a:xfrm>
              <a:off x="4634307" y="5607910"/>
              <a:ext cx="667303" cy="310640"/>
            </a:xfrm>
            <a:prstGeom prst="rect">
              <a:avLst/>
            </a:prstGeom>
            <a:noFill/>
          </p:spPr>
          <p:txBody>
            <a:bodyPr>
              <a:spAutoFit/>
            </a:bodyPr>
            <a:lstStyle/>
            <a:p>
              <a:pPr eaLnBrk="1" fontAlgn="auto" hangingPunct="1">
                <a:spcBef>
                  <a:spcPts val="0"/>
                </a:spcBef>
                <a:spcAft>
                  <a:spcPts val="0"/>
                </a:spcAft>
                <a:defRPr/>
              </a:pPr>
              <a:r>
                <a:rPr kumimoji="1" lang="en-US" altLang="ja-JP" sz="720" dirty="0">
                  <a:solidFill>
                    <a:srgbClr val="FF0000"/>
                  </a:solidFill>
                  <a:latin typeface="Calibri" panose="020F0502020204030204"/>
                  <a:ea typeface="ＭＳ Ｐゴシック" panose="020B0600070205080204" pitchFamily="50" charset="-128"/>
                </a:rPr>
                <a:t>Hard</a:t>
              </a:r>
              <a:endParaRPr kumimoji="1" lang="ja-JP" altLang="en-US" sz="720" dirty="0">
                <a:solidFill>
                  <a:srgbClr val="FF0000"/>
                </a:solidFill>
                <a:latin typeface="Calibri" panose="020F0502020204030204"/>
                <a:ea typeface="ＭＳ Ｐゴシック" panose="020B0600070205080204" pitchFamily="50" charset="-128"/>
              </a:endParaRPr>
            </a:p>
          </p:txBody>
        </p:sp>
      </p:grpSp>
      <p:sp>
        <p:nvSpPr>
          <p:cNvPr id="11" name="テキスト ボックス 10"/>
          <p:cNvSpPr txBox="1"/>
          <p:nvPr/>
        </p:nvSpPr>
        <p:spPr>
          <a:xfrm>
            <a:off x="6015527" y="1708245"/>
            <a:ext cx="553208" cy="646331"/>
          </a:xfrm>
          <a:prstGeom prst="rect">
            <a:avLst/>
          </a:prstGeom>
          <a:noFill/>
        </p:spPr>
        <p:txBody>
          <a:bodyPr wrap="square" rtlCol="0">
            <a:spAutoFit/>
          </a:bodyPr>
          <a:lstStyle/>
          <a:p>
            <a:r>
              <a:rPr kumimoji="1" lang="en-US" altLang="ja-JP" dirty="0" smtClean="0">
                <a:solidFill>
                  <a:prstClr val="black"/>
                </a:solidFill>
                <a:latin typeface="Meiryo UI" panose="020B0604030504040204" pitchFamily="50" charset="-128"/>
                <a:ea typeface="Meiryo UI" panose="020B0604030504040204" pitchFamily="50" charset="-128"/>
              </a:rPr>
              <a:t>(7)(8)</a:t>
            </a:r>
            <a:endParaRPr kumimoji="1" lang="ja-JP" altLang="en-US" dirty="0">
              <a:solidFill>
                <a:prstClr val="black"/>
              </a:solidFill>
              <a:latin typeface="Meiryo UI" panose="020B0604030504040204" pitchFamily="50" charset="-128"/>
              <a:ea typeface="Meiryo UI" panose="020B0604030504040204" pitchFamily="50" charset="-128"/>
            </a:endParaRPr>
          </a:p>
        </p:txBody>
      </p:sp>
      <p:cxnSp>
        <p:nvCxnSpPr>
          <p:cNvPr id="9" name="直線矢印コネクタ 8"/>
          <p:cNvCxnSpPr/>
          <p:nvPr/>
        </p:nvCxnSpPr>
        <p:spPr>
          <a:xfrm>
            <a:off x="6048573" y="1580472"/>
            <a:ext cx="0" cy="1292880"/>
          </a:xfrm>
          <a:prstGeom prst="straightConnector1">
            <a:avLst/>
          </a:prstGeom>
          <a:ln w="19050">
            <a:headEnd type="triangle"/>
            <a:tailEnd type="triangle"/>
          </a:ln>
        </p:spPr>
        <p:style>
          <a:lnRef idx="1">
            <a:schemeClr val="dk1"/>
          </a:lnRef>
          <a:fillRef idx="0">
            <a:schemeClr val="dk1"/>
          </a:fillRef>
          <a:effectRef idx="0">
            <a:schemeClr val="dk1"/>
          </a:effectRef>
          <a:fontRef idx="minor">
            <a:schemeClr val="tx1"/>
          </a:fontRef>
        </p:style>
      </p:cxnSp>
      <p:grpSp>
        <p:nvGrpSpPr>
          <p:cNvPr id="84" name="グループ化 83"/>
          <p:cNvGrpSpPr/>
          <p:nvPr/>
        </p:nvGrpSpPr>
        <p:grpSpPr>
          <a:xfrm>
            <a:off x="509046" y="5051573"/>
            <a:ext cx="2351478" cy="824998"/>
            <a:chOff x="509046" y="5051573"/>
            <a:chExt cx="2351478" cy="824998"/>
          </a:xfrm>
        </p:grpSpPr>
        <p:sp>
          <p:nvSpPr>
            <p:cNvPr id="85" name="正方形/長方形 84"/>
            <p:cNvSpPr/>
            <p:nvPr/>
          </p:nvSpPr>
          <p:spPr>
            <a:xfrm>
              <a:off x="509046" y="5284557"/>
              <a:ext cx="2351478" cy="338554"/>
            </a:xfrm>
            <a:prstGeom prst="rect">
              <a:avLst/>
            </a:prstGeom>
          </p:spPr>
          <p:txBody>
            <a:bodyPr wrap="none">
              <a:spAutoFit/>
            </a:bodyPr>
            <a:lstStyle/>
            <a:p>
              <a:pPr eaLnBrk="1" fontAlgn="auto" hangingPunct="1">
                <a:spcBef>
                  <a:spcPts val="0"/>
                </a:spcBef>
                <a:spcAft>
                  <a:spcPts val="0"/>
                </a:spcAft>
                <a:defRPr/>
              </a:pPr>
              <a:r>
                <a:rPr kumimoji="1" lang="en-US" altLang="ja-JP" sz="1600" dirty="0">
                  <a:solidFill>
                    <a:prstClr val="black"/>
                  </a:solidFill>
                  <a:latin typeface="Calibri" panose="020F0502020204030204"/>
                  <a:ea typeface="ＭＳ Ｐゴシック" panose="020B0600070205080204" pitchFamily="50" charset="-128"/>
                </a:rPr>
                <a:t>M</a:t>
              </a:r>
              <a:r>
                <a:rPr kumimoji="1" lang="ja-JP" altLang="en-US" sz="1600" dirty="0">
                  <a:solidFill>
                    <a:prstClr val="black"/>
                  </a:solidFill>
                  <a:latin typeface="Calibri" panose="020F0502020204030204"/>
                  <a:ea typeface="ＭＳ Ｐゴシック" panose="020B0600070205080204" pitchFamily="50" charset="-128"/>
                </a:rPr>
                <a:t>：</a:t>
              </a:r>
              <a:r>
                <a:rPr kumimoji="1" lang="en-US" altLang="ja-JP" sz="1600" dirty="0">
                  <a:solidFill>
                    <a:prstClr val="black"/>
                  </a:solidFill>
                  <a:latin typeface="Calibri" panose="020F0502020204030204"/>
                  <a:ea typeface="ＭＳ Ｐゴシック" panose="020B0600070205080204" pitchFamily="50" charset="-128"/>
                </a:rPr>
                <a:t>Management</a:t>
              </a:r>
              <a:r>
                <a:rPr kumimoji="1" lang="ja-JP" altLang="en-US" sz="1600" dirty="0">
                  <a:solidFill>
                    <a:prstClr val="black"/>
                  </a:solidFill>
                  <a:latin typeface="Calibri" panose="020F0502020204030204"/>
                  <a:ea typeface="ＭＳ Ｐゴシック" panose="020B0600070205080204" pitchFamily="50" charset="-128"/>
                </a:rPr>
                <a:t> </a:t>
              </a:r>
              <a:r>
                <a:rPr kumimoji="1" lang="en-US" altLang="ja-JP" sz="1600" dirty="0">
                  <a:solidFill>
                    <a:prstClr val="black"/>
                  </a:solidFill>
                  <a:latin typeface="Calibri" panose="020F0502020204030204"/>
                  <a:ea typeface="ＭＳ Ｐゴシック" panose="020B0600070205080204" pitchFamily="50" charset="-128"/>
                </a:rPr>
                <a:t>Function</a:t>
              </a:r>
              <a:endParaRPr kumimoji="1" lang="ja-JP" altLang="en-US" sz="1600" dirty="0">
                <a:solidFill>
                  <a:prstClr val="black"/>
                </a:solidFill>
                <a:latin typeface="Calibri" panose="020F0502020204030204"/>
                <a:ea typeface="ＭＳ Ｐゴシック" panose="020B0600070205080204" pitchFamily="50" charset="-128"/>
              </a:endParaRPr>
            </a:p>
          </p:txBody>
        </p:sp>
        <p:sp>
          <p:nvSpPr>
            <p:cNvPr id="87" name="正方形/長方形 86"/>
            <p:cNvSpPr/>
            <p:nvPr/>
          </p:nvSpPr>
          <p:spPr>
            <a:xfrm>
              <a:off x="539325" y="5051573"/>
              <a:ext cx="1777474" cy="338554"/>
            </a:xfrm>
            <a:prstGeom prst="rect">
              <a:avLst/>
            </a:prstGeom>
          </p:spPr>
          <p:txBody>
            <a:bodyPr wrap="none">
              <a:spAutoFit/>
            </a:bodyPr>
            <a:lstStyle/>
            <a:p>
              <a:pPr eaLnBrk="1" fontAlgn="auto" hangingPunct="1">
                <a:spcBef>
                  <a:spcPts val="0"/>
                </a:spcBef>
                <a:spcAft>
                  <a:spcPts val="0"/>
                </a:spcAft>
                <a:defRPr/>
              </a:pPr>
              <a:r>
                <a:rPr kumimoji="1" lang="en-US" altLang="ja-JP" sz="1600" dirty="0">
                  <a:solidFill>
                    <a:prstClr val="black"/>
                  </a:solidFill>
                  <a:latin typeface="Calibri" panose="020F0502020204030204"/>
                  <a:ea typeface="ＭＳ Ｐゴシック" panose="020B0600070205080204" pitchFamily="50" charset="-128"/>
                </a:rPr>
                <a:t>V</a:t>
              </a:r>
              <a:r>
                <a:rPr kumimoji="1" lang="ja-JP" altLang="en-US" sz="1600" dirty="0">
                  <a:solidFill>
                    <a:prstClr val="black"/>
                  </a:solidFill>
                  <a:latin typeface="Calibri" panose="020F0502020204030204"/>
                  <a:ea typeface="ＭＳ Ｐゴシック" panose="020B0600070205080204" pitchFamily="50" charset="-128"/>
                </a:rPr>
                <a:t>：</a:t>
              </a:r>
              <a:r>
                <a:rPr kumimoji="1" lang="en-US" altLang="ja-JP" sz="1600" dirty="0">
                  <a:solidFill>
                    <a:prstClr val="black"/>
                  </a:solidFill>
                  <a:latin typeface="Calibri" panose="020F0502020204030204"/>
                  <a:ea typeface="ＭＳ Ｐゴシック" panose="020B0600070205080204" pitchFamily="50" charset="-128"/>
                </a:rPr>
                <a:t>Vehicle</a:t>
              </a:r>
              <a:r>
                <a:rPr kumimoji="1" lang="ja-JP" altLang="en-US" sz="1600" dirty="0">
                  <a:solidFill>
                    <a:prstClr val="black"/>
                  </a:solidFill>
                  <a:latin typeface="Calibri" panose="020F0502020204030204"/>
                  <a:ea typeface="ＭＳ Ｐゴシック" panose="020B0600070205080204" pitchFamily="50" charset="-128"/>
                </a:rPr>
                <a:t> </a:t>
              </a:r>
              <a:r>
                <a:rPr kumimoji="1" lang="en-US" altLang="ja-JP" sz="1600" dirty="0">
                  <a:solidFill>
                    <a:prstClr val="black"/>
                  </a:solidFill>
                  <a:latin typeface="Calibri" panose="020F0502020204030204"/>
                  <a:ea typeface="ＭＳ Ｐゴシック" panose="020B0600070205080204" pitchFamily="50" charset="-128"/>
                </a:rPr>
                <a:t>Function</a:t>
              </a:r>
              <a:endParaRPr kumimoji="1" lang="ja-JP" altLang="en-US" sz="1600" dirty="0">
                <a:solidFill>
                  <a:prstClr val="black"/>
                </a:solidFill>
                <a:latin typeface="Calibri" panose="020F0502020204030204"/>
                <a:ea typeface="ＭＳ Ｐゴシック" panose="020B0600070205080204" pitchFamily="50" charset="-128"/>
              </a:endParaRPr>
            </a:p>
          </p:txBody>
        </p:sp>
        <p:sp>
          <p:nvSpPr>
            <p:cNvPr id="88" name="正方形/長方形 87"/>
            <p:cNvSpPr/>
            <p:nvPr/>
          </p:nvSpPr>
          <p:spPr>
            <a:xfrm>
              <a:off x="528645" y="5538017"/>
              <a:ext cx="1794081" cy="338554"/>
            </a:xfrm>
            <a:prstGeom prst="rect">
              <a:avLst/>
            </a:prstGeom>
          </p:spPr>
          <p:txBody>
            <a:bodyPr wrap="none">
              <a:spAutoFit/>
            </a:bodyPr>
            <a:lstStyle/>
            <a:p>
              <a:pPr eaLnBrk="1" fontAlgn="auto" hangingPunct="1">
                <a:spcBef>
                  <a:spcPts val="0"/>
                </a:spcBef>
                <a:spcAft>
                  <a:spcPts val="0"/>
                </a:spcAft>
                <a:defRPr/>
              </a:pPr>
              <a:r>
                <a:rPr kumimoji="1" lang="en-US" altLang="ja-JP" sz="1600" dirty="0">
                  <a:solidFill>
                    <a:prstClr val="black"/>
                  </a:solidFill>
                  <a:latin typeface="Calibri" panose="020F0502020204030204"/>
                  <a:ea typeface="ＭＳ Ｐゴシック" panose="020B0600070205080204" pitchFamily="50" charset="-128"/>
                </a:rPr>
                <a:t>H</a:t>
              </a:r>
              <a:r>
                <a:rPr kumimoji="1" lang="ja-JP" altLang="en-US" sz="1600" dirty="0">
                  <a:solidFill>
                    <a:prstClr val="black"/>
                  </a:solidFill>
                  <a:latin typeface="Calibri" panose="020F0502020204030204"/>
                  <a:ea typeface="ＭＳ Ｐゴシック" panose="020B0600070205080204" pitchFamily="50" charset="-128"/>
                </a:rPr>
                <a:t>：</a:t>
              </a:r>
              <a:r>
                <a:rPr kumimoji="1" lang="en-US" altLang="ja-JP" sz="1600" dirty="0">
                  <a:solidFill>
                    <a:prstClr val="black"/>
                  </a:solidFill>
                  <a:latin typeface="Calibri" panose="020F0502020204030204"/>
                  <a:ea typeface="ＭＳ Ｐゴシック" panose="020B0600070205080204" pitchFamily="50" charset="-128"/>
                </a:rPr>
                <a:t>Human</a:t>
              </a:r>
              <a:r>
                <a:rPr kumimoji="1" lang="ja-JP" altLang="en-US" sz="1600" dirty="0">
                  <a:solidFill>
                    <a:prstClr val="black"/>
                  </a:solidFill>
                  <a:latin typeface="Calibri" panose="020F0502020204030204"/>
                  <a:ea typeface="ＭＳ Ｐゴシック" panose="020B0600070205080204" pitchFamily="50" charset="-128"/>
                </a:rPr>
                <a:t> </a:t>
              </a:r>
              <a:r>
                <a:rPr kumimoji="1" lang="en-US" altLang="ja-JP" sz="1600" dirty="0">
                  <a:solidFill>
                    <a:prstClr val="black"/>
                  </a:solidFill>
                  <a:latin typeface="Calibri" panose="020F0502020204030204"/>
                  <a:ea typeface="ＭＳ Ｐゴシック" panose="020B0600070205080204" pitchFamily="50" charset="-128"/>
                </a:rPr>
                <a:t>Function</a:t>
              </a:r>
              <a:endParaRPr kumimoji="1" lang="ja-JP" altLang="en-US" sz="1600" dirty="0">
                <a:solidFill>
                  <a:prstClr val="black"/>
                </a:solidFill>
                <a:latin typeface="Calibri" panose="020F0502020204030204"/>
                <a:ea typeface="ＭＳ Ｐゴシック" panose="020B0600070205080204" pitchFamily="50" charset="-128"/>
              </a:endParaRPr>
            </a:p>
          </p:txBody>
        </p:sp>
      </p:grpSp>
      <p:sp>
        <p:nvSpPr>
          <p:cNvPr id="90" name="テキスト ボックス 89"/>
          <p:cNvSpPr txBox="1"/>
          <p:nvPr/>
        </p:nvSpPr>
        <p:spPr bwMode="auto">
          <a:xfrm rot="10800000">
            <a:off x="1456272" y="1349280"/>
            <a:ext cx="461665" cy="3142428"/>
          </a:xfrm>
          <a:prstGeom prst="rect">
            <a:avLst/>
          </a:prstGeom>
          <a:noFill/>
        </p:spPr>
        <p:txBody>
          <a:bodyPr vert="eaVert" wrap="square">
            <a:spAutoFit/>
          </a:bodyPr>
          <a:lstStyle/>
          <a:p>
            <a:pPr algn="ctr" eaLnBrk="1" fontAlgn="auto" hangingPunct="1">
              <a:spcBef>
                <a:spcPts val="0"/>
              </a:spcBef>
              <a:spcAft>
                <a:spcPts val="0"/>
              </a:spcAft>
              <a:defRPr/>
            </a:pPr>
            <a:r>
              <a:rPr kumimoji="1" lang="en-US" altLang="ja-JP" dirty="0" smtClean="0">
                <a:solidFill>
                  <a:srgbClr val="FF0000"/>
                </a:solidFill>
                <a:latin typeface="Calibri" panose="020F0502020204030204"/>
                <a:ea typeface="ＭＳ Ｐゴシック" panose="020B0600070205080204" pitchFamily="50" charset="-128"/>
              </a:rPr>
              <a:t>Vehicle Automation Level</a:t>
            </a:r>
            <a:endParaRPr kumimoji="1" lang="ja-JP" altLang="en-US" dirty="0">
              <a:solidFill>
                <a:srgbClr val="FF0000"/>
              </a:solidFill>
              <a:latin typeface="Calibri" panose="020F0502020204030204"/>
              <a:ea typeface="ＭＳ Ｐゴシック" panose="020B0600070205080204" pitchFamily="50" charset="-128"/>
            </a:endParaRPr>
          </a:p>
        </p:txBody>
      </p:sp>
      <p:sp>
        <p:nvSpPr>
          <p:cNvPr id="91" name="テキスト ボックス 90"/>
          <p:cNvSpPr txBox="1"/>
          <p:nvPr/>
        </p:nvSpPr>
        <p:spPr bwMode="auto">
          <a:xfrm rot="10800000">
            <a:off x="5446017" y="2050799"/>
            <a:ext cx="461665" cy="1452074"/>
          </a:xfrm>
          <a:prstGeom prst="rect">
            <a:avLst/>
          </a:prstGeom>
          <a:noFill/>
        </p:spPr>
        <p:txBody>
          <a:bodyPr vert="eaVert">
            <a:spAutoFit/>
          </a:bodyPr>
          <a:lstStyle/>
          <a:p>
            <a:pPr algn="ctr" eaLnBrk="1" fontAlgn="auto" hangingPunct="1">
              <a:spcBef>
                <a:spcPts val="0"/>
              </a:spcBef>
              <a:spcAft>
                <a:spcPts val="0"/>
              </a:spcAft>
              <a:defRPr/>
            </a:pPr>
            <a:r>
              <a:rPr kumimoji="1" lang="en-US" altLang="ja-JP" dirty="0" smtClean="0">
                <a:solidFill>
                  <a:prstClr val="black"/>
                </a:solidFill>
                <a:latin typeface="Calibri" panose="020F0502020204030204"/>
                <a:ea typeface="ＭＳ Ｐゴシック" panose="020B0600070205080204" pitchFamily="50" charset="-128"/>
              </a:rPr>
              <a:t>Medium</a:t>
            </a:r>
            <a:endParaRPr kumimoji="1" lang="ja-JP" altLang="en-US" dirty="0">
              <a:solidFill>
                <a:prstClr val="black"/>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42548971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pPr eaLnBrk="1" hangingPunct="1"/>
            <a:r>
              <a:rPr kumimoji="1" lang="en-US" altLang="ja-JP" dirty="0" smtClean="0"/>
              <a:t>4. Concluding remarks</a:t>
            </a:r>
            <a:endParaRPr kumimoji="1" lang="ja-JP" altLang="en-US" dirty="0" smtClean="0"/>
          </a:p>
        </p:txBody>
      </p:sp>
      <p:sp>
        <p:nvSpPr>
          <p:cNvPr id="21507" name="コンテンツ プレースホルダー 2"/>
          <p:cNvSpPr>
            <a:spLocks noGrp="1"/>
          </p:cNvSpPr>
          <p:nvPr>
            <p:ph idx="1"/>
          </p:nvPr>
        </p:nvSpPr>
        <p:spPr>
          <a:xfrm>
            <a:off x="431800" y="1079500"/>
            <a:ext cx="7777163" cy="4276725"/>
          </a:xfrm>
        </p:spPr>
        <p:txBody>
          <a:bodyPr/>
          <a:lstStyle/>
          <a:p>
            <a:pPr marL="0" indent="0" eaLnBrk="1" hangingPunct="1">
              <a:buNone/>
            </a:pPr>
            <a:r>
              <a:rPr kumimoji="1" lang="en-US" altLang="ja-JP" sz="2800" dirty="0" smtClean="0">
                <a:solidFill>
                  <a:schemeClr val="accent5">
                    <a:lumMod val="50000"/>
                  </a:schemeClr>
                </a:solidFill>
              </a:rPr>
              <a:t>Benefit of using </a:t>
            </a:r>
            <a:r>
              <a:rPr kumimoji="1" lang="en-US" altLang="ja-JP" sz="2800" dirty="0">
                <a:solidFill>
                  <a:schemeClr val="accent5">
                    <a:lumMod val="50000"/>
                  </a:schemeClr>
                </a:solidFill>
              </a:rPr>
              <a:t>the </a:t>
            </a:r>
            <a:r>
              <a:rPr kumimoji="1" lang="en-US" altLang="ja-JP" sz="2800" dirty="0" smtClean="0">
                <a:solidFill>
                  <a:schemeClr val="accent5">
                    <a:lumMod val="50000"/>
                  </a:schemeClr>
                </a:solidFill>
              </a:rPr>
              <a:t>template</a:t>
            </a:r>
            <a:endParaRPr kumimoji="1" lang="en-US" altLang="ja-JP" sz="2800" dirty="0">
              <a:solidFill>
                <a:schemeClr val="accent5">
                  <a:lumMod val="50000"/>
                </a:schemeClr>
              </a:solidFill>
            </a:endParaRPr>
          </a:p>
          <a:p>
            <a:pPr marL="514350" indent="-514350" eaLnBrk="1" hangingPunct="1">
              <a:buFont typeface="ＭＳ Ｐゴシック" panose="020B0600070205080204" pitchFamily="50" charset="-128"/>
              <a:buAutoNum type="arabicPeriod"/>
            </a:pPr>
            <a:r>
              <a:rPr kumimoji="1" lang="en-US" altLang="ja-JP" sz="2400" dirty="0" smtClean="0"/>
              <a:t>The </a:t>
            </a:r>
            <a:r>
              <a:rPr kumimoji="1" lang="en-US" altLang="ja-JP" sz="2400" dirty="0" smtClean="0"/>
              <a:t>whole information needs in conjunction with the </a:t>
            </a:r>
            <a:r>
              <a:rPr kumimoji="1" lang="en-US" altLang="ja-JP" sz="2400" dirty="0" smtClean="0"/>
              <a:t>mobility can be described.</a:t>
            </a:r>
            <a:endParaRPr kumimoji="1" lang="en-US" altLang="ja-JP" sz="2400" dirty="0" smtClean="0"/>
          </a:p>
          <a:p>
            <a:pPr marL="514350" indent="-514350" eaLnBrk="1" hangingPunct="1">
              <a:buFont typeface="ＭＳ Ｐゴシック" panose="020B0600070205080204" pitchFamily="50" charset="-128"/>
              <a:buAutoNum type="arabicPeriod"/>
            </a:pPr>
            <a:r>
              <a:rPr kumimoji="1" lang="en-US" altLang="ja-JP" sz="2400" dirty="0" smtClean="0"/>
              <a:t>The transitions </a:t>
            </a:r>
            <a:r>
              <a:rPr kumimoji="1" lang="en-US" altLang="ja-JP" sz="2400" dirty="0" smtClean="0"/>
              <a:t>of driving supports (e.g. </a:t>
            </a:r>
            <a:r>
              <a:rPr kumimoji="1" lang="en-US" altLang="ja-JP" sz="2400" dirty="0" err="1" smtClean="0"/>
              <a:t>L3</a:t>
            </a:r>
            <a:r>
              <a:rPr kumimoji="1" lang="en-US" altLang="ja-JP" sz="2400" dirty="0" smtClean="0"/>
              <a:t> to </a:t>
            </a:r>
            <a:r>
              <a:rPr kumimoji="1" lang="en-US" altLang="ja-JP" sz="2400" dirty="0" err="1" smtClean="0"/>
              <a:t>L2</a:t>
            </a:r>
            <a:r>
              <a:rPr kumimoji="1" lang="en-US" altLang="ja-JP" sz="2400" dirty="0" smtClean="0"/>
              <a:t>) in conjunction with the behavior of surrounding traffic and </a:t>
            </a:r>
            <a:r>
              <a:rPr kumimoji="1" lang="en-US" altLang="ja-JP" sz="2400" smtClean="0"/>
              <a:t>transport </a:t>
            </a:r>
            <a:r>
              <a:rPr kumimoji="1" lang="en-US" altLang="ja-JP" sz="2400" smtClean="0"/>
              <a:t>environment, </a:t>
            </a:r>
            <a:r>
              <a:rPr kumimoji="1" lang="en-US" altLang="ja-JP" sz="2400" dirty="0"/>
              <a:t>can be described.</a:t>
            </a:r>
            <a:endParaRPr kumimoji="1" lang="en-US" altLang="ja-JP" sz="2400" dirty="0" smtClean="0"/>
          </a:p>
          <a:p>
            <a:pPr marL="514350" indent="-514350" eaLnBrk="1" hangingPunct="1">
              <a:buFont typeface="ＭＳ Ｐゴシック" panose="020B0600070205080204" pitchFamily="50" charset="-128"/>
              <a:buAutoNum type="arabicPeriod"/>
            </a:pPr>
            <a:r>
              <a:rPr kumimoji="1" lang="en-US" altLang="ja-JP" sz="2400" dirty="0" smtClean="0"/>
              <a:t>The </a:t>
            </a:r>
            <a:r>
              <a:rPr kumimoji="1" lang="en-US" altLang="ja-JP" sz="2400" dirty="0" smtClean="0"/>
              <a:t>gap between existing technology and standards and developing technology in terms of </a:t>
            </a:r>
            <a:r>
              <a:rPr kumimoji="1" lang="en-US" altLang="ja-JP" sz="2400" dirty="0"/>
              <a:t>interoperability can be </a:t>
            </a:r>
            <a:r>
              <a:rPr kumimoji="1" lang="en-US" altLang="ja-JP" sz="2400" dirty="0" smtClean="0"/>
              <a:t>easily extracted</a:t>
            </a:r>
            <a:r>
              <a:rPr kumimoji="1" lang="en-US" altLang="ja-JP" sz="2400" dirty="0"/>
              <a:t>.</a:t>
            </a:r>
            <a:endParaRPr kumimoji="1" lang="ja-JP" altLang="en-US" sz="2400" dirty="0" smtClean="0"/>
          </a:p>
        </p:txBody>
      </p:sp>
      <p:sp>
        <p:nvSpPr>
          <p:cNvPr id="2" name="スライド番号プレースホルダー 1"/>
          <p:cNvSpPr>
            <a:spLocks noGrp="1"/>
          </p:cNvSpPr>
          <p:nvPr>
            <p:ph type="sldNum" sz="quarter" idx="11"/>
          </p:nvPr>
        </p:nvSpPr>
        <p:spPr/>
        <p:txBody>
          <a:bodyPr/>
          <a:lstStyle/>
          <a:p>
            <a:pPr>
              <a:defRPr/>
            </a:pPr>
            <a:fld id="{0726B3C5-E9CA-4DF8-ABE4-FD1023A32973}" type="slidenum">
              <a:rPr lang="en-US" altLang="ja-JP" smtClean="0"/>
              <a:pPr>
                <a:defRPr/>
              </a:pPr>
              <a:t>27</a:t>
            </a:fld>
            <a:endParaRPr lang="en-US" altLang="ja-JP"/>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004888" y="139700"/>
            <a:ext cx="6738937" cy="1081088"/>
          </a:xfrm>
          <a:extLst>
            <a:ext uri="{909E8E84-426E-40DD-AFC4-6F175D3DCCD1}">
              <a14:hiddenFill xmlns:a14="http://schemas.microsoft.com/office/drawing/2010/main">
                <a:solidFill>
                  <a:srgbClr val="000000">
                    <a:alpha val="0"/>
                  </a:srgbClr>
                </a:solidFill>
              </a14:hiddenFill>
            </a:ext>
          </a:extLst>
        </p:spPr>
        <p:txBody>
          <a:bodyPr lIns="0" tIns="0" rIns="0" bIns="0"/>
          <a:lstStyle/>
          <a:p>
            <a:pPr eaLnBrk="1" hangingPunct="1">
              <a:lnSpc>
                <a:spcPct val="86000"/>
              </a:lnSpc>
            </a:pPr>
            <a:r>
              <a:rPr lang="en-US" altLang="ja-JP" sz="2800" smtClean="0"/>
              <a:t>1. Introduction</a:t>
            </a:r>
            <a:endParaRPr lang="ja-JP" altLang="ja-JP" sz="2800" smtClean="0"/>
          </a:p>
        </p:txBody>
      </p:sp>
      <p:sp>
        <p:nvSpPr>
          <p:cNvPr id="17411" name="Rectangle 3"/>
          <p:cNvSpPr>
            <a:spLocks noGrp="1" noChangeArrowheads="1"/>
          </p:cNvSpPr>
          <p:nvPr>
            <p:ph type="body" idx="1"/>
          </p:nvPr>
        </p:nvSpPr>
        <p:spPr>
          <a:extLst>
            <a:ext uri="{909E8E84-426E-40DD-AFC4-6F175D3DCCD1}">
              <a14:hiddenFill xmlns:a14="http://schemas.microsoft.com/office/drawing/2010/main">
                <a:solidFill>
                  <a:srgbClr val="000000">
                    <a:alpha val="0"/>
                  </a:srgbClr>
                </a:solidFill>
              </a14:hiddenFill>
            </a:ext>
          </a:extLst>
        </p:spPr>
        <p:txBody>
          <a:bodyPr lIns="0" tIns="0" rIns="0" bIns="0"/>
          <a:lstStyle/>
          <a:p>
            <a:pPr marL="0" indent="0" eaLnBrk="1" hangingPunct="1">
              <a:buFontTx/>
              <a:buNone/>
            </a:pPr>
            <a:r>
              <a:rPr lang="en-US" altLang="ja-JP" dirty="0" smtClean="0"/>
              <a:t>This report is an attempt to propose templates for </a:t>
            </a:r>
            <a:r>
              <a:rPr lang="en-US" altLang="ja-JP" dirty="0" smtClean="0"/>
              <a:t>describing </a:t>
            </a:r>
            <a:r>
              <a:rPr lang="en-US" altLang="ja-JP" dirty="0" smtClean="0"/>
              <a:t>the mobility scenarios when connected and automated driving systems are introduced.</a:t>
            </a:r>
          </a:p>
        </p:txBody>
      </p:sp>
      <p:sp>
        <p:nvSpPr>
          <p:cNvPr id="2" name="スライド番号プレースホルダー 1"/>
          <p:cNvSpPr>
            <a:spLocks noGrp="1"/>
          </p:cNvSpPr>
          <p:nvPr>
            <p:ph type="sldNum" sz="quarter" idx="11"/>
          </p:nvPr>
        </p:nvSpPr>
        <p:spPr/>
        <p:txBody>
          <a:bodyPr/>
          <a:lstStyle/>
          <a:p>
            <a:pPr>
              <a:defRPr/>
            </a:pPr>
            <a:fld id="{0726B3C5-E9CA-4DF8-ABE4-FD1023A32973}" type="slidenum">
              <a:rPr lang="en-US" altLang="ja-JP" smtClean="0"/>
              <a:pPr>
                <a:defRPr/>
              </a:pPr>
              <a:t>2</a:t>
            </a:fld>
            <a:endParaRPr lang="en-US" altLang="ja-JP"/>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p:txBody>
          <a:bodyPr/>
          <a:lstStyle/>
          <a:p>
            <a:pPr eaLnBrk="1" hangingPunct="1"/>
            <a:r>
              <a:rPr kumimoji="1" lang="en-US" altLang="ja-JP" dirty="0" smtClean="0"/>
              <a:t>Mobility</a:t>
            </a:r>
            <a:endParaRPr kumimoji="1" lang="ja-JP" altLang="en-US" dirty="0" smtClean="0"/>
          </a:p>
        </p:txBody>
      </p:sp>
      <p:sp>
        <p:nvSpPr>
          <p:cNvPr id="18435" name="コンテンツ プレースホルダー 2"/>
          <p:cNvSpPr>
            <a:spLocks noGrp="1"/>
          </p:cNvSpPr>
          <p:nvPr>
            <p:ph idx="1"/>
          </p:nvPr>
        </p:nvSpPr>
        <p:spPr/>
        <p:txBody>
          <a:bodyPr/>
          <a:lstStyle/>
          <a:p>
            <a:pPr marL="0" indent="0" eaLnBrk="1" hangingPunct="1">
              <a:buFontTx/>
              <a:buNone/>
            </a:pPr>
            <a:r>
              <a:rPr kumimoji="1" lang="en-US" altLang="ja-JP" dirty="0" smtClean="0"/>
              <a:t>Mobility is a task which starts from point A to point B to accomplish certain purpose such as to travel for commuting, shopping, sightseeing </a:t>
            </a:r>
            <a:r>
              <a:rPr kumimoji="1" lang="en-US" altLang="ja-JP" dirty="0" err="1" smtClean="0"/>
              <a:t>etc</a:t>
            </a:r>
            <a:r>
              <a:rPr kumimoji="1" lang="en-US" altLang="ja-JP" dirty="0" smtClean="0"/>
              <a:t>, and transport of goods.</a:t>
            </a:r>
            <a:endParaRPr kumimoji="1" lang="ja-JP" altLang="en-US" dirty="0" smtClean="0"/>
          </a:p>
        </p:txBody>
      </p:sp>
      <p:sp>
        <p:nvSpPr>
          <p:cNvPr id="2" name="スライド番号プレースホルダー 1"/>
          <p:cNvSpPr>
            <a:spLocks noGrp="1"/>
          </p:cNvSpPr>
          <p:nvPr>
            <p:ph type="sldNum" sz="quarter" idx="11"/>
          </p:nvPr>
        </p:nvSpPr>
        <p:spPr/>
        <p:txBody>
          <a:bodyPr/>
          <a:lstStyle/>
          <a:p>
            <a:pPr>
              <a:defRPr/>
            </a:pPr>
            <a:fld id="{0726B3C5-E9CA-4DF8-ABE4-FD1023A32973}" type="slidenum">
              <a:rPr lang="en-US" altLang="ja-JP" smtClean="0"/>
              <a:pPr>
                <a:defRPr/>
              </a:pPr>
              <a:t>3</a:t>
            </a:fld>
            <a:endParaRPr lang="en-US" altLang="ja-JP"/>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p:txBody>
          <a:bodyPr/>
          <a:lstStyle/>
          <a:p>
            <a:pPr eaLnBrk="1" hangingPunct="1"/>
            <a:r>
              <a:rPr kumimoji="1" lang="en-US" altLang="ja-JP" dirty="0" smtClean="0"/>
              <a:t>Communication </a:t>
            </a:r>
            <a:r>
              <a:rPr kumimoji="1" lang="en-US" altLang="ja-JP" dirty="0" smtClean="0"/>
              <a:t>for the vehicle moving from A to B</a:t>
            </a:r>
            <a:endParaRPr kumimoji="1" lang="ja-JP" altLang="en-US" dirty="0" smtClean="0"/>
          </a:p>
        </p:txBody>
      </p:sp>
      <p:sp>
        <p:nvSpPr>
          <p:cNvPr id="19459" name="コンテンツ プレースホルダー 2"/>
          <p:cNvSpPr>
            <a:spLocks noGrp="1"/>
          </p:cNvSpPr>
          <p:nvPr>
            <p:ph idx="1"/>
          </p:nvPr>
        </p:nvSpPr>
        <p:spPr/>
        <p:txBody>
          <a:bodyPr/>
          <a:lstStyle/>
          <a:p>
            <a:pPr marL="0" indent="0" eaLnBrk="1" hangingPunct="1">
              <a:buFontTx/>
              <a:buNone/>
            </a:pPr>
            <a:r>
              <a:rPr kumimoji="1" lang="en-US" altLang="ja-JP" sz="2400" dirty="0" smtClean="0"/>
              <a:t>ITS communication systems such as </a:t>
            </a:r>
            <a:r>
              <a:rPr kumimoji="1" lang="en-US" altLang="ja-JP" sz="2400" dirty="0" err="1" smtClean="0"/>
              <a:t>V2V</a:t>
            </a:r>
            <a:r>
              <a:rPr kumimoji="1" lang="en-US" altLang="ja-JP" sz="2400" dirty="0" smtClean="0"/>
              <a:t>, </a:t>
            </a:r>
            <a:r>
              <a:rPr kumimoji="1" lang="en-US" altLang="ja-JP" sz="2400" dirty="0" err="1" smtClean="0"/>
              <a:t>I2V</a:t>
            </a:r>
            <a:r>
              <a:rPr kumimoji="1" lang="en-US" altLang="ja-JP" sz="2400" dirty="0" smtClean="0"/>
              <a:t> are developed for the mobility assuming the use of map database and various on board sensors.</a:t>
            </a:r>
          </a:p>
          <a:p>
            <a:pPr marL="0" indent="0" eaLnBrk="1" hangingPunct="1">
              <a:buFontTx/>
              <a:buNone/>
            </a:pPr>
            <a:r>
              <a:rPr kumimoji="1" lang="en-US" altLang="ja-JP" sz="2400" dirty="0" smtClean="0"/>
              <a:t>Wide area traffic conditions and weather conditions are transmitted by other communication systems such as cellular phone system. </a:t>
            </a:r>
            <a:endParaRPr kumimoji="1" lang="en-US" altLang="ja-JP" sz="2400" dirty="0" smtClean="0"/>
          </a:p>
          <a:p>
            <a:pPr marL="0" indent="0" eaLnBrk="1" hangingPunct="1">
              <a:buFontTx/>
              <a:buNone/>
            </a:pPr>
            <a:r>
              <a:rPr kumimoji="1" lang="en-US" altLang="ja-JP" sz="2400" dirty="0" smtClean="0"/>
              <a:t>The </a:t>
            </a:r>
            <a:r>
              <a:rPr kumimoji="1" lang="en-US" altLang="ja-JP" sz="2400" dirty="0" smtClean="0"/>
              <a:t>systems to monitor goods movements and the remote management of </a:t>
            </a:r>
            <a:r>
              <a:rPr kumimoji="1" lang="en-US" altLang="ja-JP" sz="2400" dirty="0" err="1" smtClean="0"/>
              <a:t>L2</a:t>
            </a:r>
            <a:r>
              <a:rPr kumimoji="1" lang="en-US" altLang="ja-JP" sz="2400" dirty="0" smtClean="0"/>
              <a:t>, </a:t>
            </a:r>
            <a:r>
              <a:rPr kumimoji="1" lang="en-US" altLang="ja-JP" sz="2400" dirty="0" err="1" smtClean="0"/>
              <a:t>L3</a:t>
            </a:r>
            <a:r>
              <a:rPr kumimoji="1" lang="en-US" altLang="ja-JP" sz="2400" dirty="0" smtClean="0"/>
              <a:t>, </a:t>
            </a:r>
            <a:r>
              <a:rPr kumimoji="1" lang="en-US" altLang="ja-JP" sz="2400" dirty="0" err="1" smtClean="0"/>
              <a:t>L4</a:t>
            </a:r>
            <a:r>
              <a:rPr kumimoji="1" lang="en-US" altLang="ja-JP" sz="2400" dirty="0" smtClean="0"/>
              <a:t> automated vehicles also require specific communication </a:t>
            </a:r>
            <a:r>
              <a:rPr kumimoji="1" lang="en-US" altLang="ja-JP" sz="2400" dirty="0" smtClean="0"/>
              <a:t>systems.</a:t>
            </a:r>
            <a:endParaRPr kumimoji="1" lang="ja-JP" altLang="en-US" sz="2400" dirty="0" smtClean="0"/>
          </a:p>
        </p:txBody>
      </p:sp>
      <p:sp>
        <p:nvSpPr>
          <p:cNvPr id="2" name="スライド番号プレースホルダー 1"/>
          <p:cNvSpPr>
            <a:spLocks noGrp="1"/>
          </p:cNvSpPr>
          <p:nvPr>
            <p:ph type="sldNum" sz="quarter" idx="11"/>
          </p:nvPr>
        </p:nvSpPr>
        <p:spPr/>
        <p:txBody>
          <a:bodyPr/>
          <a:lstStyle/>
          <a:p>
            <a:pPr>
              <a:defRPr/>
            </a:pPr>
            <a:fld id="{0726B3C5-E9CA-4DF8-ABE4-FD1023A32973}" type="slidenum">
              <a:rPr lang="en-US" altLang="ja-JP" smtClean="0"/>
              <a:pPr>
                <a:defRPr/>
              </a:pPr>
              <a:t>4</a:t>
            </a:fld>
            <a:endParaRPr lang="en-US" altLang="ja-JP"/>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Grp="1"/>
          </p:cNvSpPr>
          <p:nvPr>
            <p:ph type="title"/>
          </p:nvPr>
        </p:nvSpPr>
        <p:spPr>
          <a:xfrm>
            <a:off x="439143" y="258007"/>
            <a:ext cx="7906479" cy="822022"/>
          </a:xfrm>
        </p:spPr>
        <p:txBody>
          <a:bodyPr/>
          <a:lstStyle/>
          <a:p>
            <a:r>
              <a:rPr lang="en-US" altLang="ja-JP" sz="2400" dirty="0" smtClean="0">
                <a:solidFill>
                  <a:srgbClr val="444D26"/>
                </a:solidFill>
                <a:sym typeface="Tw Cen MT" pitchFamily="34" charset="0"/>
              </a:rPr>
              <a:t>Example </a:t>
            </a:r>
            <a:r>
              <a:rPr lang="en-US" altLang="ja-JP" sz="2400" dirty="0">
                <a:solidFill>
                  <a:srgbClr val="444D26"/>
                </a:solidFill>
                <a:sym typeface="Tw Cen MT" pitchFamily="34" charset="0"/>
              </a:rPr>
              <a:t>of new </a:t>
            </a:r>
            <a:r>
              <a:rPr lang="en-US" altLang="ja-JP" sz="2400" dirty="0" smtClean="0">
                <a:solidFill>
                  <a:srgbClr val="444D26"/>
                </a:solidFill>
                <a:sym typeface="Tw Cen MT" pitchFamily="34" charset="0"/>
              </a:rPr>
              <a:t>traffic management when </a:t>
            </a:r>
            <a:r>
              <a:rPr lang="en-US" altLang="ja-JP" sz="2400" dirty="0" err="1" smtClean="0">
                <a:solidFill>
                  <a:srgbClr val="444D26"/>
                </a:solidFill>
                <a:sym typeface="Tw Cen MT" pitchFamily="34" charset="0"/>
              </a:rPr>
              <a:t>CACC</a:t>
            </a:r>
            <a:r>
              <a:rPr lang="en-US" altLang="ja-JP" sz="2400" dirty="0" smtClean="0">
                <a:solidFill>
                  <a:srgbClr val="444D26"/>
                </a:solidFill>
                <a:sym typeface="Tw Cen MT" pitchFamily="34" charset="0"/>
              </a:rPr>
              <a:t> and Automated Driving in mixed traffic conditions</a:t>
            </a:r>
            <a:br>
              <a:rPr lang="en-US" altLang="ja-JP" sz="2400" dirty="0" smtClean="0">
                <a:solidFill>
                  <a:srgbClr val="444D26"/>
                </a:solidFill>
                <a:sym typeface="Tw Cen MT" pitchFamily="34" charset="0"/>
              </a:rPr>
            </a:br>
            <a:r>
              <a:rPr lang="en-US" altLang="ja-JP" sz="1800" dirty="0" smtClean="0">
                <a:solidFill>
                  <a:srgbClr val="444D26"/>
                </a:solidFill>
                <a:sym typeface="Tw Cen MT" pitchFamily="34" charset="0"/>
              </a:rPr>
              <a:t>ICT for </a:t>
            </a:r>
            <a:r>
              <a:rPr lang="en-US" altLang="ja-JP" sz="1800" dirty="0">
                <a:solidFill>
                  <a:srgbClr val="444D26"/>
                </a:solidFill>
                <a:sym typeface="Tw Cen MT" pitchFamily="34" charset="0"/>
              </a:rPr>
              <a:t>Macroscopic Monitoring at the main lane</a:t>
            </a:r>
            <a:endParaRPr lang="en-US" sz="1800" dirty="0">
              <a:solidFill>
                <a:srgbClr val="444D26"/>
              </a:solidFill>
              <a:sym typeface="Tw Cen MT" pitchFamily="34" charset="0"/>
            </a:endParaRPr>
          </a:p>
        </p:txBody>
      </p:sp>
      <p:sp>
        <p:nvSpPr>
          <p:cNvPr id="2" name="スライド番号プレースホルダー 1"/>
          <p:cNvSpPr>
            <a:spLocks noGrp="1"/>
          </p:cNvSpPr>
          <p:nvPr>
            <p:ph type="sldNum" sz="quarter" idx="12"/>
          </p:nvPr>
        </p:nvSpPr>
        <p:spPr/>
        <p:txBody>
          <a:bodyPr/>
          <a:lstStyle/>
          <a:p>
            <a:pPr>
              <a:defRPr/>
            </a:pPr>
            <a:fld id="{7F54750A-6F76-4E8E-9C84-FFFB1CBF953A}" type="slidenum">
              <a:rPr lang="en-US" smtClean="0">
                <a:solidFill>
                  <a:srgbClr val="A5B592">
                    <a:lumMod val="75000"/>
                  </a:srgbClr>
                </a:solidFill>
              </a:rPr>
              <a:pPr>
                <a:defRPr/>
              </a:pPr>
              <a:t>5</a:t>
            </a:fld>
            <a:endParaRPr lang="en-US">
              <a:solidFill>
                <a:srgbClr val="A5B592">
                  <a:lumMod val="75000"/>
                </a:srgbClr>
              </a:solidFill>
            </a:endParaRPr>
          </a:p>
        </p:txBody>
      </p:sp>
      <p:grpSp>
        <p:nvGrpSpPr>
          <p:cNvPr id="4" name="グループ化 3"/>
          <p:cNvGrpSpPr/>
          <p:nvPr/>
        </p:nvGrpSpPr>
        <p:grpSpPr>
          <a:xfrm>
            <a:off x="305970" y="1516778"/>
            <a:ext cx="8019521" cy="4582699"/>
            <a:chOff x="340529" y="952933"/>
            <a:chExt cx="9679249" cy="5715901"/>
          </a:xfrm>
        </p:grpSpPr>
        <p:pic>
          <p:nvPicPr>
            <p:cNvPr id="5" name="図 4"/>
            <p:cNvPicPr>
              <a:picLocks noChangeAspect="1"/>
            </p:cNvPicPr>
            <p:nvPr/>
          </p:nvPicPr>
          <p:blipFill>
            <a:blip r:embed="rId3"/>
            <a:stretch>
              <a:fillRect/>
            </a:stretch>
          </p:blipFill>
          <p:spPr>
            <a:xfrm>
              <a:off x="8358357" y="3291686"/>
              <a:ext cx="889881" cy="1165857"/>
            </a:xfrm>
            <a:prstGeom prst="rect">
              <a:avLst/>
            </a:prstGeom>
          </p:spPr>
        </p:pic>
        <p:sp>
          <p:nvSpPr>
            <p:cNvPr id="6" name="Text Box 20"/>
            <p:cNvSpPr txBox="1">
              <a:spLocks noChangeArrowheads="1"/>
            </p:cNvSpPr>
            <p:nvPr/>
          </p:nvSpPr>
          <p:spPr bwMode="auto">
            <a:xfrm>
              <a:off x="9112694" y="3108742"/>
              <a:ext cx="701622" cy="293814"/>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lIns="75783" tIns="9068" rIns="75783" bIns="9068"/>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1836" dirty="0">
                  <a:solidFill>
                    <a:prstClr val="black"/>
                  </a:solidFill>
                  <a:latin typeface="Century" panose="02040604050505020304" pitchFamily="18" charset="0"/>
                </a:rPr>
                <a:t>V2I</a:t>
              </a:r>
              <a:endParaRPr lang="ja-JP" altLang="ja-JP" sz="1836" dirty="0">
                <a:solidFill>
                  <a:prstClr val="black"/>
                </a:solidFill>
              </a:endParaRPr>
            </a:p>
          </p:txBody>
        </p:sp>
        <p:sp>
          <p:nvSpPr>
            <p:cNvPr id="7" name="コンテンツ プレースホルダ 2"/>
            <p:cNvSpPr txBox="1">
              <a:spLocks/>
            </p:cNvSpPr>
            <p:nvPr/>
          </p:nvSpPr>
          <p:spPr bwMode="auto">
            <a:xfrm>
              <a:off x="758279" y="952933"/>
              <a:ext cx="8228528" cy="5267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6402" tIns="43201" rIns="86402" bIns="43201" numCol="1" anchor="t" anchorCtr="0" compatLnSpc="1">
              <a:prstTxWarp prst="textNoShape">
                <a:avLst/>
              </a:prstTxWarp>
              <a:noAutofit/>
            </a:bodyPr>
            <a:lstStyle>
              <a:lvl1pPr marL="319088" indent="-319088" algn="l" rtl="0" eaLnBrk="1" fontAlgn="base" hangingPunct="1">
                <a:spcBef>
                  <a:spcPts val="700"/>
                </a:spcBef>
                <a:spcAft>
                  <a:spcPct val="0"/>
                </a:spcAft>
                <a:buClr>
                  <a:schemeClr val="accent2"/>
                </a:buClr>
                <a:buSzPct val="60000"/>
                <a:buFont typeface="Wingdings" pitchFamily="2" charset="2"/>
                <a:buChar char=""/>
                <a:defRPr kumimoji="1" sz="2800" kern="1200">
                  <a:solidFill>
                    <a:schemeClr val="tx1"/>
                  </a:solidFill>
                  <a:latin typeface="Meiryo UI" pitchFamily="34" charset="-128"/>
                  <a:ea typeface="Meiryo UI" pitchFamily="34" charset="-128"/>
                  <a:cs typeface="Meiryo UI" pitchFamily="34" charset="-128"/>
                </a:defRPr>
              </a:lvl1pPr>
              <a:lvl2pPr marL="639763" indent="-273050" algn="l" rtl="0" eaLnBrk="1" fontAlgn="base" hangingPunct="1">
                <a:spcBef>
                  <a:spcPts val="550"/>
                </a:spcBef>
                <a:spcAft>
                  <a:spcPct val="0"/>
                </a:spcAft>
                <a:buClr>
                  <a:schemeClr val="accent1"/>
                </a:buClr>
                <a:buSzPct val="70000"/>
                <a:buFont typeface="Wingdings 2" pitchFamily="18" charset="2"/>
                <a:buChar char=""/>
                <a:defRPr kumimoji="1" sz="2400" kern="1200">
                  <a:solidFill>
                    <a:schemeClr val="tx1"/>
                  </a:solidFill>
                  <a:latin typeface="Meiryo UI" pitchFamily="34" charset="-128"/>
                  <a:ea typeface="Meiryo UI" pitchFamily="34" charset="-128"/>
                  <a:cs typeface="Meiryo UI" pitchFamily="34" charset="-128"/>
                </a:defRPr>
              </a:lvl2pPr>
              <a:lvl3pPr marL="914400" indent="-228600" algn="l" rtl="0" eaLnBrk="1" fontAlgn="base" hangingPunct="1">
                <a:spcBef>
                  <a:spcPts val="500"/>
                </a:spcBef>
                <a:spcAft>
                  <a:spcPct val="0"/>
                </a:spcAft>
                <a:buClr>
                  <a:schemeClr val="accent2"/>
                </a:buClr>
                <a:buSzPct val="75000"/>
                <a:buFont typeface="Wingdings" pitchFamily="2" charset="2"/>
                <a:buChar char=""/>
                <a:defRPr kumimoji="1" sz="2000" kern="1200">
                  <a:solidFill>
                    <a:schemeClr val="tx1"/>
                  </a:solidFill>
                  <a:latin typeface="Meiryo UI" pitchFamily="34" charset="-128"/>
                  <a:ea typeface="Meiryo UI" pitchFamily="34" charset="-128"/>
                  <a:cs typeface="Meiryo UI" pitchFamily="34" charset="-128"/>
                </a:defRPr>
              </a:lvl3pPr>
              <a:lvl4pPr marL="1371600" indent="-228600" algn="l" rtl="0" eaLnBrk="1" fontAlgn="base" hangingPunct="1">
                <a:spcBef>
                  <a:spcPts val="400"/>
                </a:spcBef>
                <a:spcAft>
                  <a:spcPct val="0"/>
                </a:spcAft>
                <a:buClr>
                  <a:srgbClr val="E7BC29"/>
                </a:buClr>
                <a:buSzPct val="75000"/>
                <a:buFont typeface="Wingdings" pitchFamily="2" charset="2"/>
                <a:buChar char=""/>
                <a:defRPr kumimoji="1" kern="1200">
                  <a:solidFill>
                    <a:schemeClr val="tx1"/>
                  </a:solidFill>
                  <a:latin typeface="Meiryo UI" pitchFamily="34" charset="-128"/>
                  <a:ea typeface="Meiryo UI" pitchFamily="34" charset="-128"/>
                  <a:cs typeface="Meiryo UI" pitchFamily="34" charset="-128"/>
                </a:defRPr>
              </a:lvl4pPr>
              <a:lvl5pPr marL="1828800" indent="-228600" algn="l" rtl="0" eaLnBrk="1" fontAlgn="base" hangingPunct="1">
                <a:spcBef>
                  <a:spcPts val="400"/>
                </a:spcBef>
                <a:spcAft>
                  <a:spcPct val="0"/>
                </a:spcAft>
                <a:buClr>
                  <a:srgbClr val="D092A7"/>
                </a:buClr>
                <a:buSzPct val="65000"/>
                <a:buFont typeface="Wingdings" pitchFamily="2" charset="2"/>
                <a:buChar char=""/>
                <a:defRPr kumimoji="1" kern="1200">
                  <a:solidFill>
                    <a:schemeClr val="tx1"/>
                  </a:solidFill>
                  <a:latin typeface="Meiryo UI" pitchFamily="34" charset="-128"/>
                  <a:ea typeface="Meiryo UI" pitchFamily="34" charset="-128"/>
                  <a:cs typeface="Meiryo UI" pitchFamily="34" charset="-128"/>
                </a:defRPr>
              </a:lvl5pPr>
              <a:lvl6pPr marL="2103120" indent="-228600" algn="l" rtl="0" eaLnBrk="1" latinLnBrk="0" hangingPunct="1">
                <a:spcBef>
                  <a:spcPct val="20000"/>
                </a:spcBef>
                <a:buClr>
                  <a:schemeClr val="accent1"/>
                </a:buClr>
                <a:buFont typeface="Wingdings"/>
                <a:buChar char="§"/>
                <a:defRPr kumimoji="1"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1"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1"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1" sz="1800" kern="1200" baseline="0">
                  <a:solidFill>
                    <a:schemeClr val="tx1"/>
                  </a:solidFill>
                  <a:latin typeface="+mn-lt"/>
                  <a:ea typeface="+mn-ea"/>
                  <a:cs typeface="+mn-cs"/>
                </a:defRPr>
              </a:lvl9pPr>
            </a:lstStyle>
            <a:p>
              <a:pPr marL="0" indent="0">
                <a:spcBef>
                  <a:spcPts val="567"/>
                </a:spcBef>
                <a:buClr>
                  <a:srgbClr val="F3A447"/>
                </a:buClr>
                <a:buNone/>
              </a:pPr>
              <a:endParaRPr lang="en-US" altLang="ja-JP" sz="1701" dirty="0">
                <a:solidFill>
                  <a:prstClr val="black"/>
                </a:solidFill>
                <a:latin typeface="Arial" panose="020B0604020202020204" pitchFamily="34" charset="0"/>
                <a:ea typeface="ＭＳ ゴシック" panose="020B0609070205080204" pitchFamily="49" charset="-128"/>
                <a:cs typeface="Arial" panose="020B0604020202020204" pitchFamily="34" charset="0"/>
              </a:endParaRPr>
            </a:p>
          </p:txBody>
        </p:sp>
        <p:pic>
          <p:nvPicPr>
            <p:cNvPr id="8" name="図 7"/>
            <p:cNvPicPr>
              <a:picLocks noChangeAspect="1"/>
            </p:cNvPicPr>
            <p:nvPr/>
          </p:nvPicPr>
          <p:blipFill>
            <a:blip r:embed="rId4"/>
            <a:stretch>
              <a:fillRect/>
            </a:stretch>
          </p:blipFill>
          <p:spPr>
            <a:xfrm>
              <a:off x="5387078" y="2268463"/>
              <a:ext cx="807276" cy="360040"/>
            </a:xfrm>
            <a:prstGeom prst="rect">
              <a:avLst/>
            </a:prstGeom>
          </p:spPr>
        </p:pic>
        <p:cxnSp>
          <p:nvCxnSpPr>
            <p:cNvPr id="9" name="曲線コネクタ 8"/>
            <p:cNvCxnSpPr/>
            <p:nvPr/>
          </p:nvCxnSpPr>
          <p:spPr>
            <a:xfrm>
              <a:off x="6194354" y="2394477"/>
              <a:ext cx="416860" cy="108012"/>
            </a:xfrm>
            <a:prstGeom prst="curvedConnector3">
              <a:avLst>
                <a:gd name="adj1" fmla="val 50000"/>
              </a:avLst>
            </a:prstGeom>
            <a:ln w="19050">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0" name="図 9"/>
            <p:cNvPicPr>
              <a:picLocks noChangeAspect="1"/>
            </p:cNvPicPr>
            <p:nvPr/>
          </p:nvPicPr>
          <p:blipFill>
            <a:blip r:embed="rId4"/>
            <a:stretch>
              <a:fillRect/>
            </a:stretch>
          </p:blipFill>
          <p:spPr>
            <a:xfrm>
              <a:off x="6631417" y="2268463"/>
              <a:ext cx="807276" cy="360040"/>
            </a:xfrm>
            <a:prstGeom prst="rect">
              <a:avLst/>
            </a:prstGeom>
          </p:spPr>
        </p:pic>
        <p:cxnSp>
          <p:nvCxnSpPr>
            <p:cNvPr id="11" name="曲線コネクタ 10"/>
            <p:cNvCxnSpPr/>
            <p:nvPr/>
          </p:nvCxnSpPr>
          <p:spPr>
            <a:xfrm>
              <a:off x="7458896" y="2427035"/>
              <a:ext cx="416860" cy="108012"/>
            </a:xfrm>
            <a:prstGeom prst="curvedConnector3">
              <a:avLst>
                <a:gd name="adj1" fmla="val 50000"/>
              </a:avLst>
            </a:prstGeom>
            <a:ln w="19050">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2" name="図 11"/>
            <p:cNvPicPr>
              <a:picLocks noChangeAspect="1"/>
            </p:cNvPicPr>
            <p:nvPr/>
          </p:nvPicPr>
          <p:blipFill>
            <a:blip r:embed="rId4"/>
            <a:stretch>
              <a:fillRect/>
            </a:stretch>
          </p:blipFill>
          <p:spPr>
            <a:xfrm>
              <a:off x="7895959" y="2268463"/>
              <a:ext cx="807276" cy="360040"/>
            </a:xfrm>
            <a:prstGeom prst="rect">
              <a:avLst/>
            </a:prstGeom>
          </p:spPr>
        </p:pic>
        <p:pic>
          <p:nvPicPr>
            <p:cNvPr id="13" name="図 12"/>
            <p:cNvPicPr>
              <a:picLocks noChangeAspect="1"/>
            </p:cNvPicPr>
            <p:nvPr/>
          </p:nvPicPr>
          <p:blipFill>
            <a:blip r:embed="rId4"/>
            <a:stretch>
              <a:fillRect/>
            </a:stretch>
          </p:blipFill>
          <p:spPr>
            <a:xfrm>
              <a:off x="9059486" y="2268463"/>
              <a:ext cx="807276" cy="360040"/>
            </a:xfrm>
            <a:prstGeom prst="rect">
              <a:avLst/>
            </a:prstGeom>
          </p:spPr>
        </p:pic>
        <p:cxnSp>
          <p:nvCxnSpPr>
            <p:cNvPr id="14" name="曲線コネクタ 13"/>
            <p:cNvCxnSpPr/>
            <p:nvPr/>
          </p:nvCxnSpPr>
          <p:spPr>
            <a:xfrm>
              <a:off x="8664266" y="2394477"/>
              <a:ext cx="416860" cy="108012"/>
            </a:xfrm>
            <a:prstGeom prst="curvedConnector3">
              <a:avLst>
                <a:gd name="adj1" fmla="val 50000"/>
              </a:avLst>
            </a:prstGeom>
            <a:ln w="19050">
              <a:headEnd type="triangle"/>
              <a:tailEnd type="triangle"/>
            </a:ln>
          </p:spPr>
          <p:style>
            <a:lnRef idx="1">
              <a:schemeClr val="accent1"/>
            </a:lnRef>
            <a:fillRef idx="0">
              <a:schemeClr val="accent1"/>
            </a:fillRef>
            <a:effectRef idx="0">
              <a:schemeClr val="accent1"/>
            </a:effectRef>
            <a:fontRef idx="minor">
              <a:schemeClr val="tx1"/>
            </a:fontRef>
          </p:style>
        </p:cxnSp>
        <p:sp>
          <p:nvSpPr>
            <p:cNvPr id="15" name="Text Box 20"/>
            <p:cNvSpPr txBox="1">
              <a:spLocks noChangeArrowheads="1"/>
            </p:cNvSpPr>
            <p:nvPr/>
          </p:nvSpPr>
          <p:spPr bwMode="auto">
            <a:xfrm>
              <a:off x="6051973" y="1905532"/>
              <a:ext cx="747713" cy="330639"/>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lIns="75783" tIns="9068" rIns="75783" bIns="9068"/>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1836" dirty="0">
                  <a:solidFill>
                    <a:prstClr val="black"/>
                  </a:solidFill>
                  <a:latin typeface="Century" panose="02040604050505020304" pitchFamily="18" charset="0"/>
                </a:rPr>
                <a:t>V2V</a:t>
              </a:r>
              <a:endParaRPr lang="ja-JP" altLang="ja-JP" sz="1836" dirty="0">
                <a:solidFill>
                  <a:prstClr val="black"/>
                </a:solidFill>
              </a:endParaRPr>
            </a:p>
          </p:txBody>
        </p:sp>
        <p:sp>
          <p:nvSpPr>
            <p:cNvPr id="16" name="Text Box 20"/>
            <p:cNvSpPr txBox="1">
              <a:spLocks noChangeArrowheads="1"/>
            </p:cNvSpPr>
            <p:nvPr/>
          </p:nvSpPr>
          <p:spPr bwMode="auto">
            <a:xfrm>
              <a:off x="7316515" y="1905532"/>
              <a:ext cx="747713" cy="330639"/>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lIns="75783" tIns="9068" rIns="75783" bIns="9068"/>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1836" dirty="0">
                  <a:solidFill>
                    <a:prstClr val="black"/>
                  </a:solidFill>
                  <a:latin typeface="Century" panose="02040604050505020304" pitchFamily="18" charset="0"/>
                </a:rPr>
                <a:t>V2V</a:t>
              </a:r>
              <a:endParaRPr lang="ja-JP" altLang="ja-JP" sz="1836" dirty="0">
                <a:solidFill>
                  <a:prstClr val="black"/>
                </a:solidFill>
              </a:endParaRPr>
            </a:p>
          </p:txBody>
        </p:sp>
        <p:sp>
          <p:nvSpPr>
            <p:cNvPr id="17" name="Text Box 20"/>
            <p:cNvSpPr txBox="1">
              <a:spLocks noChangeArrowheads="1"/>
            </p:cNvSpPr>
            <p:nvPr/>
          </p:nvSpPr>
          <p:spPr bwMode="auto">
            <a:xfrm>
              <a:off x="8586299" y="1905532"/>
              <a:ext cx="747713" cy="330639"/>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lIns="75783" tIns="9068" rIns="75783" bIns="9068"/>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1836" dirty="0">
                  <a:solidFill>
                    <a:prstClr val="black"/>
                  </a:solidFill>
                  <a:latin typeface="Century" panose="02040604050505020304" pitchFamily="18" charset="0"/>
                </a:rPr>
                <a:t>V2V</a:t>
              </a:r>
              <a:endParaRPr lang="ja-JP" altLang="ja-JP" sz="1836" dirty="0">
                <a:solidFill>
                  <a:prstClr val="black"/>
                </a:solidFill>
              </a:endParaRPr>
            </a:p>
          </p:txBody>
        </p:sp>
        <p:pic>
          <p:nvPicPr>
            <p:cNvPr id="18" name="図 3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403168" y="2268363"/>
              <a:ext cx="726770" cy="404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図 18"/>
            <p:cNvPicPr>
              <a:picLocks noChangeAspect="1"/>
            </p:cNvPicPr>
            <p:nvPr/>
          </p:nvPicPr>
          <p:blipFill>
            <a:blip r:embed="rId4"/>
            <a:stretch>
              <a:fillRect/>
            </a:stretch>
          </p:blipFill>
          <p:spPr>
            <a:xfrm>
              <a:off x="466191" y="2268463"/>
              <a:ext cx="807276" cy="360040"/>
            </a:xfrm>
            <a:prstGeom prst="rect">
              <a:avLst/>
            </a:prstGeom>
          </p:spPr>
        </p:pic>
        <p:cxnSp>
          <p:nvCxnSpPr>
            <p:cNvPr id="20" name="曲線コネクタ 19"/>
            <p:cNvCxnSpPr/>
            <p:nvPr/>
          </p:nvCxnSpPr>
          <p:spPr>
            <a:xfrm>
              <a:off x="1273467" y="2394477"/>
              <a:ext cx="416860" cy="108012"/>
            </a:xfrm>
            <a:prstGeom prst="curvedConnector3">
              <a:avLst>
                <a:gd name="adj1" fmla="val 50000"/>
              </a:avLst>
            </a:prstGeom>
            <a:ln w="19050">
              <a:headEnd type="triangle"/>
              <a:tailEnd type="triangle"/>
            </a:ln>
          </p:spPr>
          <p:style>
            <a:lnRef idx="1">
              <a:schemeClr val="accent1"/>
            </a:lnRef>
            <a:fillRef idx="0">
              <a:schemeClr val="accent1"/>
            </a:fillRef>
            <a:effectRef idx="0">
              <a:schemeClr val="accent1"/>
            </a:effectRef>
            <a:fontRef idx="minor">
              <a:schemeClr val="tx1"/>
            </a:fontRef>
          </p:style>
        </p:cxnSp>
        <p:pic>
          <p:nvPicPr>
            <p:cNvPr id="21" name="図 20"/>
            <p:cNvPicPr>
              <a:picLocks noChangeAspect="1"/>
            </p:cNvPicPr>
            <p:nvPr/>
          </p:nvPicPr>
          <p:blipFill>
            <a:blip r:embed="rId4"/>
            <a:stretch>
              <a:fillRect/>
            </a:stretch>
          </p:blipFill>
          <p:spPr>
            <a:xfrm>
              <a:off x="1710530" y="2268463"/>
              <a:ext cx="807276" cy="360040"/>
            </a:xfrm>
            <a:prstGeom prst="rect">
              <a:avLst/>
            </a:prstGeom>
          </p:spPr>
        </p:pic>
        <p:cxnSp>
          <p:nvCxnSpPr>
            <p:cNvPr id="22" name="曲線コネクタ 21"/>
            <p:cNvCxnSpPr/>
            <p:nvPr/>
          </p:nvCxnSpPr>
          <p:spPr>
            <a:xfrm>
              <a:off x="2538009" y="2427035"/>
              <a:ext cx="416860" cy="108012"/>
            </a:xfrm>
            <a:prstGeom prst="curvedConnector3">
              <a:avLst>
                <a:gd name="adj1" fmla="val 50000"/>
              </a:avLst>
            </a:prstGeom>
            <a:ln w="19050">
              <a:headEnd type="triangle"/>
              <a:tailEnd type="triangle"/>
            </a:ln>
          </p:spPr>
          <p:style>
            <a:lnRef idx="1">
              <a:schemeClr val="accent1"/>
            </a:lnRef>
            <a:fillRef idx="0">
              <a:schemeClr val="accent1"/>
            </a:fillRef>
            <a:effectRef idx="0">
              <a:schemeClr val="accent1"/>
            </a:effectRef>
            <a:fontRef idx="minor">
              <a:schemeClr val="tx1"/>
            </a:fontRef>
          </p:style>
        </p:cxnSp>
        <p:pic>
          <p:nvPicPr>
            <p:cNvPr id="23" name="図 22"/>
            <p:cNvPicPr>
              <a:picLocks noChangeAspect="1"/>
            </p:cNvPicPr>
            <p:nvPr/>
          </p:nvPicPr>
          <p:blipFill>
            <a:blip r:embed="rId4"/>
            <a:stretch>
              <a:fillRect/>
            </a:stretch>
          </p:blipFill>
          <p:spPr>
            <a:xfrm>
              <a:off x="2975072" y="2268463"/>
              <a:ext cx="807276" cy="360040"/>
            </a:xfrm>
            <a:prstGeom prst="rect">
              <a:avLst/>
            </a:prstGeom>
          </p:spPr>
        </p:pic>
        <p:sp>
          <p:nvSpPr>
            <p:cNvPr id="24" name="Text Box 20"/>
            <p:cNvSpPr txBox="1">
              <a:spLocks noChangeArrowheads="1"/>
            </p:cNvSpPr>
            <p:nvPr/>
          </p:nvSpPr>
          <p:spPr bwMode="auto">
            <a:xfrm>
              <a:off x="1131086" y="1905532"/>
              <a:ext cx="747713" cy="330639"/>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lIns="75783" tIns="9068" rIns="75783" bIns="9068"/>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1836" dirty="0">
                  <a:solidFill>
                    <a:prstClr val="black"/>
                  </a:solidFill>
                  <a:latin typeface="Century" panose="02040604050505020304" pitchFamily="18" charset="0"/>
                </a:rPr>
                <a:t>V2V</a:t>
              </a:r>
              <a:endParaRPr lang="ja-JP" altLang="ja-JP" sz="1836" dirty="0">
                <a:solidFill>
                  <a:prstClr val="black"/>
                </a:solidFill>
              </a:endParaRPr>
            </a:p>
          </p:txBody>
        </p:sp>
        <p:sp>
          <p:nvSpPr>
            <p:cNvPr id="25" name="Text Box 20"/>
            <p:cNvSpPr txBox="1">
              <a:spLocks noChangeArrowheads="1"/>
            </p:cNvSpPr>
            <p:nvPr/>
          </p:nvSpPr>
          <p:spPr bwMode="auto">
            <a:xfrm>
              <a:off x="2395628" y="1905532"/>
              <a:ext cx="747713" cy="330639"/>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lIns="75783" tIns="9068" rIns="75783" bIns="9068"/>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1836" dirty="0">
                  <a:solidFill>
                    <a:prstClr val="black"/>
                  </a:solidFill>
                  <a:latin typeface="Century" panose="02040604050505020304" pitchFamily="18" charset="0"/>
                </a:rPr>
                <a:t>V2V</a:t>
              </a:r>
              <a:endParaRPr lang="ja-JP" altLang="ja-JP" sz="1836" dirty="0">
                <a:solidFill>
                  <a:prstClr val="black"/>
                </a:solidFill>
              </a:endParaRPr>
            </a:p>
          </p:txBody>
        </p:sp>
        <p:pic>
          <p:nvPicPr>
            <p:cNvPr id="26" name="図 25"/>
            <p:cNvPicPr>
              <a:picLocks noChangeAspect="1"/>
            </p:cNvPicPr>
            <p:nvPr/>
          </p:nvPicPr>
          <p:blipFill>
            <a:blip r:embed="rId4"/>
            <a:stretch>
              <a:fillRect/>
            </a:stretch>
          </p:blipFill>
          <p:spPr>
            <a:xfrm>
              <a:off x="900215" y="5745012"/>
              <a:ext cx="807276" cy="360041"/>
            </a:xfrm>
            <a:prstGeom prst="rect">
              <a:avLst/>
            </a:prstGeom>
          </p:spPr>
        </p:pic>
        <p:sp>
          <p:nvSpPr>
            <p:cNvPr id="27" name="テキスト ボックス 26"/>
            <p:cNvSpPr txBox="1"/>
            <p:nvPr/>
          </p:nvSpPr>
          <p:spPr>
            <a:xfrm>
              <a:off x="1939955" y="5696236"/>
              <a:ext cx="4022990" cy="460660"/>
            </a:xfrm>
            <a:prstGeom prst="rect">
              <a:avLst/>
            </a:prstGeom>
            <a:noFill/>
          </p:spPr>
          <p:txBody>
            <a:bodyPr wrap="none" rtlCol="0">
              <a:spAutoFit/>
            </a:bodyPr>
            <a:lstStyle/>
            <a:p>
              <a:pPr eaLnBrk="1" hangingPunct="1"/>
              <a:r>
                <a:rPr kumimoji="1" lang="en-US" altLang="ja-JP" dirty="0" smtClean="0">
                  <a:solidFill>
                    <a:prstClr val="black"/>
                  </a:solidFill>
                  <a:latin typeface="Tw Cen MT" pitchFamily="34" charset="0"/>
                  <a:ea typeface="HGPｺﾞｼｯｸE" panose="020B0900000000000000" pitchFamily="50" charset="-128"/>
                  <a:cs typeface="Arial" charset="0"/>
                </a:rPr>
                <a:t>with connected vehicle capabilities</a:t>
              </a:r>
              <a:endParaRPr kumimoji="1" lang="ja-JP" altLang="en-US" dirty="0">
                <a:solidFill>
                  <a:prstClr val="black"/>
                </a:solidFill>
                <a:latin typeface="Tw Cen MT" pitchFamily="34" charset="0"/>
                <a:ea typeface="HGPｺﾞｼｯｸE" panose="020B0900000000000000" pitchFamily="50" charset="-128"/>
                <a:cs typeface="Arial" charset="0"/>
              </a:endParaRPr>
            </a:p>
          </p:txBody>
        </p:sp>
        <p:pic>
          <p:nvPicPr>
            <p:cNvPr id="28" name="図 2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97155" y="6220709"/>
              <a:ext cx="805785" cy="44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図 28"/>
            <p:cNvPicPr>
              <a:picLocks noChangeAspect="1"/>
            </p:cNvPicPr>
            <p:nvPr/>
          </p:nvPicPr>
          <p:blipFill>
            <a:blip r:embed="rId3"/>
            <a:stretch>
              <a:fillRect/>
            </a:stretch>
          </p:blipFill>
          <p:spPr>
            <a:xfrm>
              <a:off x="1516276" y="3291686"/>
              <a:ext cx="889881" cy="1165857"/>
            </a:xfrm>
            <a:prstGeom prst="rect">
              <a:avLst/>
            </a:prstGeom>
          </p:spPr>
        </p:pic>
        <p:sp>
          <p:nvSpPr>
            <p:cNvPr id="30" name="Oval 10"/>
            <p:cNvSpPr>
              <a:spLocks noChangeArrowheads="1"/>
            </p:cNvSpPr>
            <p:nvPr/>
          </p:nvSpPr>
          <p:spPr bwMode="auto">
            <a:xfrm>
              <a:off x="4191888" y="4716735"/>
              <a:ext cx="1860085" cy="1027866"/>
            </a:xfrm>
            <a:prstGeom prst="ellipse">
              <a:avLst/>
            </a:prstGeom>
            <a:ln>
              <a:headEnd/>
              <a:tailEnd/>
            </a:ln>
          </p:spPr>
          <p:style>
            <a:lnRef idx="1">
              <a:schemeClr val="accent5"/>
            </a:lnRef>
            <a:fillRef idx="2">
              <a:schemeClr val="accent5"/>
            </a:fillRef>
            <a:effectRef idx="1">
              <a:schemeClr val="accent5"/>
            </a:effectRef>
            <a:fontRef idx="minor">
              <a:schemeClr val="dk1"/>
            </a:fontRef>
          </p:style>
          <p:txBody>
            <a:bodyPr lIns="75783" tIns="9068" rIns="75783" bIns="9068"/>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1134" dirty="0">
                  <a:solidFill>
                    <a:prstClr val="black"/>
                  </a:solidFill>
                  <a:latin typeface="Meiryo UI" panose="020B0604030504040204" pitchFamily="50" charset="-128"/>
                  <a:ea typeface="Meiryo UI" panose="020B0604030504040204" pitchFamily="50" charset="-128"/>
                </a:rPr>
                <a:t>Traffic management center</a:t>
              </a:r>
              <a:endParaRPr lang="ja-JP" altLang="ja-JP" sz="1134" dirty="0">
                <a:solidFill>
                  <a:prstClr val="black"/>
                </a:solidFill>
              </a:endParaRPr>
            </a:p>
          </p:txBody>
        </p:sp>
        <p:cxnSp>
          <p:nvCxnSpPr>
            <p:cNvPr id="31" name="曲線コネクタ 30"/>
            <p:cNvCxnSpPr>
              <a:stCxn id="19" idx="2"/>
            </p:cNvCxnSpPr>
            <p:nvPr/>
          </p:nvCxnSpPr>
          <p:spPr>
            <a:xfrm rot="16200000" flipH="1">
              <a:off x="825643" y="2672688"/>
              <a:ext cx="789197" cy="700825"/>
            </a:xfrm>
            <a:prstGeom prst="curvedConnector3">
              <a:avLst/>
            </a:prstGeom>
            <a:ln>
              <a:headEnd type="triangle"/>
              <a:tailEnd type="triangle"/>
            </a:ln>
          </p:spPr>
          <p:style>
            <a:lnRef idx="2">
              <a:schemeClr val="accent2"/>
            </a:lnRef>
            <a:fillRef idx="0">
              <a:schemeClr val="accent2"/>
            </a:fillRef>
            <a:effectRef idx="1">
              <a:schemeClr val="accent2"/>
            </a:effectRef>
            <a:fontRef idx="minor">
              <a:schemeClr val="tx1"/>
            </a:fontRef>
          </p:style>
        </p:cxnSp>
        <p:cxnSp>
          <p:nvCxnSpPr>
            <p:cNvPr id="32" name="曲線コネクタ 31"/>
            <p:cNvCxnSpPr/>
            <p:nvPr/>
          </p:nvCxnSpPr>
          <p:spPr>
            <a:xfrm rot="5400000">
              <a:off x="1637610" y="2833479"/>
              <a:ext cx="702297" cy="312100"/>
            </a:xfrm>
            <a:prstGeom prst="curvedConnector3">
              <a:avLst/>
            </a:prstGeom>
            <a:ln>
              <a:headEnd type="triangle"/>
              <a:tailEnd type="triangle"/>
            </a:ln>
          </p:spPr>
          <p:style>
            <a:lnRef idx="2">
              <a:schemeClr val="accent2"/>
            </a:lnRef>
            <a:fillRef idx="0">
              <a:schemeClr val="accent2"/>
            </a:fillRef>
            <a:effectRef idx="1">
              <a:schemeClr val="accent2"/>
            </a:effectRef>
            <a:fontRef idx="minor">
              <a:schemeClr val="tx1"/>
            </a:fontRef>
          </p:style>
        </p:cxnSp>
        <p:cxnSp>
          <p:nvCxnSpPr>
            <p:cNvPr id="33" name="曲線コネクタ 32"/>
            <p:cNvCxnSpPr/>
            <p:nvPr/>
          </p:nvCxnSpPr>
          <p:spPr>
            <a:xfrm rot="10800000" flipV="1">
              <a:off x="2380781" y="2650031"/>
              <a:ext cx="1081254" cy="723829"/>
            </a:xfrm>
            <a:prstGeom prst="curvedConnector3">
              <a:avLst/>
            </a:prstGeom>
            <a:ln>
              <a:headEnd type="triangle"/>
              <a:tailEnd type="triangle"/>
            </a:ln>
          </p:spPr>
          <p:style>
            <a:lnRef idx="2">
              <a:schemeClr val="accent2"/>
            </a:lnRef>
            <a:fillRef idx="0">
              <a:schemeClr val="accent2"/>
            </a:fillRef>
            <a:effectRef idx="1">
              <a:schemeClr val="accent2"/>
            </a:effectRef>
            <a:fontRef idx="minor">
              <a:schemeClr val="tx1"/>
            </a:fontRef>
          </p:style>
        </p:cxnSp>
        <p:cxnSp>
          <p:nvCxnSpPr>
            <p:cNvPr id="34" name="曲線コネクタ 33"/>
            <p:cNvCxnSpPr/>
            <p:nvPr/>
          </p:nvCxnSpPr>
          <p:spPr>
            <a:xfrm>
              <a:off x="5790716" y="2650031"/>
              <a:ext cx="2620698" cy="936738"/>
            </a:xfrm>
            <a:prstGeom prst="curvedConnector3">
              <a:avLst/>
            </a:prstGeom>
            <a:ln>
              <a:headEnd type="triangle"/>
              <a:tailEnd type="triangle"/>
            </a:ln>
          </p:spPr>
          <p:style>
            <a:lnRef idx="2">
              <a:schemeClr val="accent2"/>
            </a:lnRef>
            <a:fillRef idx="0">
              <a:schemeClr val="accent2"/>
            </a:fillRef>
            <a:effectRef idx="1">
              <a:schemeClr val="accent2"/>
            </a:effectRef>
            <a:fontRef idx="minor">
              <a:schemeClr val="tx1"/>
            </a:fontRef>
          </p:style>
        </p:cxnSp>
        <p:cxnSp>
          <p:nvCxnSpPr>
            <p:cNvPr id="35" name="曲線コネクタ 34"/>
            <p:cNvCxnSpPr/>
            <p:nvPr/>
          </p:nvCxnSpPr>
          <p:spPr>
            <a:xfrm rot="16200000" flipH="1">
              <a:off x="8271423" y="2881544"/>
              <a:ext cx="613590" cy="172096"/>
            </a:xfrm>
            <a:prstGeom prst="curvedConnector3">
              <a:avLst/>
            </a:prstGeom>
            <a:ln>
              <a:headEnd type="triangle"/>
              <a:tailEnd type="triangle"/>
            </a:ln>
          </p:spPr>
          <p:style>
            <a:lnRef idx="2">
              <a:schemeClr val="accent2"/>
            </a:lnRef>
            <a:fillRef idx="0">
              <a:schemeClr val="accent2"/>
            </a:fillRef>
            <a:effectRef idx="1">
              <a:schemeClr val="accent2"/>
            </a:effectRef>
            <a:fontRef idx="minor">
              <a:schemeClr val="tx1"/>
            </a:fontRef>
          </p:style>
        </p:cxnSp>
        <p:cxnSp>
          <p:nvCxnSpPr>
            <p:cNvPr id="36" name="曲線コネクタ 35"/>
            <p:cNvCxnSpPr/>
            <p:nvPr/>
          </p:nvCxnSpPr>
          <p:spPr>
            <a:xfrm>
              <a:off x="7147738" y="2638381"/>
              <a:ext cx="1263676" cy="712178"/>
            </a:xfrm>
            <a:prstGeom prst="curvedConnector3">
              <a:avLst/>
            </a:prstGeom>
            <a:ln>
              <a:headEnd type="triangle"/>
              <a:tailEnd type="triangle"/>
            </a:ln>
          </p:spPr>
          <p:style>
            <a:lnRef idx="2">
              <a:schemeClr val="accent2"/>
            </a:lnRef>
            <a:fillRef idx="0">
              <a:schemeClr val="accent2"/>
            </a:fillRef>
            <a:effectRef idx="1">
              <a:schemeClr val="accent2"/>
            </a:effectRef>
            <a:fontRef idx="minor">
              <a:schemeClr val="tx1"/>
            </a:fontRef>
          </p:style>
        </p:cxnSp>
        <p:cxnSp>
          <p:nvCxnSpPr>
            <p:cNvPr id="37" name="曲線コネクタ 36"/>
            <p:cNvCxnSpPr/>
            <p:nvPr/>
          </p:nvCxnSpPr>
          <p:spPr>
            <a:xfrm rot="5400000">
              <a:off x="9064020" y="2873828"/>
              <a:ext cx="781420" cy="290766"/>
            </a:xfrm>
            <a:prstGeom prst="curvedConnector3">
              <a:avLst/>
            </a:prstGeom>
            <a:ln>
              <a:headEnd type="triangle"/>
              <a:tailEnd type="triangle"/>
            </a:ln>
          </p:spPr>
          <p:style>
            <a:lnRef idx="2">
              <a:schemeClr val="accent2"/>
            </a:lnRef>
            <a:fillRef idx="0">
              <a:schemeClr val="accent2"/>
            </a:fillRef>
            <a:effectRef idx="1">
              <a:schemeClr val="accent2"/>
            </a:effectRef>
            <a:fontRef idx="minor">
              <a:schemeClr val="tx1"/>
            </a:fontRef>
          </p:style>
        </p:cxnSp>
        <p:cxnSp>
          <p:nvCxnSpPr>
            <p:cNvPr id="38" name="曲線コネクタ 37"/>
            <p:cNvCxnSpPr/>
            <p:nvPr/>
          </p:nvCxnSpPr>
          <p:spPr>
            <a:xfrm>
              <a:off x="2380780" y="3636614"/>
              <a:ext cx="1835053" cy="1440161"/>
            </a:xfrm>
            <a:prstGeom prst="curvedConnector3">
              <a:avLst/>
            </a:prstGeom>
            <a:ln>
              <a:headEnd type="none" w="med" len="med"/>
              <a:tailEnd type="triangle" w="med" len="med"/>
            </a:ln>
          </p:spPr>
          <p:style>
            <a:lnRef idx="3">
              <a:schemeClr val="accent3"/>
            </a:lnRef>
            <a:fillRef idx="0">
              <a:schemeClr val="accent3"/>
            </a:fillRef>
            <a:effectRef idx="2">
              <a:schemeClr val="accent3"/>
            </a:effectRef>
            <a:fontRef idx="minor">
              <a:schemeClr val="tx1"/>
            </a:fontRef>
          </p:style>
        </p:cxnSp>
        <p:cxnSp>
          <p:nvCxnSpPr>
            <p:cNvPr id="39" name="曲線コネクタ 38"/>
            <p:cNvCxnSpPr>
              <a:stCxn id="30" idx="6"/>
            </p:cNvCxnSpPr>
            <p:nvPr/>
          </p:nvCxnSpPr>
          <p:spPr>
            <a:xfrm flipV="1">
              <a:off x="6051973" y="3770072"/>
              <a:ext cx="2325136" cy="1460597"/>
            </a:xfrm>
            <a:prstGeom prst="curvedConnector3">
              <a:avLst/>
            </a:prstGeom>
            <a:ln>
              <a:headEnd type="triangle" w="med" len="med"/>
              <a:tailEnd type="none" w="med" len="med"/>
            </a:ln>
          </p:spPr>
          <p:style>
            <a:lnRef idx="3">
              <a:schemeClr val="accent3"/>
            </a:lnRef>
            <a:fillRef idx="0">
              <a:schemeClr val="accent3"/>
            </a:fillRef>
            <a:effectRef idx="2">
              <a:schemeClr val="accent3"/>
            </a:effectRef>
            <a:fontRef idx="minor">
              <a:schemeClr val="tx1"/>
            </a:fontRef>
          </p:style>
        </p:cxnSp>
        <p:sp>
          <p:nvSpPr>
            <p:cNvPr id="40" name="Oval 10"/>
            <p:cNvSpPr>
              <a:spLocks noChangeArrowheads="1"/>
            </p:cNvSpPr>
            <p:nvPr/>
          </p:nvSpPr>
          <p:spPr bwMode="auto">
            <a:xfrm>
              <a:off x="1273467" y="1346011"/>
              <a:ext cx="2188569" cy="422423"/>
            </a:xfrm>
            <a:prstGeom prst="ellipse">
              <a:avLst/>
            </a:prstGeom>
            <a:ln>
              <a:headEnd/>
              <a:tailEnd/>
            </a:ln>
          </p:spPr>
          <p:style>
            <a:lnRef idx="1">
              <a:schemeClr val="accent6"/>
            </a:lnRef>
            <a:fillRef idx="2">
              <a:schemeClr val="accent6"/>
            </a:fillRef>
            <a:effectRef idx="1">
              <a:schemeClr val="accent6"/>
            </a:effectRef>
            <a:fontRef idx="minor">
              <a:schemeClr val="dk1"/>
            </a:fontRef>
          </p:style>
          <p:txBody>
            <a:bodyPr lIns="75783" tIns="9068" rIns="75783" bIns="9068"/>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1323" dirty="0">
                  <a:solidFill>
                    <a:prstClr val="black"/>
                  </a:solidFill>
                </a:rPr>
                <a:t>Vehicle group 1</a:t>
              </a:r>
              <a:endParaRPr lang="ja-JP" altLang="ja-JP" sz="1323" dirty="0">
                <a:solidFill>
                  <a:prstClr val="black"/>
                </a:solidFill>
              </a:endParaRPr>
            </a:p>
          </p:txBody>
        </p:sp>
        <p:sp>
          <p:nvSpPr>
            <p:cNvPr id="41" name="Oval 10"/>
            <p:cNvSpPr>
              <a:spLocks noChangeArrowheads="1"/>
            </p:cNvSpPr>
            <p:nvPr/>
          </p:nvSpPr>
          <p:spPr bwMode="auto">
            <a:xfrm>
              <a:off x="6332191" y="1361501"/>
              <a:ext cx="2079222" cy="385725"/>
            </a:xfrm>
            <a:prstGeom prst="ellipse">
              <a:avLst/>
            </a:prstGeom>
            <a:ln>
              <a:headEnd/>
              <a:tailEnd/>
            </a:ln>
          </p:spPr>
          <p:style>
            <a:lnRef idx="1">
              <a:schemeClr val="accent6"/>
            </a:lnRef>
            <a:fillRef idx="2">
              <a:schemeClr val="accent6"/>
            </a:fillRef>
            <a:effectRef idx="1">
              <a:schemeClr val="accent6"/>
            </a:effectRef>
            <a:fontRef idx="minor">
              <a:schemeClr val="dk1"/>
            </a:fontRef>
          </p:style>
          <p:txBody>
            <a:bodyPr lIns="75783" tIns="9068" rIns="75783" bIns="9068"/>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1323" dirty="0">
                  <a:solidFill>
                    <a:prstClr val="black"/>
                  </a:solidFill>
                </a:rPr>
                <a:t>Vehicle group 2</a:t>
              </a:r>
              <a:endParaRPr lang="ja-JP" altLang="ja-JP" sz="1323" dirty="0">
                <a:solidFill>
                  <a:prstClr val="black"/>
                </a:solidFill>
              </a:endParaRPr>
            </a:p>
          </p:txBody>
        </p:sp>
        <p:sp>
          <p:nvSpPr>
            <p:cNvPr id="42" name="テキスト ボックス 41"/>
            <p:cNvSpPr txBox="1"/>
            <p:nvPr/>
          </p:nvSpPr>
          <p:spPr>
            <a:xfrm>
              <a:off x="340529" y="4457542"/>
              <a:ext cx="2526270" cy="460660"/>
            </a:xfrm>
            <a:prstGeom prst="rect">
              <a:avLst/>
            </a:prstGeom>
            <a:ln/>
          </p:spPr>
          <p:style>
            <a:lnRef idx="2">
              <a:schemeClr val="accent5"/>
            </a:lnRef>
            <a:fillRef idx="1">
              <a:schemeClr val="lt1"/>
            </a:fillRef>
            <a:effectRef idx="0">
              <a:schemeClr val="accent5"/>
            </a:effectRef>
            <a:fontRef idx="minor">
              <a:schemeClr val="dk1"/>
            </a:fontRef>
          </p:style>
          <p:txBody>
            <a:bodyPr wrap="square" rtlCol="0">
              <a:spAutoFit/>
            </a:bodyPr>
            <a:lstStyle/>
            <a:p>
              <a:pPr eaLnBrk="1" hangingPunct="1"/>
              <a:r>
                <a:rPr kumimoji="1" lang="en-US" altLang="ja-JP" dirty="0" smtClean="0">
                  <a:solidFill>
                    <a:prstClr val="black"/>
                  </a:solidFill>
                </a:rPr>
                <a:t>Cellular base station</a:t>
              </a:r>
              <a:endParaRPr kumimoji="1" lang="ja-JP" altLang="en-US" dirty="0">
                <a:solidFill>
                  <a:prstClr val="black"/>
                </a:solidFill>
              </a:endParaRPr>
            </a:p>
          </p:txBody>
        </p:sp>
        <p:sp>
          <p:nvSpPr>
            <p:cNvPr id="43" name="テキスト ボックス 42"/>
            <p:cNvSpPr txBox="1"/>
            <p:nvPr/>
          </p:nvSpPr>
          <p:spPr>
            <a:xfrm>
              <a:off x="7568447" y="4410441"/>
              <a:ext cx="2451331" cy="806155"/>
            </a:xfrm>
            <a:prstGeom prst="rect">
              <a:avLst/>
            </a:prstGeom>
            <a:ln/>
          </p:spPr>
          <p:style>
            <a:lnRef idx="2">
              <a:schemeClr val="accent5"/>
            </a:lnRef>
            <a:fillRef idx="1">
              <a:schemeClr val="lt1"/>
            </a:fillRef>
            <a:effectRef idx="0">
              <a:schemeClr val="accent5"/>
            </a:effectRef>
            <a:fontRef idx="minor">
              <a:schemeClr val="dk1"/>
            </a:fontRef>
          </p:style>
          <p:txBody>
            <a:bodyPr wrap="square" rtlCol="0">
              <a:spAutoFit/>
            </a:bodyPr>
            <a:lstStyle/>
            <a:p>
              <a:pPr eaLnBrk="1" hangingPunct="1"/>
              <a:r>
                <a:rPr kumimoji="1" lang="en-US" altLang="ja-JP" dirty="0" smtClean="0">
                  <a:solidFill>
                    <a:prstClr val="black"/>
                  </a:solidFill>
                </a:rPr>
                <a:t>Cellular base station</a:t>
              </a:r>
              <a:endParaRPr kumimoji="1" lang="ja-JP" altLang="en-US" dirty="0">
                <a:solidFill>
                  <a:prstClr val="black"/>
                </a:solidFill>
              </a:endParaRPr>
            </a:p>
          </p:txBody>
        </p:sp>
        <p:sp>
          <p:nvSpPr>
            <p:cNvPr id="44" name="テキスト ボックス 43"/>
            <p:cNvSpPr txBox="1"/>
            <p:nvPr/>
          </p:nvSpPr>
          <p:spPr>
            <a:xfrm>
              <a:off x="1921948" y="6160324"/>
              <a:ext cx="4359638" cy="460660"/>
            </a:xfrm>
            <a:prstGeom prst="rect">
              <a:avLst/>
            </a:prstGeom>
            <a:noFill/>
          </p:spPr>
          <p:txBody>
            <a:bodyPr wrap="none" rtlCol="0">
              <a:spAutoFit/>
            </a:bodyPr>
            <a:lstStyle/>
            <a:p>
              <a:pPr eaLnBrk="1" hangingPunct="1"/>
              <a:r>
                <a:rPr kumimoji="1" lang="en-US" altLang="ja-JP" dirty="0" smtClean="0">
                  <a:solidFill>
                    <a:prstClr val="black"/>
                  </a:solidFill>
                  <a:latin typeface="Tw Cen MT" pitchFamily="34" charset="0"/>
                  <a:ea typeface="HGPｺﾞｼｯｸE" panose="020B0900000000000000" pitchFamily="50" charset="-128"/>
                  <a:cs typeface="Arial" charset="0"/>
                </a:rPr>
                <a:t>without connected vehicle capabilities</a:t>
              </a:r>
              <a:endParaRPr kumimoji="1" lang="ja-JP" altLang="en-US" dirty="0">
                <a:solidFill>
                  <a:prstClr val="black"/>
                </a:solidFill>
                <a:latin typeface="Tw Cen MT" pitchFamily="34" charset="0"/>
                <a:ea typeface="HGPｺﾞｼｯｸE" panose="020B0900000000000000" pitchFamily="50" charset="-128"/>
                <a:cs typeface="Arial" charset="0"/>
              </a:endParaRPr>
            </a:p>
          </p:txBody>
        </p:sp>
        <p:sp>
          <p:nvSpPr>
            <p:cNvPr id="45" name="Text Box 20"/>
            <p:cNvSpPr txBox="1">
              <a:spLocks noChangeArrowheads="1"/>
            </p:cNvSpPr>
            <p:nvPr/>
          </p:nvSpPr>
          <p:spPr bwMode="auto">
            <a:xfrm>
              <a:off x="618343" y="3117809"/>
              <a:ext cx="701622" cy="293814"/>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lIns="75783" tIns="9068" rIns="75783" bIns="9068"/>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1836" dirty="0">
                  <a:solidFill>
                    <a:prstClr val="black"/>
                  </a:solidFill>
                  <a:latin typeface="Century" panose="02040604050505020304" pitchFamily="18" charset="0"/>
                </a:rPr>
                <a:t>V2I</a:t>
              </a:r>
              <a:endParaRPr lang="ja-JP" altLang="ja-JP" sz="1836" dirty="0">
                <a:solidFill>
                  <a:prstClr val="black"/>
                </a:solidFill>
              </a:endParaRPr>
            </a:p>
          </p:txBody>
        </p:sp>
        <p:sp>
          <p:nvSpPr>
            <p:cNvPr id="46" name="Text Box 20"/>
            <p:cNvSpPr txBox="1">
              <a:spLocks noChangeArrowheads="1"/>
            </p:cNvSpPr>
            <p:nvPr/>
          </p:nvSpPr>
          <p:spPr bwMode="auto">
            <a:xfrm>
              <a:off x="2988728" y="3124779"/>
              <a:ext cx="701622" cy="293814"/>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lIns="75783" tIns="9068" rIns="75783" bIns="9068"/>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1836" dirty="0">
                  <a:solidFill>
                    <a:prstClr val="black"/>
                  </a:solidFill>
                  <a:latin typeface="Century" panose="02040604050505020304" pitchFamily="18" charset="0"/>
                </a:rPr>
                <a:t>V2I</a:t>
              </a:r>
              <a:endParaRPr lang="ja-JP" altLang="ja-JP" sz="1836" dirty="0">
                <a:solidFill>
                  <a:prstClr val="black"/>
                </a:solidFill>
              </a:endParaRPr>
            </a:p>
          </p:txBody>
        </p:sp>
        <p:sp>
          <p:nvSpPr>
            <p:cNvPr id="47" name="Text Box 20"/>
            <p:cNvSpPr txBox="1">
              <a:spLocks noChangeArrowheads="1"/>
            </p:cNvSpPr>
            <p:nvPr/>
          </p:nvSpPr>
          <p:spPr bwMode="auto">
            <a:xfrm>
              <a:off x="6275807" y="3116107"/>
              <a:ext cx="701622" cy="293814"/>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lIns="75783" tIns="9068" rIns="75783" bIns="9068"/>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1836" dirty="0">
                  <a:solidFill>
                    <a:prstClr val="black"/>
                  </a:solidFill>
                  <a:latin typeface="Century" panose="02040604050505020304" pitchFamily="18" charset="0"/>
                </a:rPr>
                <a:t>V2I</a:t>
              </a:r>
              <a:endParaRPr lang="ja-JP" altLang="ja-JP" sz="1836" dirty="0">
                <a:solidFill>
                  <a:prstClr val="black"/>
                </a:solidFill>
              </a:endParaRPr>
            </a:p>
          </p:txBody>
        </p:sp>
      </p:grpSp>
      <p:cxnSp>
        <p:nvCxnSpPr>
          <p:cNvPr id="16384" name="直線コネクタ 16383"/>
          <p:cNvCxnSpPr/>
          <p:nvPr/>
        </p:nvCxnSpPr>
        <p:spPr>
          <a:xfrm>
            <a:off x="191610" y="3035964"/>
            <a:ext cx="8154012" cy="0"/>
          </a:xfrm>
          <a:prstGeom prst="line">
            <a:avLst/>
          </a:prstGeom>
          <a:ln w="38100">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51" name="直線コネクタ 50"/>
          <p:cNvCxnSpPr/>
          <p:nvPr/>
        </p:nvCxnSpPr>
        <p:spPr>
          <a:xfrm>
            <a:off x="197119" y="1675146"/>
            <a:ext cx="8154012" cy="0"/>
          </a:xfrm>
          <a:prstGeom prst="line">
            <a:avLst/>
          </a:prstGeom>
          <a:ln w="38100">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16385" name="正方形/長方形 16384"/>
          <p:cNvSpPr/>
          <p:nvPr/>
        </p:nvSpPr>
        <p:spPr>
          <a:xfrm>
            <a:off x="191610" y="1675146"/>
            <a:ext cx="8133880" cy="1360818"/>
          </a:xfrm>
          <a:prstGeom prst="rect">
            <a:avLst/>
          </a:prstGeom>
          <a:solidFill>
            <a:srgbClr val="BFBFBF">
              <a:alpha val="3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kumimoji="1" lang="ja-JP" altLang="en-US">
              <a:solidFill>
                <a:prstClr val="white"/>
              </a:solidFill>
            </a:endParaRPr>
          </a:p>
        </p:txBody>
      </p:sp>
      <p:sp>
        <p:nvSpPr>
          <p:cNvPr id="52" name="正方形/長方形 51"/>
          <p:cNvSpPr/>
          <p:nvPr/>
        </p:nvSpPr>
        <p:spPr>
          <a:xfrm>
            <a:off x="4112782" y="6057981"/>
            <a:ext cx="3894015" cy="383182"/>
          </a:xfrm>
          <a:prstGeom prst="rect">
            <a:avLst/>
          </a:prstGeom>
        </p:spPr>
        <p:txBody>
          <a:bodyPr wrap="none">
            <a:spAutoFit/>
          </a:bodyPr>
          <a:lstStyle/>
          <a:p>
            <a:pPr marL="542925" indent="-542925" eaLnBrk="1" hangingPunct="1">
              <a:defRPr sz="1000" b="0" i="0" u="none" strike="noStrike" kern="1200" baseline="0">
                <a:solidFill>
                  <a:prstClr val="black">
                    <a:lumMod val="65000"/>
                    <a:lumOff val="35000"/>
                  </a:prstClr>
                </a:solidFill>
                <a:latin typeface="+mn-lt"/>
                <a:ea typeface="+mn-ea"/>
                <a:cs typeface="+mn-cs"/>
              </a:defRPr>
            </a:pPr>
            <a:r>
              <a:rPr lang="en-US" altLang="ja-JP" sz="945" dirty="0">
                <a:solidFill>
                  <a:prstClr val="black">
                    <a:lumMod val="65000"/>
                    <a:lumOff val="35000"/>
                  </a:prstClr>
                </a:solidFill>
                <a:latin typeface="Meiryo UI" panose="020B0604030504040204" pitchFamily="50" charset="-128"/>
                <a:ea typeface="Meiryo UI" panose="020B0604030504040204" pitchFamily="50" charset="-128"/>
                <a:cs typeface="Arial" charset="0"/>
              </a:rPr>
              <a:t>(Source: Keio University, Co-Mobility Society Research </a:t>
            </a:r>
            <a:r>
              <a:rPr lang="en-US" altLang="ja-JP" sz="945" dirty="0" smtClean="0">
                <a:solidFill>
                  <a:prstClr val="black">
                    <a:lumMod val="65000"/>
                    <a:lumOff val="35000"/>
                  </a:prstClr>
                </a:solidFill>
                <a:latin typeface="Meiryo UI" panose="020B0604030504040204" pitchFamily="50" charset="-128"/>
                <a:ea typeface="Meiryo UI" panose="020B0604030504040204" pitchFamily="50" charset="-128"/>
                <a:cs typeface="Arial" charset="0"/>
              </a:rPr>
              <a:t>Center,</a:t>
            </a:r>
            <a:br>
              <a:rPr lang="en-US" altLang="ja-JP" sz="945" dirty="0" smtClean="0">
                <a:solidFill>
                  <a:prstClr val="black">
                    <a:lumMod val="65000"/>
                    <a:lumOff val="35000"/>
                  </a:prstClr>
                </a:solidFill>
                <a:latin typeface="Meiryo UI" panose="020B0604030504040204" pitchFamily="50" charset="-128"/>
                <a:ea typeface="Meiryo UI" panose="020B0604030504040204" pitchFamily="50" charset="-128"/>
                <a:cs typeface="Arial" charset="0"/>
              </a:rPr>
            </a:br>
            <a:r>
              <a:rPr lang="en-US" altLang="ja-JP" sz="945" dirty="0" smtClean="0">
                <a:solidFill>
                  <a:prstClr val="black">
                    <a:lumMod val="65000"/>
                    <a:lumOff val="35000"/>
                  </a:prstClr>
                </a:solidFill>
                <a:latin typeface="Meiryo UI" panose="020B0604030504040204" pitchFamily="50" charset="-128"/>
                <a:ea typeface="Meiryo UI" panose="020B0604030504040204" pitchFamily="50" charset="-128"/>
                <a:cs typeface="Arial" charset="0"/>
              </a:rPr>
              <a:t>Amsterdam Group and </a:t>
            </a:r>
            <a:r>
              <a:rPr lang="en-US" altLang="ja-JP" sz="945" dirty="0" err="1" smtClean="0">
                <a:solidFill>
                  <a:prstClr val="black">
                    <a:lumMod val="65000"/>
                    <a:lumOff val="35000"/>
                  </a:prstClr>
                </a:solidFill>
                <a:latin typeface="Meiryo UI" panose="020B0604030504040204" pitchFamily="50" charset="-128"/>
                <a:ea typeface="Meiryo UI" panose="020B0604030504040204" pitchFamily="50" charset="-128"/>
                <a:cs typeface="Arial" charset="0"/>
              </a:rPr>
              <a:t>MLIT</a:t>
            </a:r>
            <a:r>
              <a:rPr lang="en-US" altLang="ja-JP" sz="945" dirty="0" smtClean="0">
                <a:solidFill>
                  <a:prstClr val="black">
                    <a:lumMod val="65000"/>
                    <a:lumOff val="35000"/>
                  </a:prstClr>
                </a:solidFill>
                <a:latin typeface="Meiryo UI" panose="020B0604030504040204" pitchFamily="50" charset="-128"/>
                <a:ea typeface="Meiryo UI" panose="020B0604030504040204" pitchFamily="50" charset="-128"/>
                <a:cs typeface="Arial" charset="0"/>
              </a:rPr>
              <a:t> meeting, Oct 2015)</a:t>
            </a:r>
            <a:endParaRPr lang="ja-JP" altLang="en-US" sz="945" dirty="0">
              <a:solidFill>
                <a:prstClr val="black">
                  <a:lumMod val="65000"/>
                  <a:lumOff val="35000"/>
                </a:prstClr>
              </a:solidFill>
              <a:latin typeface="Meiryo UI" panose="020B0604030504040204" pitchFamily="50" charset="-128"/>
              <a:ea typeface="Meiryo UI" panose="020B0604030504040204" pitchFamily="50" charset="-128"/>
              <a:cs typeface="Arial" charset="0"/>
            </a:endParaRPr>
          </a:p>
        </p:txBody>
      </p:sp>
    </p:spTree>
    <p:extLst>
      <p:ext uri="{BB962C8B-B14F-4D97-AF65-F5344CB8AC3E}">
        <p14:creationId xmlns:p14="http://schemas.microsoft.com/office/powerpoint/2010/main" val="10453378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Grp="1"/>
          </p:cNvSpPr>
          <p:nvPr>
            <p:ph type="title"/>
          </p:nvPr>
        </p:nvSpPr>
        <p:spPr>
          <a:xfrm>
            <a:off x="439143" y="258007"/>
            <a:ext cx="7906479" cy="822022"/>
          </a:xfrm>
        </p:spPr>
        <p:txBody>
          <a:bodyPr/>
          <a:lstStyle/>
          <a:p>
            <a:r>
              <a:rPr lang="en-US" altLang="ja-JP" sz="3024" dirty="0">
                <a:solidFill>
                  <a:srgbClr val="444D26"/>
                </a:solidFill>
                <a:sym typeface="Tw Cen MT" pitchFamily="34" charset="0"/>
              </a:rPr>
              <a:t/>
            </a:r>
            <a:br>
              <a:rPr lang="en-US" altLang="ja-JP" sz="3024" dirty="0">
                <a:solidFill>
                  <a:srgbClr val="444D26"/>
                </a:solidFill>
                <a:sym typeface="Tw Cen MT" pitchFamily="34" charset="0"/>
              </a:rPr>
            </a:br>
            <a:r>
              <a:rPr lang="en-US" altLang="ja-JP" sz="2268" dirty="0">
                <a:solidFill>
                  <a:srgbClr val="444D26"/>
                </a:solidFill>
                <a:sym typeface="Tw Cen MT" pitchFamily="34" charset="0"/>
              </a:rPr>
              <a:t>ICT for Microscopic Management at flat lane </a:t>
            </a:r>
            <a:r>
              <a:rPr lang="en-US" altLang="ja-JP" sz="2268" dirty="0" err="1">
                <a:solidFill>
                  <a:srgbClr val="444D26"/>
                </a:solidFill>
                <a:sym typeface="Tw Cen MT" pitchFamily="34" charset="0"/>
              </a:rPr>
              <a:t>rampway</a:t>
            </a:r>
            <a:endParaRPr lang="en-US" sz="2268" dirty="0">
              <a:solidFill>
                <a:srgbClr val="444D26"/>
              </a:solidFill>
              <a:sym typeface="Tw Cen MT" pitchFamily="34" charset="0"/>
            </a:endParaRPr>
          </a:p>
        </p:txBody>
      </p:sp>
      <p:sp>
        <p:nvSpPr>
          <p:cNvPr id="2" name="スライド番号プレースホルダー 1"/>
          <p:cNvSpPr>
            <a:spLocks noGrp="1"/>
          </p:cNvSpPr>
          <p:nvPr>
            <p:ph type="sldNum" sz="quarter" idx="12"/>
          </p:nvPr>
        </p:nvSpPr>
        <p:spPr/>
        <p:txBody>
          <a:bodyPr/>
          <a:lstStyle/>
          <a:p>
            <a:pPr>
              <a:defRPr/>
            </a:pPr>
            <a:fld id="{7F54750A-6F76-4E8E-9C84-FFFB1CBF953A}" type="slidenum">
              <a:rPr lang="en-US" smtClean="0">
                <a:solidFill>
                  <a:srgbClr val="A5B592">
                    <a:lumMod val="75000"/>
                  </a:srgbClr>
                </a:solidFill>
              </a:rPr>
              <a:pPr>
                <a:defRPr/>
              </a:pPr>
              <a:t>6</a:t>
            </a:fld>
            <a:endParaRPr lang="en-US">
              <a:solidFill>
                <a:srgbClr val="A5B592">
                  <a:lumMod val="75000"/>
                </a:srgbClr>
              </a:solidFill>
            </a:endParaRPr>
          </a:p>
        </p:txBody>
      </p:sp>
      <p:pic>
        <p:nvPicPr>
          <p:cNvPr id="6" name="図 5"/>
          <p:cNvPicPr>
            <a:picLocks noChangeAspect="1"/>
          </p:cNvPicPr>
          <p:nvPr/>
        </p:nvPicPr>
        <p:blipFill>
          <a:blip r:embed="rId3"/>
          <a:stretch>
            <a:fillRect/>
          </a:stretch>
        </p:blipFill>
        <p:spPr>
          <a:xfrm>
            <a:off x="4523250" y="1645584"/>
            <a:ext cx="1105346" cy="492977"/>
          </a:xfrm>
          <a:prstGeom prst="rect">
            <a:avLst/>
          </a:prstGeom>
        </p:spPr>
      </p:pic>
      <p:cxnSp>
        <p:nvCxnSpPr>
          <p:cNvPr id="7" name="AutoShape 6"/>
          <p:cNvCxnSpPr>
            <a:cxnSpLocks noChangeShapeType="1"/>
          </p:cNvCxnSpPr>
          <p:nvPr/>
        </p:nvCxnSpPr>
        <p:spPr bwMode="auto">
          <a:xfrm>
            <a:off x="4588662" y="2552702"/>
            <a:ext cx="4349645" cy="51082"/>
          </a:xfrm>
          <a:prstGeom prst="straightConnector1">
            <a:avLst/>
          </a:prstGeom>
          <a:noFill/>
          <a:ln w="38100">
            <a:solidFill>
              <a:srgbClr val="000000"/>
            </a:solidFill>
            <a:round/>
            <a:headEnd/>
            <a:tailEnd/>
          </a:ln>
          <a:extLst>
            <a:ext uri="{909E8E84-426E-40DD-AFC4-6F175D3DCCD1}">
              <a14:hiddenFill xmlns:a14="http://schemas.microsoft.com/office/drawing/2010/main">
                <a:noFill/>
              </a14:hiddenFill>
            </a:ext>
          </a:extLst>
        </p:spPr>
      </p:cxnSp>
      <p:cxnSp>
        <p:nvCxnSpPr>
          <p:cNvPr id="8" name="AutoShape 7"/>
          <p:cNvCxnSpPr>
            <a:cxnSpLocks noChangeShapeType="1"/>
          </p:cNvCxnSpPr>
          <p:nvPr/>
        </p:nvCxnSpPr>
        <p:spPr bwMode="auto">
          <a:xfrm>
            <a:off x="4588662" y="2552702"/>
            <a:ext cx="2362729" cy="2094322"/>
          </a:xfrm>
          <a:prstGeom prst="straightConnector1">
            <a:avLst/>
          </a:prstGeom>
          <a:noFill/>
          <a:ln w="38100">
            <a:solidFill>
              <a:srgbClr val="000000"/>
            </a:solidFill>
            <a:round/>
            <a:headEnd/>
            <a:tailEnd/>
          </a:ln>
          <a:extLst>
            <a:ext uri="{909E8E84-426E-40DD-AFC4-6F175D3DCCD1}">
              <a14:hiddenFill xmlns:a14="http://schemas.microsoft.com/office/drawing/2010/main">
                <a:noFill/>
              </a14:hiddenFill>
            </a:ext>
          </a:extLst>
        </p:spPr>
      </p:cxnSp>
      <p:cxnSp>
        <p:nvCxnSpPr>
          <p:cNvPr id="9" name="AutoShape 8"/>
          <p:cNvCxnSpPr>
            <a:cxnSpLocks noChangeShapeType="1"/>
          </p:cNvCxnSpPr>
          <p:nvPr/>
        </p:nvCxnSpPr>
        <p:spPr bwMode="auto">
          <a:xfrm>
            <a:off x="3024745" y="2603783"/>
            <a:ext cx="2703150" cy="2345285"/>
          </a:xfrm>
          <a:prstGeom prst="straightConnector1">
            <a:avLst/>
          </a:prstGeom>
          <a:noFill/>
          <a:ln w="38100">
            <a:solidFill>
              <a:srgbClr val="000000"/>
            </a:solidFill>
            <a:round/>
            <a:headEnd/>
            <a:tailEnd/>
          </a:ln>
          <a:extLst>
            <a:ext uri="{909E8E84-426E-40DD-AFC4-6F175D3DCCD1}">
              <a14:hiddenFill xmlns:a14="http://schemas.microsoft.com/office/drawing/2010/main">
                <a:noFill/>
              </a14:hiddenFill>
            </a:ext>
          </a:extLst>
        </p:spPr>
      </p:cxnSp>
      <p:cxnSp>
        <p:nvCxnSpPr>
          <p:cNvPr id="10" name="AutoShape 9"/>
          <p:cNvCxnSpPr>
            <a:cxnSpLocks noChangeShapeType="1"/>
          </p:cNvCxnSpPr>
          <p:nvPr/>
        </p:nvCxnSpPr>
        <p:spPr bwMode="auto">
          <a:xfrm>
            <a:off x="1447345" y="2603784"/>
            <a:ext cx="1577400" cy="0"/>
          </a:xfrm>
          <a:prstGeom prst="straightConnector1">
            <a:avLst/>
          </a:prstGeom>
          <a:noFill/>
          <a:ln w="38100">
            <a:solidFill>
              <a:srgbClr val="000000"/>
            </a:solidFill>
            <a:round/>
            <a:headEnd/>
            <a:tailEnd/>
          </a:ln>
          <a:extLst>
            <a:ext uri="{909E8E84-426E-40DD-AFC4-6F175D3DCCD1}">
              <a14:hiddenFill xmlns:a14="http://schemas.microsoft.com/office/drawing/2010/main">
                <a:noFill/>
              </a14:hiddenFill>
            </a:ext>
          </a:extLst>
        </p:spPr>
      </p:cxnSp>
      <p:cxnSp>
        <p:nvCxnSpPr>
          <p:cNvPr id="11" name="AutoShape 12"/>
          <p:cNvCxnSpPr>
            <a:cxnSpLocks noChangeShapeType="1"/>
          </p:cNvCxnSpPr>
          <p:nvPr/>
        </p:nvCxnSpPr>
        <p:spPr bwMode="auto">
          <a:xfrm>
            <a:off x="1447345" y="1289533"/>
            <a:ext cx="7490962" cy="0"/>
          </a:xfrm>
          <a:prstGeom prst="straightConnector1">
            <a:avLst/>
          </a:prstGeom>
          <a:noFill/>
          <a:ln w="28575">
            <a:solidFill>
              <a:srgbClr val="000000"/>
            </a:solidFill>
            <a:prstDash val="lgDash"/>
            <a:round/>
            <a:headEnd/>
            <a:tailEnd/>
          </a:ln>
          <a:extLst>
            <a:ext uri="{909E8E84-426E-40DD-AFC4-6F175D3DCCD1}">
              <a14:hiddenFill xmlns:a14="http://schemas.microsoft.com/office/drawing/2010/main">
                <a:noFill/>
              </a14:hiddenFill>
            </a:ext>
          </a:extLst>
        </p:spPr>
      </p:cxnSp>
      <p:cxnSp>
        <p:nvCxnSpPr>
          <p:cNvPr id="12" name="AutoShape 13"/>
          <p:cNvCxnSpPr>
            <a:cxnSpLocks noChangeShapeType="1"/>
          </p:cNvCxnSpPr>
          <p:nvPr/>
        </p:nvCxnSpPr>
        <p:spPr bwMode="auto">
          <a:xfrm flipH="1">
            <a:off x="3211192" y="2113610"/>
            <a:ext cx="1048597" cy="487289"/>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3" name="AutoShape 14"/>
          <p:cNvCxnSpPr>
            <a:cxnSpLocks noChangeShapeType="1"/>
          </p:cNvCxnSpPr>
          <p:nvPr/>
        </p:nvCxnSpPr>
        <p:spPr bwMode="auto">
          <a:xfrm>
            <a:off x="4259789" y="2113610"/>
            <a:ext cx="1933" cy="28585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4" name="AutoShape 15"/>
          <p:cNvCxnSpPr>
            <a:cxnSpLocks noChangeShapeType="1"/>
          </p:cNvCxnSpPr>
          <p:nvPr/>
        </p:nvCxnSpPr>
        <p:spPr bwMode="auto">
          <a:xfrm flipV="1">
            <a:off x="4261722" y="2162931"/>
            <a:ext cx="574995" cy="23653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5" name="AutoShape 16"/>
          <p:cNvCxnSpPr>
            <a:cxnSpLocks noChangeShapeType="1"/>
          </p:cNvCxnSpPr>
          <p:nvPr/>
        </p:nvCxnSpPr>
        <p:spPr bwMode="auto">
          <a:xfrm flipH="1" flipV="1">
            <a:off x="3665141" y="2861410"/>
            <a:ext cx="353904" cy="7551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6" name="AutoShape 17"/>
          <p:cNvCxnSpPr>
            <a:cxnSpLocks noChangeShapeType="1"/>
          </p:cNvCxnSpPr>
          <p:nvPr/>
        </p:nvCxnSpPr>
        <p:spPr bwMode="auto">
          <a:xfrm>
            <a:off x="4019045" y="3270058"/>
            <a:ext cx="326940"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7" name="AutoShape 18"/>
          <p:cNvCxnSpPr>
            <a:cxnSpLocks noChangeShapeType="1"/>
          </p:cNvCxnSpPr>
          <p:nvPr/>
        </p:nvCxnSpPr>
        <p:spPr bwMode="auto">
          <a:xfrm>
            <a:off x="4019045" y="2936921"/>
            <a:ext cx="0" cy="333138"/>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8" name="AutoShape 19"/>
          <p:cNvCxnSpPr>
            <a:cxnSpLocks noChangeShapeType="1"/>
          </p:cNvCxnSpPr>
          <p:nvPr/>
        </p:nvCxnSpPr>
        <p:spPr bwMode="auto">
          <a:xfrm flipH="1">
            <a:off x="3466282" y="3729786"/>
            <a:ext cx="126394" cy="795088"/>
          </a:xfrm>
          <a:prstGeom prst="straightConnector1">
            <a:avLst/>
          </a:prstGeom>
          <a:noFill/>
          <a:ln w="57150">
            <a:solidFill>
              <a:srgbClr val="000000"/>
            </a:solidFill>
            <a:round/>
            <a:headEnd/>
            <a:tailEnd/>
          </a:ln>
          <a:extLst>
            <a:ext uri="{909E8E84-426E-40DD-AFC4-6F175D3DCCD1}">
              <a14:hiddenFill xmlns:a14="http://schemas.microsoft.com/office/drawing/2010/main">
                <a:noFill/>
              </a14:hiddenFill>
            </a:ext>
          </a:extLst>
        </p:spPr>
      </p:cxnSp>
      <p:sp>
        <p:nvSpPr>
          <p:cNvPr id="19" name="Text Box 21"/>
          <p:cNvSpPr txBox="1">
            <a:spLocks noChangeArrowheads="1"/>
          </p:cNvSpPr>
          <p:nvPr/>
        </p:nvSpPr>
        <p:spPr bwMode="auto">
          <a:xfrm>
            <a:off x="1703505" y="3716405"/>
            <a:ext cx="696010" cy="326530"/>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lIns="75783" tIns="9068" rIns="75783" bIns="9068"/>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ts val="612"/>
              </a:spcBef>
            </a:pPr>
            <a:r>
              <a:rPr lang="en-US" altLang="ja-JP" sz="2040">
                <a:solidFill>
                  <a:prstClr val="black"/>
                </a:solidFill>
                <a:latin typeface="Century" panose="02040604050505020304" pitchFamily="18" charset="0"/>
              </a:rPr>
              <a:t>I2I</a:t>
            </a:r>
            <a:endParaRPr lang="ja-JP" altLang="ja-JP" sz="2040">
              <a:solidFill>
                <a:prstClr val="black"/>
              </a:solidFill>
            </a:endParaRPr>
          </a:p>
        </p:txBody>
      </p:sp>
      <p:cxnSp>
        <p:nvCxnSpPr>
          <p:cNvPr id="20" name="AutoShape 22"/>
          <p:cNvCxnSpPr>
            <a:cxnSpLocks noChangeShapeType="1"/>
          </p:cNvCxnSpPr>
          <p:nvPr/>
        </p:nvCxnSpPr>
        <p:spPr bwMode="auto">
          <a:xfrm flipV="1">
            <a:off x="2399513" y="3708768"/>
            <a:ext cx="537598" cy="200913"/>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1" name="Text Box 24"/>
          <p:cNvSpPr txBox="1">
            <a:spLocks noChangeArrowheads="1"/>
          </p:cNvSpPr>
          <p:nvPr/>
        </p:nvSpPr>
        <p:spPr bwMode="auto">
          <a:xfrm>
            <a:off x="2766067" y="4486470"/>
            <a:ext cx="794078" cy="359931"/>
          </a:xfrm>
          <a:prstGeom prst="rect">
            <a:avLst/>
          </a:prstGeom>
          <a:solidFill>
            <a:srgbClr val="FFFFFF"/>
          </a:solidFill>
          <a:ln w="9525">
            <a:solidFill>
              <a:srgbClr val="000000"/>
            </a:solidFill>
            <a:miter lim="800000"/>
            <a:headEnd/>
            <a:tailEnd/>
          </a:ln>
        </p:spPr>
        <p:txBody>
          <a:bodyPr lIns="75783" tIns="9068" rIns="75783" bIns="9068"/>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40" dirty="0">
                <a:solidFill>
                  <a:prstClr val="black"/>
                </a:solidFill>
                <a:latin typeface="Century" panose="02040604050505020304" pitchFamily="18" charset="0"/>
                <a:cs typeface="Arial" charset="0"/>
              </a:rPr>
              <a:t>VMS</a:t>
            </a:r>
            <a:endParaRPr lang="ja-JP" altLang="ja-JP" sz="2040" dirty="0">
              <a:solidFill>
                <a:prstClr val="black"/>
              </a:solidFill>
              <a:cs typeface="Arial" charset="0"/>
            </a:endParaRPr>
          </a:p>
        </p:txBody>
      </p:sp>
      <p:sp>
        <p:nvSpPr>
          <p:cNvPr id="22" name="Freeform 25"/>
          <p:cNvSpPr>
            <a:spLocks/>
          </p:cNvSpPr>
          <p:nvPr/>
        </p:nvSpPr>
        <p:spPr bwMode="auto">
          <a:xfrm>
            <a:off x="2884445" y="3134582"/>
            <a:ext cx="570040" cy="861715"/>
          </a:xfrm>
          <a:custGeom>
            <a:avLst/>
            <a:gdLst>
              <a:gd name="T0" fmla="*/ 2147483647 w 585"/>
              <a:gd name="T1" fmla="*/ 0 h 505"/>
              <a:gd name="T2" fmla="*/ 0 w 585"/>
              <a:gd name="T3" fmla="*/ 2147483647 h 505"/>
              <a:gd name="T4" fmla="*/ 2147483647 w 585"/>
              <a:gd name="T5" fmla="*/ 2147483647 h 505"/>
              <a:gd name="T6" fmla="*/ 2147483647 w 585"/>
              <a:gd name="T7" fmla="*/ 2147483647 h 505"/>
              <a:gd name="T8" fmla="*/ 0 60000 65536"/>
              <a:gd name="T9" fmla="*/ 0 60000 65536"/>
              <a:gd name="T10" fmla="*/ 0 60000 65536"/>
              <a:gd name="T11" fmla="*/ 0 60000 65536"/>
              <a:gd name="T12" fmla="*/ 0 w 585"/>
              <a:gd name="T13" fmla="*/ 0 h 505"/>
              <a:gd name="T14" fmla="*/ 585 w 585"/>
              <a:gd name="T15" fmla="*/ 505 h 505"/>
            </a:gdLst>
            <a:ahLst/>
            <a:cxnLst>
              <a:cxn ang="T8">
                <a:pos x="T0" y="T1"/>
              </a:cxn>
              <a:cxn ang="T9">
                <a:pos x="T2" y="T3"/>
              </a:cxn>
              <a:cxn ang="T10">
                <a:pos x="T4" y="T5"/>
              </a:cxn>
              <a:cxn ang="T11">
                <a:pos x="T6" y="T7"/>
              </a:cxn>
            </a:cxnLst>
            <a:rect l="T12" t="T13" r="T14" b="T15"/>
            <a:pathLst>
              <a:path w="585" h="505">
                <a:moveTo>
                  <a:pt x="120" y="0"/>
                </a:moveTo>
                <a:cubicBezTo>
                  <a:pt x="60" y="30"/>
                  <a:pt x="0" y="60"/>
                  <a:pt x="0" y="135"/>
                </a:cubicBezTo>
                <a:cubicBezTo>
                  <a:pt x="0" y="210"/>
                  <a:pt x="23" y="395"/>
                  <a:pt x="120" y="450"/>
                </a:cubicBezTo>
                <a:cubicBezTo>
                  <a:pt x="217" y="505"/>
                  <a:pt x="508" y="463"/>
                  <a:pt x="585" y="465"/>
                </a:cubicBezTo>
              </a:path>
            </a:pathLst>
          </a:custGeom>
          <a:noFill/>
          <a:ln w="12700" cap="flat">
            <a:solidFill>
              <a:srgbClr val="000000"/>
            </a:solidFill>
            <a:prstDash val="dash"/>
            <a:round/>
            <a:headEnd type="none" w="med" len="med"/>
            <a:tailEnd type="arrow" w="med" len="med"/>
          </a:ln>
          <a:extLst>
            <a:ext uri="{909E8E84-426E-40DD-AFC4-6F175D3DCCD1}">
              <a14:hiddenFill xmlns:a14="http://schemas.microsoft.com/office/drawing/2010/main">
                <a:solidFill>
                  <a:srgbClr val="FFFFFF"/>
                </a:solidFill>
              </a14:hiddenFill>
            </a:ext>
          </a:extLst>
        </p:spPr>
        <p:txBody>
          <a:bodyPr lIns="75783" tIns="9068" rIns="75783" bIns="9068"/>
          <a:lstStyle/>
          <a:p>
            <a:pPr eaLnBrk="1" hangingPunct="1"/>
            <a:endParaRPr lang="ja-JP" altLang="en-US" sz="2040">
              <a:solidFill>
                <a:prstClr val="black"/>
              </a:solidFill>
              <a:latin typeface="Tw Cen MT" pitchFamily="34" charset="0"/>
              <a:ea typeface="HGPｺﾞｼｯｸE" panose="020B0900000000000000" pitchFamily="50" charset="-128"/>
              <a:cs typeface="Arial" charset="0"/>
            </a:endParaRPr>
          </a:p>
        </p:txBody>
      </p:sp>
      <p:sp>
        <p:nvSpPr>
          <p:cNvPr id="23" name="Text Box 20"/>
          <p:cNvSpPr txBox="1">
            <a:spLocks noChangeArrowheads="1"/>
          </p:cNvSpPr>
          <p:nvPr/>
        </p:nvSpPr>
        <p:spPr bwMode="auto">
          <a:xfrm>
            <a:off x="2955402" y="1970192"/>
            <a:ext cx="916779" cy="308669"/>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lIns="75783" tIns="9068" rIns="75783" bIns="9068"/>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40" dirty="0">
                <a:solidFill>
                  <a:prstClr val="black"/>
                </a:solidFill>
                <a:latin typeface="Century" panose="02040604050505020304" pitchFamily="18" charset="0"/>
              </a:rPr>
              <a:t>V2I</a:t>
            </a:r>
            <a:endParaRPr lang="ja-JP" altLang="ja-JP" sz="2040" dirty="0">
              <a:solidFill>
                <a:prstClr val="black"/>
              </a:solidFill>
            </a:endParaRPr>
          </a:p>
        </p:txBody>
      </p:sp>
      <p:pic>
        <p:nvPicPr>
          <p:cNvPr id="24" name="図 3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371291">
            <a:off x="5470113" y="4297163"/>
            <a:ext cx="960700" cy="551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正方形/長方形 24"/>
          <p:cNvSpPr/>
          <p:nvPr/>
        </p:nvSpPr>
        <p:spPr bwMode="auto">
          <a:xfrm>
            <a:off x="5436321" y="1588816"/>
            <a:ext cx="3515805" cy="9061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2040">
              <a:solidFill>
                <a:prstClr val="white"/>
              </a:solidFill>
            </a:endParaRPr>
          </a:p>
        </p:txBody>
      </p:sp>
      <p:pic>
        <p:nvPicPr>
          <p:cNvPr id="26" name="Picture 2" descr="http://sozonomono.com/files/img/illust/tre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28471" y="2082784"/>
            <a:ext cx="901009" cy="1187272"/>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2" descr="http://sozonomono.com/files/img/illust/tre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810308" y="2086961"/>
            <a:ext cx="901009" cy="1187272"/>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 descr="http://sozonomono.com/files/img/illust/tre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40363" y="2117701"/>
            <a:ext cx="901009" cy="1187272"/>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 descr="http://sozonomono.com/files/img/illust/tre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60060" y="2166908"/>
            <a:ext cx="901009" cy="1187272"/>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2" descr="http://sozonomono.com/files/img/illust/tre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90147" y="2118998"/>
            <a:ext cx="901009" cy="1187272"/>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http://sozonomono.com/files/img/illust/tre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107050" y="2146515"/>
            <a:ext cx="901009" cy="1187272"/>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2" descr="http://sozonomono.com/files/img/illust/tre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594586" y="2558752"/>
            <a:ext cx="901009" cy="1187272"/>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2" descr="http://sozonomono.com/files/img/illust/tre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41826" y="3458215"/>
            <a:ext cx="901009" cy="1187272"/>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2" descr="http://sozonomono.com/files/img/illust/tre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229513" y="2591397"/>
            <a:ext cx="901009" cy="1187272"/>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2" descr="http://sozonomono.com/files/img/illust/tre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57548" y="2731392"/>
            <a:ext cx="901009" cy="1187272"/>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2" descr="http://sozonomono.com/files/img/illust/tre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99209" y="2731392"/>
            <a:ext cx="901009" cy="1187272"/>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2" descr="http://sozonomono.com/files/img/illust/tre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920511" y="2798820"/>
            <a:ext cx="901009" cy="1187272"/>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2" descr="http://sozonomono.com/files/img/illust/tre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57299" y="3267359"/>
            <a:ext cx="901009" cy="1187272"/>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http://sozonomono.com/files/img/illust/tre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10400" y="3071747"/>
            <a:ext cx="901009" cy="1187272"/>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2" descr="http://sozonomono.com/files/img/illust/tre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80967" y="3494480"/>
            <a:ext cx="901009" cy="1187272"/>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2" descr="http://sozonomono.com/files/img/illust/tre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973251" y="3974408"/>
            <a:ext cx="901009" cy="1187272"/>
          </a:xfrm>
          <a:prstGeom prst="rect">
            <a:avLst/>
          </a:prstGeom>
          <a:noFill/>
          <a:extLst>
            <a:ext uri="{909E8E84-426E-40DD-AFC4-6F175D3DCCD1}">
              <a14:hiddenFill xmlns:a14="http://schemas.microsoft.com/office/drawing/2010/main">
                <a:solidFill>
                  <a:srgbClr val="FFFFFF"/>
                </a:solidFill>
              </a14:hiddenFill>
            </a:ext>
          </a:extLst>
        </p:spPr>
      </p:pic>
      <p:sp>
        <p:nvSpPr>
          <p:cNvPr id="42" name="Freeform 25"/>
          <p:cNvSpPr>
            <a:spLocks/>
          </p:cNvSpPr>
          <p:nvPr/>
        </p:nvSpPr>
        <p:spPr bwMode="auto">
          <a:xfrm rot="3389655">
            <a:off x="1183633" y="2495688"/>
            <a:ext cx="570040" cy="2524356"/>
          </a:xfrm>
          <a:custGeom>
            <a:avLst/>
            <a:gdLst>
              <a:gd name="T0" fmla="*/ 2147483647 w 585"/>
              <a:gd name="T1" fmla="*/ 0 h 505"/>
              <a:gd name="T2" fmla="*/ 0 w 585"/>
              <a:gd name="T3" fmla="*/ 2147483647 h 505"/>
              <a:gd name="T4" fmla="*/ 2147483647 w 585"/>
              <a:gd name="T5" fmla="*/ 2147483647 h 505"/>
              <a:gd name="T6" fmla="*/ 2147483647 w 585"/>
              <a:gd name="T7" fmla="*/ 2147483647 h 505"/>
              <a:gd name="T8" fmla="*/ 0 60000 65536"/>
              <a:gd name="T9" fmla="*/ 0 60000 65536"/>
              <a:gd name="T10" fmla="*/ 0 60000 65536"/>
              <a:gd name="T11" fmla="*/ 0 60000 65536"/>
              <a:gd name="T12" fmla="*/ 0 w 585"/>
              <a:gd name="T13" fmla="*/ 0 h 505"/>
              <a:gd name="T14" fmla="*/ 585 w 585"/>
              <a:gd name="T15" fmla="*/ 505 h 505"/>
            </a:gdLst>
            <a:ahLst/>
            <a:cxnLst>
              <a:cxn ang="T8">
                <a:pos x="T0" y="T1"/>
              </a:cxn>
              <a:cxn ang="T9">
                <a:pos x="T2" y="T3"/>
              </a:cxn>
              <a:cxn ang="T10">
                <a:pos x="T4" y="T5"/>
              </a:cxn>
              <a:cxn ang="T11">
                <a:pos x="T6" y="T7"/>
              </a:cxn>
            </a:cxnLst>
            <a:rect l="T12" t="T13" r="T14" b="T15"/>
            <a:pathLst>
              <a:path w="585" h="505">
                <a:moveTo>
                  <a:pt x="120" y="0"/>
                </a:moveTo>
                <a:cubicBezTo>
                  <a:pt x="60" y="30"/>
                  <a:pt x="0" y="60"/>
                  <a:pt x="0" y="135"/>
                </a:cubicBezTo>
                <a:cubicBezTo>
                  <a:pt x="0" y="210"/>
                  <a:pt x="23" y="395"/>
                  <a:pt x="120" y="450"/>
                </a:cubicBezTo>
                <a:cubicBezTo>
                  <a:pt x="217" y="505"/>
                  <a:pt x="508" y="463"/>
                  <a:pt x="585" y="465"/>
                </a:cubicBezTo>
              </a:path>
            </a:pathLst>
          </a:custGeom>
          <a:noFill/>
          <a:ln w="28575" cap="flat">
            <a:solidFill>
              <a:srgbClr val="000000"/>
            </a:solidFill>
            <a:prstDash val="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75783" tIns="9068" rIns="75783" bIns="9068"/>
          <a:lstStyle/>
          <a:p>
            <a:pPr eaLnBrk="1" hangingPunct="1"/>
            <a:endParaRPr lang="ja-JP" altLang="en-US" sz="2040">
              <a:solidFill>
                <a:prstClr val="black"/>
              </a:solidFill>
              <a:latin typeface="Tw Cen MT" pitchFamily="34" charset="0"/>
              <a:ea typeface="HGPｺﾞｼｯｸE" panose="020B0900000000000000" pitchFamily="50" charset="-128"/>
              <a:cs typeface="Arial" charset="0"/>
            </a:endParaRPr>
          </a:p>
        </p:txBody>
      </p:sp>
      <p:cxnSp>
        <p:nvCxnSpPr>
          <p:cNvPr id="43" name="曲線コネクタ 42"/>
          <p:cNvCxnSpPr/>
          <p:nvPr/>
        </p:nvCxnSpPr>
        <p:spPr>
          <a:xfrm>
            <a:off x="5566433" y="1893344"/>
            <a:ext cx="743310" cy="124277"/>
          </a:xfrm>
          <a:prstGeom prst="curvedConnector3">
            <a:avLst>
              <a:gd name="adj1" fmla="val 50000"/>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4" name="曲線コネクタ 43"/>
          <p:cNvCxnSpPr/>
          <p:nvPr/>
        </p:nvCxnSpPr>
        <p:spPr>
          <a:xfrm>
            <a:off x="7436487" y="1884156"/>
            <a:ext cx="441328" cy="94015"/>
          </a:xfrm>
          <a:prstGeom prst="curvedConnector3">
            <a:avLst>
              <a:gd name="adj1" fmla="val 50000"/>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45" name="Oval 10"/>
          <p:cNvSpPr>
            <a:spLocks noChangeArrowheads="1"/>
          </p:cNvSpPr>
          <p:nvPr/>
        </p:nvSpPr>
        <p:spPr bwMode="auto">
          <a:xfrm>
            <a:off x="2200940" y="2603782"/>
            <a:ext cx="1376806" cy="512590"/>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lIns="75783" tIns="9068" rIns="75783" bIns="9068"/>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1701" spc="-94" dirty="0">
                <a:solidFill>
                  <a:prstClr val="black"/>
                </a:solidFill>
                <a:latin typeface="Meiryo UI" panose="020B0604030504040204" pitchFamily="50" charset="-128"/>
                <a:ea typeface="Meiryo UI" panose="020B0604030504040204" pitchFamily="50" charset="-128"/>
              </a:rPr>
              <a:t>RSE</a:t>
            </a:r>
            <a:endParaRPr lang="ja-JP" altLang="ja-JP" sz="1701" spc="-94" dirty="0">
              <a:solidFill>
                <a:prstClr val="black"/>
              </a:solidFill>
            </a:endParaRPr>
          </a:p>
        </p:txBody>
      </p:sp>
      <p:pic>
        <p:nvPicPr>
          <p:cNvPr id="46" name="図 45"/>
          <p:cNvPicPr>
            <a:picLocks noChangeAspect="1"/>
          </p:cNvPicPr>
          <p:nvPr/>
        </p:nvPicPr>
        <p:blipFill>
          <a:blip r:embed="rId6"/>
          <a:stretch>
            <a:fillRect/>
          </a:stretch>
        </p:blipFill>
        <p:spPr>
          <a:xfrm>
            <a:off x="2278807" y="5080115"/>
            <a:ext cx="676595" cy="886426"/>
          </a:xfrm>
          <a:prstGeom prst="rect">
            <a:avLst/>
          </a:prstGeom>
        </p:spPr>
      </p:pic>
      <p:cxnSp>
        <p:nvCxnSpPr>
          <p:cNvPr id="47" name="曲線コネクタ 46"/>
          <p:cNvCxnSpPr>
            <a:endCxn id="46" idx="1"/>
          </p:cNvCxnSpPr>
          <p:nvPr/>
        </p:nvCxnSpPr>
        <p:spPr>
          <a:xfrm>
            <a:off x="1613153" y="4985455"/>
            <a:ext cx="665653" cy="537873"/>
          </a:xfrm>
          <a:prstGeom prst="curvedConnector3">
            <a:avLst>
              <a:gd name="adj1" fmla="val 50000"/>
            </a:avLst>
          </a:prstGeom>
          <a:ln>
            <a:headEnd type="none" w="med" len="med"/>
            <a:tailEnd type="triangle" w="med" len="med"/>
          </a:ln>
        </p:spPr>
        <p:style>
          <a:lnRef idx="2">
            <a:schemeClr val="accent3"/>
          </a:lnRef>
          <a:fillRef idx="0">
            <a:schemeClr val="accent3"/>
          </a:fillRef>
          <a:effectRef idx="1">
            <a:schemeClr val="accent3"/>
          </a:effectRef>
          <a:fontRef idx="minor">
            <a:schemeClr val="tx1"/>
          </a:fontRef>
        </p:style>
      </p:cxnSp>
      <p:pic>
        <p:nvPicPr>
          <p:cNvPr id="48" name="図 47"/>
          <p:cNvPicPr>
            <a:picLocks noChangeAspect="1"/>
          </p:cNvPicPr>
          <p:nvPr/>
        </p:nvPicPr>
        <p:blipFill>
          <a:blip r:embed="rId3"/>
          <a:stretch>
            <a:fillRect/>
          </a:stretch>
        </p:blipFill>
        <p:spPr>
          <a:xfrm rot="2575297">
            <a:off x="4343415" y="3366785"/>
            <a:ext cx="1328922" cy="592690"/>
          </a:xfrm>
          <a:prstGeom prst="rect">
            <a:avLst/>
          </a:prstGeom>
        </p:spPr>
      </p:pic>
      <p:pic>
        <p:nvPicPr>
          <p:cNvPr id="49" name="図 48"/>
          <p:cNvPicPr>
            <a:picLocks noChangeAspect="1"/>
          </p:cNvPicPr>
          <p:nvPr/>
        </p:nvPicPr>
        <p:blipFill>
          <a:blip r:embed="rId3"/>
          <a:stretch>
            <a:fillRect/>
          </a:stretch>
        </p:blipFill>
        <p:spPr>
          <a:xfrm>
            <a:off x="6322332" y="1702782"/>
            <a:ext cx="1105346" cy="492977"/>
          </a:xfrm>
          <a:prstGeom prst="rect">
            <a:avLst/>
          </a:prstGeom>
        </p:spPr>
      </p:pic>
      <p:pic>
        <p:nvPicPr>
          <p:cNvPr id="50" name="図 49"/>
          <p:cNvPicPr>
            <a:picLocks noChangeAspect="1"/>
          </p:cNvPicPr>
          <p:nvPr/>
        </p:nvPicPr>
        <p:blipFill>
          <a:blip r:embed="rId3"/>
          <a:stretch>
            <a:fillRect/>
          </a:stretch>
        </p:blipFill>
        <p:spPr>
          <a:xfrm>
            <a:off x="7988662" y="1723703"/>
            <a:ext cx="1105346" cy="492977"/>
          </a:xfrm>
          <a:prstGeom prst="rect">
            <a:avLst/>
          </a:prstGeom>
        </p:spPr>
      </p:pic>
      <p:sp>
        <p:nvSpPr>
          <p:cNvPr id="51" name="Text Box 20"/>
          <p:cNvSpPr txBox="1">
            <a:spLocks noChangeArrowheads="1"/>
          </p:cNvSpPr>
          <p:nvPr/>
        </p:nvSpPr>
        <p:spPr bwMode="auto">
          <a:xfrm>
            <a:off x="5568925" y="1411074"/>
            <a:ext cx="827651" cy="30336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lIns="75783" tIns="9068" rIns="75783" bIns="9068"/>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40" dirty="0">
                <a:solidFill>
                  <a:prstClr val="black"/>
                </a:solidFill>
                <a:latin typeface="Century" panose="02040604050505020304" pitchFamily="18" charset="0"/>
              </a:rPr>
              <a:t>V2V</a:t>
            </a:r>
            <a:endParaRPr lang="ja-JP" altLang="ja-JP" sz="2040" dirty="0">
              <a:solidFill>
                <a:prstClr val="black"/>
              </a:solidFill>
            </a:endParaRPr>
          </a:p>
        </p:txBody>
      </p:sp>
      <p:sp>
        <p:nvSpPr>
          <p:cNvPr id="52" name="Text Box 20"/>
          <p:cNvSpPr txBox="1">
            <a:spLocks noChangeArrowheads="1"/>
          </p:cNvSpPr>
          <p:nvPr/>
        </p:nvSpPr>
        <p:spPr bwMode="auto">
          <a:xfrm>
            <a:off x="7335568" y="1421986"/>
            <a:ext cx="827651" cy="30336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lIns="75783" tIns="9068" rIns="75783" bIns="9068"/>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40" dirty="0">
                <a:solidFill>
                  <a:prstClr val="black"/>
                </a:solidFill>
                <a:latin typeface="Century" panose="02040604050505020304" pitchFamily="18" charset="0"/>
              </a:rPr>
              <a:t>V2V</a:t>
            </a:r>
            <a:endParaRPr lang="ja-JP" altLang="ja-JP" sz="2040" dirty="0">
              <a:solidFill>
                <a:prstClr val="black"/>
              </a:solidFill>
            </a:endParaRPr>
          </a:p>
        </p:txBody>
      </p:sp>
      <p:cxnSp>
        <p:nvCxnSpPr>
          <p:cNvPr id="53" name="直線矢印コネクタ 52"/>
          <p:cNvCxnSpPr/>
          <p:nvPr/>
        </p:nvCxnSpPr>
        <p:spPr>
          <a:xfrm flipH="1" flipV="1">
            <a:off x="3592677" y="4016687"/>
            <a:ext cx="1926361" cy="437944"/>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54" name="Text Box 20"/>
          <p:cNvSpPr txBox="1">
            <a:spLocks noChangeArrowheads="1"/>
          </p:cNvSpPr>
          <p:nvPr/>
        </p:nvSpPr>
        <p:spPr bwMode="auto">
          <a:xfrm>
            <a:off x="4142159" y="2687198"/>
            <a:ext cx="830831" cy="367609"/>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lIns="75783" tIns="9068" rIns="75783" bIns="9068"/>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40" dirty="0">
                <a:solidFill>
                  <a:prstClr val="black"/>
                </a:solidFill>
                <a:latin typeface="Century" panose="02040604050505020304" pitchFamily="18" charset="0"/>
              </a:rPr>
              <a:t>V2I</a:t>
            </a:r>
            <a:endParaRPr lang="ja-JP" altLang="ja-JP" sz="2040" dirty="0">
              <a:solidFill>
                <a:prstClr val="black"/>
              </a:solidFill>
            </a:endParaRPr>
          </a:p>
        </p:txBody>
      </p:sp>
      <p:sp>
        <p:nvSpPr>
          <p:cNvPr id="55" name="テキスト ボックス 54"/>
          <p:cNvSpPr txBox="1"/>
          <p:nvPr/>
        </p:nvSpPr>
        <p:spPr>
          <a:xfrm>
            <a:off x="3977083" y="4064046"/>
            <a:ext cx="733040" cy="49949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eaLnBrk="1" hangingPunct="1"/>
            <a:r>
              <a:rPr kumimoji="1" lang="en-US" altLang="ja-JP" sz="1323" dirty="0">
                <a:solidFill>
                  <a:prstClr val="black"/>
                </a:solidFill>
              </a:rPr>
              <a:t>Visual contact</a:t>
            </a:r>
          </a:p>
        </p:txBody>
      </p:sp>
      <p:pic>
        <p:nvPicPr>
          <p:cNvPr id="56" name="図 3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0154" y="1598408"/>
            <a:ext cx="998068" cy="573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 name="図 56"/>
          <p:cNvPicPr>
            <a:picLocks noChangeAspect="1"/>
          </p:cNvPicPr>
          <p:nvPr/>
        </p:nvPicPr>
        <p:blipFill>
          <a:blip r:embed="rId3"/>
          <a:stretch>
            <a:fillRect/>
          </a:stretch>
        </p:blipFill>
        <p:spPr>
          <a:xfrm>
            <a:off x="4018262" y="5195549"/>
            <a:ext cx="762801" cy="340204"/>
          </a:xfrm>
          <a:prstGeom prst="rect">
            <a:avLst/>
          </a:prstGeom>
        </p:spPr>
      </p:pic>
      <p:sp>
        <p:nvSpPr>
          <p:cNvPr id="58" name="テキスト ボックス 57"/>
          <p:cNvSpPr txBox="1"/>
          <p:nvPr/>
        </p:nvSpPr>
        <p:spPr>
          <a:xfrm>
            <a:off x="4899300" y="5148766"/>
            <a:ext cx="3333157" cy="369332"/>
          </a:xfrm>
          <a:prstGeom prst="rect">
            <a:avLst/>
          </a:prstGeom>
          <a:noFill/>
        </p:spPr>
        <p:txBody>
          <a:bodyPr wrap="none" rtlCol="0">
            <a:spAutoFit/>
          </a:bodyPr>
          <a:lstStyle/>
          <a:p>
            <a:pPr eaLnBrk="1" hangingPunct="1"/>
            <a:r>
              <a:rPr kumimoji="1" lang="en-US" altLang="ja-JP" dirty="0" smtClean="0">
                <a:solidFill>
                  <a:prstClr val="black"/>
                </a:solidFill>
                <a:latin typeface="Tw Cen MT" pitchFamily="34" charset="0"/>
                <a:ea typeface="HGPｺﾞｼｯｸE" panose="020B0900000000000000" pitchFamily="50" charset="-128"/>
                <a:cs typeface="Arial" charset="0"/>
              </a:rPr>
              <a:t>with connected vehicle capabilities</a:t>
            </a:r>
            <a:endParaRPr kumimoji="1" lang="ja-JP" altLang="en-US" dirty="0">
              <a:solidFill>
                <a:prstClr val="black"/>
              </a:solidFill>
              <a:latin typeface="Tw Cen MT" pitchFamily="34" charset="0"/>
              <a:ea typeface="HGPｺﾞｼｯｸE" panose="020B0900000000000000" pitchFamily="50" charset="-128"/>
              <a:cs typeface="Arial" charset="0"/>
            </a:endParaRPr>
          </a:p>
        </p:txBody>
      </p:sp>
      <p:pic>
        <p:nvPicPr>
          <p:cNvPr id="59" name="図 5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46208" y="5629365"/>
            <a:ext cx="706909" cy="393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 name="テキスト ボックス 59"/>
          <p:cNvSpPr txBox="1"/>
          <p:nvPr/>
        </p:nvSpPr>
        <p:spPr>
          <a:xfrm>
            <a:off x="4882285" y="5587285"/>
            <a:ext cx="3612079" cy="369332"/>
          </a:xfrm>
          <a:prstGeom prst="rect">
            <a:avLst/>
          </a:prstGeom>
          <a:noFill/>
        </p:spPr>
        <p:txBody>
          <a:bodyPr wrap="none" rtlCol="0">
            <a:spAutoFit/>
          </a:bodyPr>
          <a:lstStyle/>
          <a:p>
            <a:pPr eaLnBrk="1" hangingPunct="1"/>
            <a:r>
              <a:rPr kumimoji="1" lang="en-US" altLang="ja-JP" dirty="0" smtClean="0">
                <a:solidFill>
                  <a:prstClr val="black"/>
                </a:solidFill>
                <a:latin typeface="Tw Cen MT" pitchFamily="34" charset="0"/>
                <a:ea typeface="HGPｺﾞｼｯｸE" panose="020B0900000000000000" pitchFamily="50" charset="-128"/>
                <a:cs typeface="Arial" charset="0"/>
              </a:rPr>
              <a:t>without connected vehicle capabilities</a:t>
            </a:r>
            <a:endParaRPr kumimoji="1" lang="ja-JP" altLang="en-US" dirty="0">
              <a:solidFill>
                <a:prstClr val="black"/>
              </a:solidFill>
              <a:latin typeface="Tw Cen MT" pitchFamily="34" charset="0"/>
              <a:ea typeface="HGPｺﾞｼｯｸE" panose="020B0900000000000000" pitchFamily="50" charset="-128"/>
              <a:cs typeface="Arial" charset="0"/>
            </a:endParaRPr>
          </a:p>
        </p:txBody>
      </p:sp>
      <p:sp>
        <p:nvSpPr>
          <p:cNvPr id="61" name="テキスト ボックス 60"/>
          <p:cNvSpPr txBox="1"/>
          <p:nvPr/>
        </p:nvSpPr>
        <p:spPr>
          <a:xfrm>
            <a:off x="1246423" y="5930218"/>
            <a:ext cx="2167369" cy="378067"/>
          </a:xfrm>
          <a:prstGeom prst="rect">
            <a:avLst/>
          </a:prstGeom>
          <a:ln/>
        </p:spPr>
        <p:style>
          <a:lnRef idx="2">
            <a:schemeClr val="accent5"/>
          </a:lnRef>
          <a:fillRef idx="1">
            <a:schemeClr val="lt1"/>
          </a:fillRef>
          <a:effectRef idx="0">
            <a:schemeClr val="accent5"/>
          </a:effectRef>
          <a:fontRef idx="minor">
            <a:schemeClr val="dk1"/>
          </a:fontRef>
        </p:style>
        <p:txBody>
          <a:bodyPr wrap="square" rtlCol="0">
            <a:spAutoFit/>
          </a:bodyPr>
          <a:lstStyle/>
          <a:p>
            <a:pPr eaLnBrk="1" hangingPunct="1"/>
            <a:r>
              <a:rPr kumimoji="1" lang="en-US" altLang="ja-JP" dirty="0" smtClean="0">
                <a:solidFill>
                  <a:prstClr val="black"/>
                </a:solidFill>
              </a:rPr>
              <a:t>Cellular base station</a:t>
            </a:r>
            <a:endParaRPr kumimoji="1" lang="ja-JP" altLang="en-US" dirty="0">
              <a:solidFill>
                <a:prstClr val="black"/>
              </a:solidFill>
            </a:endParaRPr>
          </a:p>
        </p:txBody>
      </p:sp>
      <p:sp>
        <p:nvSpPr>
          <p:cNvPr id="62" name="Oval 10"/>
          <p:cNvSpPr>
            <a:spLocks noChangeArrowheads="1"/>
          </p:cNvSpPr>
          <p:nvPr/>
        </p:nvSpPr>
        <p:spPr bwMode="auto">
          <a:xfrm>
            <a:off x="185104" y="4399931"/>
            <a:ext cx="1565785" cy="761750"/>
          </a:xfrm>
          <a:prstGeom prst="ellipse">
            <a:avLst/>
          </a:prstGeom>
          <a:ln>
            <a:headEnd/>
            <a:tailEnd/>
          </a:ln>
        </p:spPr>
        <p:style>
          <a:lnRef idx="1">
            <a:schemeClr val="accent5"/>
          </a:lnRef>
          <a:fillRef idx="2">
            <a:schemeClr val="accent5"/>
          </a:fillRef>
          <a:effectRef idx="1">
            <a:schemeClr val="accent5"/>
          </a:effectRef>
          <a:fontRef idx="minor">
            <a:schemeClr val="dk1"/>
          </a:fontRef>
        </p:style>
        <p:txBody>
          <a:bodyPr lIns="75783" tIns="9068" rIns="75783" bIns="9068"/>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1134" dirty="0">
                <a:solidFill>
                  <a:prstClr val="black"/>
                </a:solidFill>
                <a:latin typeface="Meiryo UI" panose="020B0604030504040204" pitchFamily="50" charset="-128"/>
                <a:ea typeface="Meiryo UI" panose="020B0604030504040204" pitchFamily="50" charset="-128"/>
              </a:rPr>
              <a:t>Traffic management center</a:t>
            </a:r>
            <a:endParaRPr lang="ja-JP" altLang="ja-JP" sz="1134" dirty="0">
              <a:solidFill>
                <a:prstClr val="black"/>
              </a:solidFill>
            </a:endParaRPr>
          </a:p>
        </p:txBody>
      </p:sp>
      <p:sp>
        <p:nvSpPr>
          <p:cNvPr id="63" name="正方形/長方形 62"/>
          <p:cNvSpPr/>
          <p:nvPr/>
        </p:nvSpPr>
        <p:spPr>
          <a:xfrm>
            <a:off x="4112782" y="6057981"/>
            <a:ext cx="3894015" cy="383182"/>
          </a:xfrm>
          <a:prstGeom prst="rect">
            <a:avLst/>
          </a:prstGeom>
        </p:spPr>
        <p:txBody>
          <a:bodyPr wrap="none">
            <a:spAutoFit/>
          </a:bodyPr>
          <a:lstStyle/>
          <a:p>
            <a:pPr marL="542925" indent="-542925" eaLnBrk="1" hangingPunct="1">
              <a:defRPr sz="1000" b="0" i="0" u="none" strike="noStrike" kern="1200" baseline="0">
                <a:solidFill>
                  <a:prstClr val="black">
                    <a:lumMod val="65000"/>
                    <a:lumOff val="35000"/>
                  </a:prstClr>
                </a:solidFill>
                <a:latin typeface="+mn-lt"/>
                <a:ea typeface="+mn-ea"/>
                <a:cs typeface="+mn-cs"/>
              </a:defRPr>
            </a:pPr>
            <a:r>
              <a:rPr lang="en-US" altLang="ja-JP" sz="945" dirty="0">
                <a:solidFill>
                  <a:prstClr val="black">
                    <a:lumMod val="65000"/>
                    <a:lumOff val="35000"/>
                  </a:prstClr>
                </a:solidFill>
                <a:latin typeface="Meiryo UI" panose="020B0604030504040204" pitchFamily="50" charset="-128"/>
                <a:ea typeface="Meiryo UI" panose="020B0604030504040204" pitchFamily="50" charset="-128"/>
                <a:cs typeface="Arial" charset="0"/>
              </a:rPr>
              <a:t>(Source: Keio University, Co-Mobility Society Research </a:t>
            </a:r>
            <a:r>
              <a:rPr lang="en-US" altLang="ja-JP" sz="945" dirty="0" smtClean="0">
                <a:solidFill>
                  <a:prstClr val="black">
                    <a:lumMod val="65000"/>
                    <a:lumOff val="35000"/>
                  </a:prstClr>
                </a:solidFill>
                <a:latin typeface="Meiryo UI" panose="020B0604030504040204" pitchFamily="50" charset="-128"/>
                <a:ea typeface="Meiryo UI" panose="020B0604030504040204" pitchFamily="50" charset="-128"/>
                <a:cs typeface="Arial" charset="0"/>
              </a:rPr>
              <a:t>Center,</a:t>
            </a:r>
            <a:br>
              <a:rPr lang="en-US" altLang="ja-JP" sz="945" dirty="0" smtClean="0">
                <a:solidFill>
                  <a:prstClr val="black">
                    <a:lumMod val="65000"/>
                    <a:lumOff val="35000"/>
                  </a:prstClr>
                </a:solidFill>
                <a:latin typeface="Meiryo UI" panose="020B0604030504040204" pitchFamily="50" charset="-128"/>
                <a:ea typeface="Meiryo UI" panose="020B0604030504040204" pitchFamily="50" charset="-128"/>
                <a:cs typeface="Arial" charset="0"/>
              </a:rPr>
            </a:br>
            <a:r>
              <a:rPr lang="en-US" altLang="ja-JP" sz="945" dirty="0" smtClean="0">
                <a:solidFill>
                  <a:prstClr val="black">
                    <a:lumMod val="65000"/>
                    <a:lumOff val="35000"/>
                  </a:prstClr>
                </a:solidFill>
                <a:latin typeface="Meiryo UI" panose="020B0604030504040204" pitchFamily="50" charset="-128"/>
                <a:ea typeface="Meiryo UI" panose="020B0604030504040204" pitchFamily="50" charset="-128"/>
                <a:cs typeface="Arial" charset="0"/>
              </a:rPr>
              <a:t>Amsterdam Group and </a:t>
            </a:r>
            <a:r>
              <a:rPr lang="en-US" altLang="ja-JP" sz="945" dirty="0" err="1" smtClean="0">
                <a:solidFill>
                  <a:prstClr val="black">
                    <a:lumMod val="65000"/>
                    <a:lumOff val="35000"/>
                  </a:prstClr>
                </a:solidFill>
                <a:latin typeface="Meiryo UI" panose="020B0604030504040204" pitchFamily="50" charset="-128"/>
                <a:ea typeface="Meiryo UI" panose="020B0604030504040204" pitchFamily="50" charset="-128"/>
                <a:cs typeface="Arial" charset="0"/>
              </a:rPr>
              <a:t>MLIT</a:t>
            </a:r>
            <a:r>
              <a:rPr lang="en-US" altLang="ja-JP" sz="945" dirty="0" smtClean="0">
                <a:solidFill>
                  <a:prstClr val="black">
                    <a:lumMod val="65000"/>
                    <a:lumOff val="35000"/>
                  </a:prstClr>
                </a:solidFill>
                <a:latin typeface="Meiryo UI" panose="020B0604030504040204" pitchFamily="50" charset="-128"/>
                <a:ea typeface="Meiryo UI" panose="020B0604030504040204" pitchFamily="50" charset="-128"/>
                <a:cs typeface="Arial" charset="0"/>
              </a:rPr>
              <a:t> meeting, Oct 2015)</a:t>
            </a:r>
            <a:endParaRPr lang="ja-JP" altLang="en-US" sz="945" dirty="0">
              <a:solidFill>
                <a:prstClr val="black">
                  <a:lumMod val="65000"/>
                  <a:lumOff val="35000"/>
                </a:prstClr>
              </a:solidFill>
              <a:latin typeface="Meiryo UI" panose="020B0604030504040204" pitchFamily="50" charset="-128"/>
              <a:ea typeface="Meiryo UI" panose="020B0604030504040204" pitchFamily="50" charset="-128"/>
              <a:cs typeface="Arial" charset="0"/>
            </a:endParaRPr>
          </a:p>
        </p:txBody>
      </p:sp>
    </p:spTree>
    <p:extLst>
      <p:ext uri="{BB962C8B-B14F-4D97-AF65-F5344CB8AC3E}">
        <p14:creationId xmlns:p14="http://schemas.microsoft.com/office/powerpoint/2010/main" val="5958075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Grp="1"/>
          </p:cNvSpPr>
          <p:nvPr>
            <p:ph type="title"/>
          </p:nvPr>
        </p:nvSpPr>
        <p:spPr>
          <a:xfrm>
            <a:off x="439143" y="258007"/>
            <a:ext cx="8016388" cy="822022"/>
          </a:xfrm>
        </p:spPr>
        <p:txBody>
          <a:bodyPr/>
          <a:lstStyle/>
          <a:p>
            <a:r>
              <a:rPr lang="en-US" altLang="ja-JP" sz="1890" dirty="0">
                <a:solidFill>
                  <a:srgbClr val="444D26"/>
                </a:solidFill>
                <a:sym typeface="Tw Cen MT" pitchFamily="34" charset="0"/>
              </a:rPr>
              <a:t>ICT for Microscopic Management at a </a:t>
            </a:r>
            <a:r>
              <a:rPr lang="en-US" altLang="ja-JP" sz="1890" dirty="0" err="1">
                <a:solidFill>
                  <a:srgbClr val="444D26"/>
                </a:solidFill>
                <a:sym typeface="Tw Cen MT" pitchFamily="34" charset="0"/>
              </a:rPr>
              <a:t>rampway</a:t>
            </a:r>
            <a:r>
              <a:rPr lang="en-US" altLang="ja-JP" sz="1890" dirty="0">
                <a:solidFill>
                  <a:srgbClr val="444D26"/>
                </a:solidFill>
                <a:sym typeface="Tw Cen MT" pitchFamily="34" charset="0"/>
              </a:rPr>
              <a:t> with elevated lane</a:t>
            </a:r>
            <a:endParaRPr lang="en-US" sz="1890" dirty="0">
              <a:solidFill>
                <a:srgbClr val="444D26"/>
              </a:solidFill>
              <a:sym typeface="Tw Cen MT" pitchFamily="34" charset="0"/>
            </a:endParaRPr>
          </a:p>
        </p:txBody>
      </p:sp>
      <p:sp>
        <p:nvSpPr>
          <p:cNvPr id="2" name="スライド番号プレースホルダー 1"/>
          <p:cNvSpPr>
            <a:spLocks noGrp="1"/>
          </p:cNvSpPr>
          <p:nvPr>
            <p:ph type="sldNum" sz="quarter" idx="12"/>
          </p:nvPr>
        </p:nvSpPr>
        <p:spPr/>
        <p:txBody>
          <a:bodyPr/>
          <a:lstStyle/>
          <a:p>
            <a:pPr>
              <a:defRPr/>
            </a:pPr>
            <a:fld id="{7F54750A-6F76-4E8E-9C84-FFFB1CBF953A}" type="slidenum">
              <a:rPr lang="en-US" smtClean="0">
                <a:solidFill>
                  <a:srgbClr val="A5B592">
                    <a:lumMod val="75000"/>
                  </a:srgbClr>
                </a:solidFill>
              </a:rPr>
              <a:pPr>
                <a:defRPr/>
              </a:pPr>
              <a:t>7</a:t>
            </a:fld>
            <a:endParaRPr lang="en-US">
              <a:solidFill>
                <a:srgbClr val="A5B592">
                  <a:lumMod val="75000"/>
                </a:srgbClr>
              </a:solidFill>
            </a:endParaRPr>
          </a:p>
        </p:txBody>
      </p:sp>
      <p:sp>
        <p:nvSpPr>
          <p:cNvPr id="6" name="テキスト ボックス 5"/>
          <p:cNvSpPr txBox="1"/>
          <p:nvPr/>
        </p:nvSpPr>
        <p:spPr>
          <a:xfrm>
            <a:off x="2145338" y="5473860"/>
            <a:ext cx="3333157" cy="369332"/>
          </a:xfrm>
          <a:prstGeom prst="rect">
            <a:avLst/>
          </a:prstGeom>
          <a:noFill/>
        </p:spPr>
        <p:txBody>
          <a:bodyPr wrap="none" rtlCol="0">
            <a:spAutoFit/>
          </a:bodyPr>
          <a:lstStyle/>
          <a:p>
            <a:pPr eaLnBrk="1" hangingPunct="1"/>
            <a:r>
              <a:rPr kumimoji="1" lang="en-US" altLang="ja-JP" dirty="0" smtClean="0">
                <a:solidFill>
                  <a:prstClr val="black"/>
                </a:solidFill>
                <a:latin typeface="Tw Cen MT" pitchFamily="34" charset="0"/>
                <a:ea typeface="HGPｺﾞｼｯｸE" panose="020B0900000000000000" pitchFamily="50" charset="-128"/>
                <a:cs typeface="Arial" charset="0"/>
              </a:rPr>
              <a:t>with connected vehicle capabilities</a:t>
            </a:r>
            <a:endParaRPr kumimoji="1" lang="ja-JP" altLang="en-US" dirty="0">
              <a:solidFill>
                <a:prstClr val="black"/>
              </a:solidFill>
              <a:latin typeface="Tw Cen MT" pitchFamily="34" charset="0"/>
              <a:ea typeface="HGPｺﾞｼｯｸE" panose="020B0900000000000000" pitchFamily="50" charset="-128"/>
              <a:cs typeface="Arial" charset="0"/>
            </a:endParaRPr>
          </a:p>
        </p:txBody>
      </p:sp>
      <p:sp>
        <p:nvSpPr>
          <p:cNvPr id="7" name="テキスト ボックス 6"/>
          <p:cNvSpPr txBox="1"/>
          <p:nvPr/>
        </p:nvSpPr>
        <p:spPr>
          <a:xfrm>
            <a:off x="2136543" y="5840126"/>
            <a:ext cx="3612079" cy="369332"/>
          </a:xfrm>
          <a:prstGeom prst="rect">
            <a:avLst/>
          </a:prstGeom>
          <a:noFill/>
        </p:spPr>
        <p:txBody>
          <a:bodyPr wrap="none" rtlCol="0">
            <a:spAutoFit/>
          </a:bodyPr>
          <a:lstStyle/>
          <a:p>
            <a:pPr eaLnBrk="1" hangingPunct="1"/>
            <a:r>
              <a:rPr kumimoji="1" lang="en-US" altLang="ja-JP" dirty="0" smtClean="0">
                <a:solidFill>
                  <a:prstClr val="black"/>
                </a:solidFill>
                <a:latin typeface="Tw Cen MT" pitchFamily="34" charset="0"/>
                <a:ea typeface="HGPｺﾞｼｯｸE" panose="020B0900000000000000" pitchFamily="50" charset="-128"/>
                <a:cs typeface="Arial" charset="0"/>
              </a:rPr>
              <a:t>without connected vehicle capabilities</a:t>
            </a:r>
            <a:endParaRPr kumimoji="1" lang="ja-JP" altLang="en-US" dirty="0">
              <a:solidFill>
                <a:prstClr val="black"/>
              </a:solidFill>
              <a:latin typeface="Tw Cen MT" pitchFamily="34" charset="0"/>
              <a:ea typeface="HGPｺﾞｼｯｸE" panose="020B0900000000000000" pitchFamily="50" charset="-128"/>
              <a:cs typeface="Arial" charset="0"/>
            </a:endParaRPr>
          </a:p>
        </p:txBody>
      </p:sp>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4726" y="5887008"/>
            <a:ext cx="795746" cy="346150"/>
          </a:xfrm>
          <a:prstGeom prst="rect">
            <a:avLst/>
          </a:prstGeom>
        </p:spPr>
      </p:pic>
      <p:pic>
        <p:nvPicPr>
          <p:cNvPr id="9" name="図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47925" y="5453496"/>
            <a:ext cx="808777" cy="350470"/>
          </a:xfrm>
          <a:prstGeom prst="rect">
            <a:avLst/>
          </a:prstGeom>
        </p:spPr>
      </p:pic>
      <p:sp>
        <p:nvSpPr>
          <p:cNvPr id="10" name="正方形/長方形 9"/>
          <p:cNvSpPr/>
          <p:nvPr/>
        </p:nvSpPr>
        <p:spPr>
          <a:xfrm>
            <a:off x="267666" y="2200093"/>
            <a:ext cx="8049784" cy="136082"/>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kumimoji="1" lang="ja-JP" altLang="en-US">
              <a:solidFill>
                <a:prstClr val="white"/>
              </a:solidFill>
            </a:endParaRPr>
          </a:p>
        </p:txBody>
      </p:sp>
      <p:sp>
        <p:nvSpPr>
          <p:cNvPr id="11" name="正方形/長方形 10"/>
          <p:cNvSpPr/>
          <p:nvPr/>
        </p:nvSpPr>
        <p:spPr>
          <a:xfrm rot="1175120">
            <a:off x="1846320" y="3016084"/>
            <a:ext cx="4892474" cy="13879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kumimoji="1" lang="ja-JP" altLang="en-US">
              <a:solidFill>
                <a:prstClr val="white"/>
              </a:solidFill>
            </a:endParaRPr>
          </a:p>
        </p:txBody>
      </p:sp>
      <p:pic>
        <p:nvPicPr>
          <p:cNvPr id="12" name="図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5277">
            <a:off x="5715575" y="3316833"/>
            <a:ext cx="795746" cy="346150"/>
          </a:xfrm>
          <a:prstGeom prst="rect">
            <a:avLst/>
          </a:prstGeom>
        </p:spPr>
      </p:pic>
      <p:pic>
        <p:nvPicPr>
          <p:cNvPr id="13" name="図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829" y="1853944"/>
            <a:ext cx="795746" cy="346150"/>
          </a:xfrm>
          <a:prstGeom prst="rect">
            <a:avLst/>
          </a:prstGeom>
        </p:spPr>
      </p:pic>
      <p:pic>
        <p:nvPicPr>
          <p:cNvPr id="14" name="図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138314">
            <a:off x="4247077" y="2804274"/>
            <a:ext cx="808777" cy="350470"/>
          </a:xfrm>
          <a:prstGeom prst="rect">
            <a:avLst/>
          </a:prstGeom>
        </p:spPr>
      </p:pic>
      <p:pic>
        <p:nvPicPr>
          <p:cNvPr id="15" name="図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82079" y="1840697"/>
            <a:ext cx="808777" cy="350470"/>
          </a:xfrm>
          <a:prstGeom prst="rect">
            <a:avLst/>
          </a:prstGeom>
        </p:spPr>
      </p:pic>
      <p:pic>
        <p:nvPicPr>
          <p:cNvPr id="16" name="図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68740" y="1842497"/>
            <a:ext cx="808777" cy="350470"/>
          </a:xfrm>
          <a:prstGeom prst="rect">
            <a:avLst/>
          </a:prstGeom>
        </p:spPr>
      </p:pic>
      <p:pic>
        <p:nvPicPr>
          <p:cNvPr id="17" name="図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53700" y="1840697"/>
            <a:ext cx="808777" cy="350470"/>
          </a:xfrm>
          <a:prstGeom prst="rect">
            <a:avLst/>
          </a:prstGeom>
        </p:spPr>
      </p:pic>
      <p:sp>
        <p:nvSpPr>
          <p:cNvPr id="18" name="正方形/長方形 17"/>
          <p:cNvSpPr/>
          <p:nvPr/>
        </p:nvSpPr>
        <p:spPr>
          <a:xfrm>
            <a:off x="267664" y="3841916"/>
            <a:ext cx="8049784" cy="136082"/>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kumimoji="1" lang="ja-JP" altLang="en-US">
              <a:solidFill>
                <a:prstClr val="white"/>
              </a:solidFill>
            </a:endParaRPr>
          </a:p>
        </p:txBody>
      </p:sp>
      <p:cxnSp>
        <p:nvCxnSpPr>
          <p:cNvPr id="19" name="曲線コネクタ 18"/>
          <p:cNvCxnSpPr/>
          <p:nvPr/>
        </p:nvCxnSpPr>
        <p:spPr>
          <a:xfrm>
            <a:off x="5226507" y="1950543"/>
            <a:ext cx="404881" cy="152953"/>
          </a:xfrm>
          <a:prstGeom prst="curvedConnector3">
            <a:avLst>
              <a:gd name="adj1" fmla="val 50000"/>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曲線コネクタ 19"/>
          <p:cNvCxnSpPr/>
          <p:nvPr/>
        </p:nvCxnSpPr>
        <p:spPr>
          <a:xfrm>
            <a:off x="6624256" y="1954194"/>
            <a:ext cx="404881" cy="152953"/>
          </a:xfrm>
          <a:prstGeom prst="curvedConnector3">
            <a:avLst>
              <a:gd name="adj1" fmla="val 50000"/>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曲線コネクタ 20"/>
          <p:cNvCxnSpPr>
            <a:stCxn id="15" idx="1"/>
          </p:cNvCxnSpPr>
          <p:nvPr/>
        </p:nvCxnSpPr>
        <p:spPr>
          <a:xfrm rot="10800000" flipV="1">
            <a:off x="4208164" y="2015932"/>
            <a:ext cx="73914" cy="921894"/>
          </a:xfrm>
          <a:prstGeom prst="curvedConnector2">
            <a:avLst/>
          </a:prstGeom>
          <a:ln w="34925">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2" name="Text Box 20"/>
          <p:cNvSpPr txBox="1">
            <a:spLocks noChangeArrowheads="1"/>
          </p:cNvSpPr>
          <p:nvPr/>
        </p:nvSpPr>
        <p:spPr bwMode="auto">
          <a:xfrm>
            <a:off x="5068922" y="1475936"/>
            <a:ext cx="827651" cy="30336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lIns="75783" tIns="9068" rIns="75783" bIns="9068"/>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40" dirty="0">
                <a:solidFill>
                  <a:prstClr val="black"/>
                </a:solidFill>
                <a:latin typeface="Century" panose="02040604050505020304" pitchFamily="18" charset="0"/>
              </a:rPr>
              <a:t>V2V</a:t>
            </a:r>
            <a:endParaRPr lang="ja-JP" altLang="ja-JP" sz="2040" dirty="0">
              <a:solidFill>
                <a:prstClr val="black"/>
              </a:solidFill>
            </a:endParaRPr>
          </a:p>
        </p:txBody>
      </p:sp>
      <p:sp>
        <p:nvSpPr>
          <p:cNvPr id="23" name="Text Box 20"/>
          <p:cNvSpPr txBox="1">
            <a:spLocks noChangeArrowheads="1"/>
          </p:cNvSpPr>
          <p:nvPr/>
        </p:nvSpPr>
        <p:spPr bwMode="auto">
          <a:xfrm>
            <a:off x="6597148" y="1466816"/>
            <a:ext cx="827651" cy="30336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lIns="75783" tIns="9068" rIns="75783" bIns="9068"/>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40" dirty="0">
                <a:solidFill>
                  <a:prstClr val="black"/>
                </a:solidFill>
                <a:latin typeface="Century" panose="02040604050505020304" pitchFamily="18" charset="0"/>
              </a:rPr>
              <a:t>V2V</a:t>
            </a:r>
            <a:endParaRPr lang="ja-JP" altLang="ja-JP" sz="2040" dirty="0">
              <a:solidFill>
                <a:prstClr val="black"/>
              </a:solidFill>
            </a:endParaRPr>
          </a:p>
        </p:txBody>
      </p:sp>
      <p:sp>
        <p:nvSpPr>
          <p:cNvPr id="24" name="Text Box 20"/>
          <p:cNvSpPr txBox="1">
            <a:spLocks noChangeArrowheads="1"/>
          </p:cNvSpPr>
          <p:nvPr/>
        </p:nvSpPr>
        <p:spPr bwMode="auto">
          <a:xfrm>
            <a:off x="4414720" y="2429083"/>
            <a:ext cx="4250643" cy="30336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lIns="75783" tIns="9068" rIns="75783" bIns="9068"/>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1701" dirty="0">
                <a:solidFill>
                  <a:srgbClr val="FF0000"/>
                </a:solidFill>
                <a:latin typeface="Century" panose="02040604050505020304" pitchFamily="18" charset="0"/>
              </a:rPr>
              <a:t>V2V unavailable due to obstruction</a:t>
            </a:r>
            <a:endParaRPr lang="ja-JP" altLang="ja-JP" sz="1701" dirty="0">
              <a:solidFill>
                <a:srgbClr val="FF0000"/>
              </a:solidFill>
            </a:endParaRPr>
          </a:p>
        </p:txBody>
      </p:sp>
      <p:sp>
        <p:nvSpPr>
          <p:cNvPr id="25" name="乗算記号 24"/>
          <p:cNvSpPr/>
          <p:nvPr/>
        </p:nvSpPr>
        <p:spPr>
          <a:xfrm>
            <a:off x="3999530" y="2250876"/>
            <a:ext cx="454563" cy="378295"/>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kumimoji="1" lang="ja-JP" altLang="en-US">
              <a:solidFill>
                <a:prstClr val="white"/>
              </a:solidFill>
            </a:endParaRPr>
          </a:p>
        </p:txBody>
      </p:sp>
      <p:sp>
        <p:nvSpPr>
          <p:cNvPr id="26" name="正方形/長方形 25"/>
          <p:cNvSpPr/>
          <p:nvPr/>
        </p:nvSpPr>
        <p:spPr>
          <a:xfrm>
            <a:off x="1964588" y="1315562"/>
            <a:ext cx="43200" cy="88453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kumimoji="1" lang="ja-JP" altLang="en-US">
              <a:solidFill>
                <a:prstClr val="white"/>
              </a:solidFill>
            </a:endParaRPr>
          </a:p>
        </p:txBody>
      </p:sp>
      <p:sp>
        <p:nvSpPr>
          <p:cNvPr id="27" name="正方形/長方形 26"/>
          <p:cNvSpPr/>
          <p:nvPr/>
        </p:nvSpPr>
        <p:spPr>
          <a:xfrm rot="18360993">
            <a:off x="1964587" y="1315563"/>
            <a:ext cx="208224" cy="432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kumimoji="1" lang="ja-JP" altLang="en-US">
              <a:solidFill>
                <a:prstClr val="white"/>
              </a:solidFill>
            </a:endParaRPr>
          </a:p>
        </p:txBody>
      </p:sp>
      <p:cxnSp>
        <p:nvCxnSpPr>
          <p:cNvPr id="28" name="曲線コネクタ 27"/>
          <p:cNvCxnSpPr/>
          <p:nvPr/>
        </p:nvCxnSpPr>
        <p:spPr>
          <a:xfrm>
            <a:off x="2238759" y="1372665"/>
            <a:ext cx="1907237" cy="577878"/>
          </a:xfrm>
          <a:prstGeom prst="curvedConnector3">
            <a:avLst>
              <a:gd name="adj1" fmla="val 50000"/>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9" name="Oval 10"/>
          <p:cNvSpPr>
            <a:spLocks noChangeArrowheads="1"/>
          </p:cNvSpPr>
          <p:nvPr/>
        </p:nvSpPr>
        <p:spPr bwMode="auto">
          <a:xfrm>
            <a:off x="1585594" y="1581119"/>
            <a:ext cx="880409" cy="466022"/>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lIns="75783" tIns="9068" rIns="75783" bIns="9068"/>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1701" spc="-94" dirty="0">
                <a:solidFill>
                  <a:prstClr val="black"/>
                </a:solidFill>
                <a:latin typeface="Meiryo UI" panose="020B0604030504040204" pitchFamily="50" charset="-128"/>
                <a:ea typeface="Meiryo UI" panose="020B0604030504040204" pitchFamily="50" charset="-128"/>
              </a:rPr>
              <a:t>RSE</a:t>
            </a:r>
            <a:endParaRPr lang="ja-JP" altLang="ja-JP" sz="1701" spc="-94" dirty="0">
              <a:solidFill>
                <a:prstClr val="black"/>
              </a:solidFill>
            </a:endParaRPr>
          </a:p>
        </p:txBody>
      </p:sp>
      <p:sp>
        <p:nvSpPr>
          <p:cNvPr id="30" name="Text Box 20"/>
          <p:cNvSpPr txBox="1">
            <a:spLocks noChangeArrowheads="1"/>
          </p:cNvSpPr>
          <p:nvPr/>
        </p:nvSpPr>
        <p:spPr bwMode="auto">
          <a:xfrm>
            <a:off x="2982060" y="1125405"/>
            <a:ext cx="916779" cy="308669"/>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lIns="75783" tIns="9068" rIns="75783" bIns="9068"/>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40" dirty="0">
                <a:solidFill>
                  <a:prstClr val="black"/>
                </a:solidFill>
                <a:latin typeface="Century" panose="02040604050505020304" pitchFamily="18" charset="0"/>
              </a:rPr>
              <a:t>V2I</a:t>
            </a:r>
            <a:endParaRPr lang="ja-JP" altLang="ja-JP" sz="2040" dirty="0">
              <a:solidFill>
                <a:prstClr val="black"/>
              </a:solidFill>
            </a:endParaRPr>
          </a:p>
        </p:txBody>
      </p:sp>
      <p:sp>
        <p:nvSpPr>
          <p:cNvPr id="31" name="テキスト ボックス 30"/>
          <p:cNvSpPr txBox="1"/>
          <p:nvPr/>
        </p:nvSpPr>
        <p:spPr>
          <a:xfrm>
            <a:off x="6255265" y="3986550"/>
            <a:ext cx="2200267" cy="378067"/>
          </a:xfrm>
          <a:prstGeom prst="rect">
            <a:avLst/>
          </a:prstGeom>
          <a:noFill/>
        </p:spPr>
        <p:txBody>
          <a:bodyPr wrap="square" rtlCol="0">
            <a:spAutoFit/>
          </a:bodyPr>
          <a:lstStyle/>
          <a:p>
            <a:pPr eaLnBrk="1" hangingPunct="1"/>
            <a:r>
              <a:rPr kumimoji="1" lang="en-US" altLang="ja-JP" dirty="0" smtClean="0">
                <a:solidFill>
                  <a:prstClr val="black"/>
                </a:solidFill>
                <a:latin typeface="Tw Cen MT" pitchFamily="34" charset="0"/>
                <a:ea typeface="HGPｺﾞｼｯｸE" panose="020B0900000000000000" pitchFamily="50" charset="-128"/>
                <a:cs typeface="Arial" charset="0"/>
              </a:rPr>
              <a:t>Ground level road</a:t>
            </a:r>
            <a:endParaRPr kumimoji="1" lang="ja-JP" altLang="en-US" dirty="0">
              <a:solidFill>
                <a:prstClr val="black"/>
              </a:solidFill>
              <a:latin typeface="Tw Cen MT" pitchFamily="34" charset="0"/>
              <a:ea typeface="HGPｺﾞｼｯｸE" panose="020B0900000000000000" pitchFamily="50" charset="-128"/>
              <a:cs typeface="Arial" charset="0"/>
            </a:endParaRPr>
          </a:p>
        </p:txBody>
      </p:sp>
      <p:sp>
        <p:nvSpPr>
          <p:cNvPr id="32" name="テキスト ボックス 31"/>
          <p:cNvSpPr txBox="1"/>
          <p:nvPr/>
        </p:nvSpPr>
        <p:spPr>
          <a:xfrm rot="1089587">
            <a:off x="4602787" y="3443707"/>
            <a:ext cx="805152" cy="378067"/>
          </a:xfrm>
          <a:prstGeom prst="rect">
            <a:avLst/>
          </a:prstGeom>
          <a:noFill/>
        </p:spPr>
        <p:txBody>
          <a:bodyPr wrap="square" rtlCol="0">
            <a:spAutoFit/>
          </a:bodyPr>
          <a:lstStyle/>
          <a:p>
            <a:pPr eaLnBrk="1" hangingPunct="1"/>
            <a:r>
              <a:rPr kumimoji="1" lang="en-US" altLang="ja-JP" dirty="0" smtClean="0">
                <a:solidFill>
                  <a:prstClr val="black"/>
                </a:solidFill>
                <a:latin typeface="Tw Cen MT" pitchFamily="34" charset="0"/>
                <a:ea typeface="HGPｺﾞｼｯｸE" panose="020B0900000000000000" pitchFamily="50" charset="-128"/>
                <a:cs typeface="Arial" charset="0"/>
              </a:rPr>
              <a:t>Ramp</a:t>
            </a:r>
            <a:endParaRPr kumimoji="1" lang="ja-JP" altLang="en-US" dirty="0">
              <a:solidFill>
                <a:prstClr val="black"/>
              </a:solidFill>
              <a:latin typeface="Tw Cen MT" pitchFamily="34" charset="0"/>
              <a:ea typeface="HGPｺﾞｼｯｸE" panose="020B0900000000000000" pitchFamily="50" charset="-128"/>
              <a:cs typeface="Arial" charset="0"/>
            </a:endParaRPr>
          </a:p>
        </p:txBody>
      </p:sp>
      <p:sp>
        <p:nvSpPr>
          <p:cNvPr id="33" name="Oval 10"/>
          <p:cNvSpPr>
            <a:spLocks noChangeArrowheads="1"/>
          </p:cNvSpPr>
          <p:nvPr/>
        </p:nvSpPr>
        <p:spPr bwMode="auto">
          <a:xfrm>
            <a:off x="274837" y="4343288"/>
            <a:ext cx="1565785" cy="771432"/>
          </a:xfrm>
          <a:prstGeom prst="ellipse">
            <a:avLst/>
          </a:prstGeom>
          <a:ln>
            <a:headEnd/>
            <a:tailEnd/>
          </a:ln>
        </p:spPr>
        <p:style>
          <a:lnRef idx="1">
            <a:schemeClr val="accent5"/>
          </a:lnRef>
          <a:fillRef idx="2">
            <a:schemeClr val="accent5"/>
          </a:fillRef>
          <a:effectRef idx="1">
            <a:schemeClr val="accent5"/>
          </a:effectRef>
          <a:fontRef idx="minor">
            <a:schemeClr val="dk1"/>
          </a:fontRef>
        </p:style>
        <p:txBody>
          <a:bodyPr lIns="75783" tIns="9068" rIns="75783" bIns="9068"/>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1134" dirty="0">
                <a:solidFill>
                  <a:prstClr val="black"/>
                </a:solidFill>
                <a:latin typeface="Meiryo UI" panose="020B0604030504040204" pitchFamily="50" charset="-128"/>
                <a:ea typeface="Meiryo UI" panose="020B0604030504040204" pitchFamily="50" charset="-128"/>
              </a:rPr>
              <a:t>Traffic management center</a:t>
            </a:r>
            <a:endParaRPr lang="ja-JP" altLang="ja-JP" sz="1134" dirty="0">
              <a:solidFill>
                <a:prstClr val="black"/>
              </a:solidFill>
            </a:endParaRPr>
          </a:p>
        </p:txBody>
      </p:sp>
      <p:pic>
        <p:nvPicPr>
          <p:cNvPr id="34" name="図 33"/>
          <p:cNvPicPr>
            <a:picLocks noChangeAspect="1"/>
          </p:cNvPicPr>
          <p:nvPr/>
        </p:nvPicPr>
        <p:blipFill>
          <a:blip r:embed="rId5"/>
          <a:stretch>
            <a:fillRect/>
          </a:stretch>
        </p:blipFill>
        <p:spPr>
          <a:xfrm>
            <a:off x="2332751" y="4385692"/>
            <a:ext cx="676595" cy="886426"/>
          </a:xfrm>
          <a:prstGeom prst="rect">
            <a:avLst/>
          </a:prstGeom>
        </p:spPr>
      </p:pic>
      <p:cxnSp>
        <p:nvCxnSpPr>
          <p:cNvPr id="35" name="AutoShape 19"/>
          <p:cNvCxnSpPr>
            <a:cxnSpLocks noChangeShapeType="1"/>
          </p:cNvCxnSpPr>
          <p:nvPr/>
        </p:nvCxnSpPr>
        <p:spPr bwMode="auto">
          <a:xfrm flipH="1">
            <a:off x="3440450" y="2922053"/>
            <a:ext cx="126394" cy="795088"/>
          </a:xfrm>
          <a:prstGeom prst="straightConnector1">
            <a:avLst/>
          </a:prstGeom>
          <a:noFill/>
          <a:ln w="57150">
            <a:solidFill>
              <a:srgbClr val="000000"/>
            </a:solidFill>
            <a:round/>
            <a:headEnd/>
            <a:tailEnd/>
          </a:ln>
          <a:extLst>
            <a:ext uri="{909E8E84-426E-40DD-AFC4-6F175D3DCCD1}">
              <a14:hiddenFill xmlns:a14="http://schemas.microsoft.com/office/drawing/2010/main">
                <a:noFill/>
              </a14:hiddenFill>
            </a:ext>
          </a:extLst>
        </p:spPr>
      </p:cxnSp>
      <p:sp>
        <p:nvSpPr>
          <p:cNvPr id="36" name="Text Box 24"/>
          <p:cNvSpPr txBox="1">
            <a:spLocks noChangeArrowheads="1"/>
          </p:cNvSpPr>
          <p:nvPr/>
        </p:nvSpPr>
        <p:spPr bwMode="auto">
          <a:xfrm>
            <a:off x="2671049" y="3055076"/>
            <a:ext cx="794078" cy="359931"/>
          </a:xfrm>
          <a:prstGeom prst="rect">
            <a:avLst/>
          </a:prstGeom>
          <a:solidFill>
            <a:srgbClr val="FFFFFF"/>
          </a:solidFill>
          <a:ln w="9525">
            <a:solidFill>
              <a:srgbClr val="000000"/>
            </a:solidFill>
            <a:miter lim="800000"/>
            <a:headEnd/>
            <a:tailEnd/>
          </a:ln>
        </p:spPr>
        <p:txBody>
          <a:bodyPr lIns="75783" tIns="9068" rIns="75783" bIns="9068"/>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40" dirty="0">
                <a:solidFill>
                  <a:prstClr val="black"/>
                </a:solidFill>
                <a:latin typeface="Century" panose="02040604050505020304" pitchFamily="18" charset="0"/>
                <a:cs typeface="Arial" charset="0"/>
              </a:rPr>
              <a:t>VMS</a:t>
            </a:r>
            <a:endParaRPr lang="ja-JP" altLang="ja-JP" sz="2040" dirty="0">
              <a:solidFill>
                <a:prstClr val="black"/>
              </a:solidFill>
              <a:cs typeface="Arial" charset="0"/>
            </a:endParaRPr>
          </a:p>
        </p:txBody>
      </p:sp>
      <p:cxnSp>
        <p:nvCxnSpPr>
          <p:cNvPr id="37" name="曲線コネクタ 36"/>
          <p:cNvCxnSpPr/>
          <p:nvPr/>
        </p:nvCxnSpPr>
        <p:spPr>
          <a:xfrm flipV="1">
            <a:off x="2808661" y="3255260"/>
            <a:ext cx="1606059" cy="1169667"/>
          </a:xfrm>
          <a:prstGeom prst="curvedConnector3">
            <a:avLst>
              <a:gd name="adj1" fmla="val 50000"/>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8" name="Text Box 20"/>
          <p:cNvSpPr txBox="1">
            <a:spLocks noChangeArrowheads="1"/>
          </p:cNvSpPr>
          <p:nvPr/>
        </p:nvSpPr>
        <p:spPr bwMode="auto">
          <a:xfrm>
            <a:off x="3378512" y="4310489"/>
            <a:ext cx="916779" cy="308669"/>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lIns="75783" tIns="9068" rIns="75783" bIns="9068"/>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40" dirty="0">
                <a:solidFill>
                  <a:prstClr val="black"/>
                </a:solidFill>
                <a:latin typeface="Century" panose="02040604050505020304" pitchFamily="18" charset="0"/>
              </a:rPr>
              <a:t>V2I</a:t>
            </a:r>
            <a:endParaRPr lang="ja-JP" altLang="ja-JP" sz="2040" dirty="0">
              <a:solidFill>
                <a:prstClr val="black"/>
              </a:solidFill>
            </a:endParaRPr>
          </a:p>
        </p:txBody>
      </p:sp>
      <p:sp>
        <p:nvSpPr>
          <p:cNvPr id="39" name="Freeform 25"/>
          <p:cNvSpPr>
            <a:spLocks/>
          </p:cNvSpPr>
          <p:nvPr/>
        </p:nvSpPr>
        <p:spPr bwMode="auto">
          <a:xfrm>
            <a:off x="2121442" y="2078485"/>
            <a:ext cx="531576" cy="1198209"/>
          </a:xfrm>
          <a:custGeom>
            <a:avLst/>
            <a:gdLst>
              <a:gd name="T0" fmla="*/ 2147483647 w 585"/>
              <a:gd name="T1" fmla="*/ 0 h 505"/>
              <a:gd name="T2" fmla="*/ 0 w 585"/>
              <a:gd name="T3" fmla="*/ 2147483647 h 505"/>
              <a:gd name="T4" fmla="*/ 2147483647 w 585"/>
              <a:gd name="T5" fmla="*/ 2147483647 h 505"/>
              <a:gd name="T6" fmla="*/ 2147483647 w 585"/>
              <a:gd name="T7" fmla="*/ 2147483647 h 505"/>
              <a:gd name="T8" fmla="*/ 0 60000 65536"/>
              <a:gd name="T9" fmla="*/ 0 60000 65536"/>
              <a:gd name="T10" fmla="*/ 0 60000 65536"/>
              <a:gd name="T11" fmla="*/ 0 60000 65536"/>
              <a:gd name="T12" fmla="*/ 0 w 585"/>
              <a:gd name="T13" fmla="*/ 0 h 505"/>
              <a:gd name="T14" fmla="*/ 585 w 585"/>
              <a:gd name="T15" fmla="*/ 505 h 505"/>
            </a:gdLst>
            <a:ahLst/>
            <a:cxnLst>
              <a:cxn ang="T8">
                <a:pos x="T0" y="T1"/>
              </a:cxn>
              <a:cxn ang="T9">
                <a:pos x="T2" y="T3"/>
              </a:cxn>
              <a:cxn ang="T10">
                <a:pos x="T4" y="T5"/>
              </a:cxn>
              <a:cxn ang="T11">
                <a:pos x="T6" y="T7"/>
              </a:cxn>
            </a:cxnLst>
            <a:rect l="T12" t="T13" r="T14" b="T15"/>
            <a:pathLst>
              <a:path w="585" h="505">
                <a:moveTo>
                  <a:pt x="120" y="0"/>
                </a:moveTo>
                <a:cubicBezTo>
                  <a:pt x="60" y="30"/>
                  <a:pt x="0" y="60"/>
                  <a:pt x="0" y="135"/>
                </a:cubicBezTo>
                <a:cubicBezTo>
                  <a:pt x="0" y="210"/>
                  <a:pt x="23" y="395"/>
                  <a:pt x="120" y="450"/>
                </a:cubicBezTo>
                <a:cubicBezTo>
                  <a:pt x="217" y="505"/>
                  <a:pt x="508" y="463"/>
                  <a:pt x="585" y="465"/>
                </a:cubicBezTo>
              </a:path>
            </a:pathLst>
          </a:custGeom>
          <a:noFill/>
          <a:ln w="12700" cap="flat">
            <a:solidFill>
              <a:srgbClr val="000000"/>
            </a:solidFill>
            <a:prstDash val="dash"/>
            <a:round/>
            <a:headEnd type="none" w="med" len="med"/>
            <a:tailEnd type="arrow" w="med" len="med"/>
          </a:ln>
          <a:extLst>
            <a:ext uri="{909E8E84-426E-40DD-AFC4-6F175D3DCCD1}">
              <a14:hiddenFill xmlns:a14="http://schemas.microsoft.com/office/drawing/2010/main">
                <a:solidFill>
                  <a:srgbClr val="FFFFFF"/>
                </a:solidFill>
              </a14:hiddenFill>
            </a:ext>
          </a:extLst>
        </p:spPr>
        <p:txBody>
          <a:bodyPr lIns="75783" tIns="9068" rIns="75783" bIns="9068"/>
          <a:lstStyle/>
          <a:p>
            <a:pPr eaLnBrk="1" hangingPunct="1"/>
            <a:endParaRPr lang="ja-JP" altLang="en-US" sz="2040">
              <a:solidFill>
                <a:prstClr val="black"/>
              </a:solidFill>
              <a:latin typeface="Tw Cen MT" pitchFamily="34" charset="0"/>
              <a:ea typeface="HGPｺﾞｼｯｸE" panose="020B0900000000000000" pitchFamily="50" charset="-128"/>
              <a:cs typeface="Arial" charset="0"/>
            </a:endParaRPr>
          </a:p>
        </p:txBody>
      </p:sp>
      <p:sp>
        <p:nvSpPr>
          <p:cNvPr id="40" name="Text Box 21"/>
          <p:cNvSpPr txBox="1">
            <a:spLocks noChangeArrowheads="1"/>
          </p:cNvSpPr>
          <p:nvPr/>
        </p:nvSpPr>
        <p:spPr bwMode="auto">
          <a:xfrm>
            <a:off x="1840622" y="2515894"/>
            <a:ext cx="696010" cy="326530"/>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lIns="75783" tIns="9068" rIns="75783" bIns="9068"/>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ts val="612"/>
              </a:spcBef>
            </a:pPr>
            <a:r>
              <a:rPr lang="en-US" altLang="ja-JP" sz="2040">
                <a:solidFill>
                  <a:prstClr val="black"/>
                </a:solidFill>
                <a:latin typeface="Century" panose="02040604050505020304" pitchFamily="18" charset="0"/>
              </a:rPr>
              <a:t>I2I</a:t>
            </a:r>
            <a:endParaRPr lang="ja-JP" altLang="ja-JP" sz="2040">
              <a:solidFill>
                <a:prstClr val="black"/>
              </a:solidFill>
            </a:endParaRPr>
          </a:p>
        </p:txBody>
      </p:sp>
      <p:sp>
        <p:nvSpPr>
          <p:cNvPr id="41" name="Freeform 25"/>
          <p:cNvSpPr>
            <a:spLocks/>
          </p:cNvSpPr>
          <p:nvPr/>
        </p:nvSpPr>
        <p:spPr bwMode="auto">
          <a:xfrm rot="1866438">
            <a:off x="961632" y="1962433"/>
            <a:ext cx="570040" cy="2524356"/>
          </a:xfrm>
          <a:custGeom>
            <a:avLst/>
            <a:gdLst>
              <a:gd name="T0" fmla="*/ 2147483647 w 585"/>
              <a:gd name="T1" fmla="*/ 0 h 505"/>
              <a:gd name="T2" fmla="*/ 0 w 585"/>
              <a:gd name="T3" fmla="*/ 2147483647 h 505"/>
              <a:gd name="T4" fmla="*/ 2147483647 w 585"/>
              <a:gd name="T5" fmla="*/ 2147483647 h 505"/>
              <a:gd name="T6" fmla="*/ 2147483647 w 585"/>
              <a:gd name="T7" fmla="*/ 2147483647 h 505"/>
              <a:gd name="T8" fmla="*/ 0 60000 65536"/>
              <a:gd name="T9" fmla="*/ 0 60000 65536"/>
              <a:gd name="T10" fmla="*/ 0 60000 65536"/>
              <a:gd name="T11" fmla="*/ 0 60000 65536"/>
              <a:gd name="T12" fmla="*/ 0 w 585"/>
              <a:gd name="T13" fmla="*/ 0 h 505"/>
              <a:gd name="T14" fmla="*/ 585 w 585"/>
              <a:gd name="T15" fmla="*/ 505 h 505"/>
            </a:gdLst>
            <a:ahLst/>
            <a:cxnLst>
              <a:cxn ang="T8">
                <a:pos x="T0" y="T1"/>
              </a:cxn>
              <a:cxn ang="T9">
                <a:pos x="T2" y="T3"/>
              </a:cxn>
              <a:cxn ang="T10">
                <a:pos x="T4" y="T5"/>
              </a:cxn>
              <a:cxn ang="T11">
                <a:pos x="T6" y="T7"/>
              </a:cxn>
            </a:cxnLst>
            <a:rect l="T12" t="T13" r="T14" b="T15"/>
            <a:pathLst>
              <a:path w="585" h="505">
                <a:moveTo>
                  <a:pt x="120" y="0"/>
                </a:moveTo>
                <a:cubicBezTo>
                  <a:pt x="60" y="30"/>
                  <a:pt x="0" y="60"/>
                  <a:pt x="0" y="135"/>
                </a:cubicBezTo>
                <a:cubicBezTo>
                  <a:pt x="0" y="210"/>
                  <a:pt x="23" y="395"/>
                  <a:pt x="120" y="450"/>
                </a:cubicBezTo>
                <a:cubicBezTo>
                  <a:pt x="217" y="505"/>
                  <a:pt x="508" y="463"/>
                  <a:pt x="585" y="465"/>
                </a:cubicBezTo>
              </a:path>
            </a:pathLst>
          </a:custGeom>
          <a:noFill/>
          <a:ln w="28575" cap="flat">
            <a:solidFill>
              <a:srgbClr val="000000"/>
            </a:solidFill>
            <a:prstDash val="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75783" tIns="9068" rIns="75783" bIns="9068"/>
          <a:lstStyle/>
          <a:p>
            <a:pPr eaLnBrk="1" hangingPunct="1"/>
            <a:endParaRPr lang="ja-JP" altLang="en-US" sz="2040">
              <a:solidFill>
                <a:prstClr val="black"/>
              </a:solidFill>
              <a:latin typeface="Tw Cen MT" pitchFamily="34" charset="0"/>
              <a:ea typeface="HGPｺﾞｼｯｸE" panose="020B0900000000000000" pitchFamily="50" charset="-128"/>
              <a:cs typeface="Arial" charset="0"/>
            </a:endParaRPr>
          </a:p>
        </p:txBody>
      </p:sp>
      <p:cxnSp>
        <p:nvCxnSpPr>
          <p:cNvPr id="42" name="曲線コネクタ 41"/>
          <p:cNvCxnSpPr>
            <a:stCxn id="33" idx="6"/>
          </p:cNvCxnSpPr>
          <p:nvPr/>
        </p:nvCxnSpPr>
        <p:spPr>
          <a:xfrm>
            <a:off x="1840622" y="4729004"/>
            <a:ext cx="536311" cy="281248"/>
          </a:xfrm>
          <a:prstGeom prst="curvedConnector3">
            <a:avLst>
              <a:gd name="adj1" fmla="val 50000"/>
            </a:avLst>
          </a:prstGeom>
          <a:ln>
            <a:headEnd type="none" w="med" len="med"/>
            <a:tailEnd type="triangle" w="med" len="med"/>
          </a:ln>
        </p:spPr>
        <p:style>
          <a:lnRef idx="2">
            <a:schemeClr val="accent3"/>
          </a:lnRef>
          <a:fillRef idx="0">
            <a:schemeClr val="accent3"/>
          </a:fillRef>
          <a:effectRef idx="1">
            <a:schemeClr val="accent3"/>
          </a:effectRef>
          <a:fontRef idx="minor">
            <a:schemeClr val="tx1"/>
          </a:fontRef>
        </p:style>
      </p:cxnSp>
      <p:sp>
        <p:nvSpPr>
          <p:cNvPr id="43" name="テキスト ボックス 42"/>
          <p:cNvSpPr txBox="1"/>
          <p:nvPr/>
        </p:nvSpPr>
        <p:spPr>
          <a:xfrm>
            <a:off x="5933979" y="2833258"/>
            <a:ext cx="800202" cy="49949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eaLnBrk="1" hangingPunct="1"/>
            <a:r>
              <a:rPr kumimoji="1" lang="en-US" altLang="ja-JP" sz="1323" dirty="0">
                <a:solidFill>
                  <a:prstClr val="black"/>
                </a:solidFill>
              </a:rPr>
              <a:t>Visual contact</a:t>
            </a:r>
          </a:p>
        </p:txBody>
      </p:sp>
      <p:cxnSp>
        <p:nvCxnSpPr>
          <p:cNvPr id="44" name="直線矢印コネクタ 43"/>
          <p:cNvCxnSpPr/>
          <p:nvPr/>
        </p:nvCxnSpPr>
        <p:spPr>
          <a:xfrm flipH="1">
            <a:off x="3481074" y="3345906"/>
            <a:ext cx="2452905" cy="26089"/>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45" name="テキスト ボックス 44"/>
          <p:cNvSpPr txBox="1"/>
          <p:nvPr/>
        </p:nvSpPr>
        <p:spPr>
          <a:xfrm>
            <a:off x="2286724" y="5198967"/>
            <a:ext cx="2167369" cy="378067"/>
          </a:xfrm>
          <a:prstGeom prst="rect">
            <a:avLst/>
          </a:prstGeom>
          <a:ln/>
        </p:spPr>
        <p:style>
          <a:lnRef idx="2">
            <a:schemeClr val="accent5"/>
          </a:lnRef>
          <a:fillRef idx="1">
            <a:schemeClr val="lt1"/>
          </a:fillRef>
          <a:effectRef idx="0">
            <a:schemeClr val="accent5"/>
          </a:effectRef>
          <a:fontRef idx="minor">
            <a:schemeClr val="dk1"/>
          </a:fontRef>
        </p:style>
        <p:txBody>
          <a:bodyPr wrap="square" rtlCol="0">
            <a:spAutoFit/>
          </a:bodyPr>
          <a:lstStyle/>
          <a:p>
            <a:pPr eaLnBrk="1" hangingPunct="1"/>
            <a:r>
              <a:rPr kumimoji="1" lang="en-US" altLang="ja-JP" dirty="0" smtClean="0">
                <a:solidFill>
                  <a:prstClr val="black"/>
                </a:solidFill>
              </a:rPr>
              <a:t>Cellular base station</a:t>
            </a:r>
            <a:endParaRPr kumimoji="1" lang="ja-JP" altLang="en-US" dirty="0">
              <a:solidFill>
                <a:prstClr val="black"/>
              </a:solidFill>
            </a:endParaRPr>
          </a:p>
        </p:txBody>
      </p:sp>
      <p:sp>
        <p:nvSpPr>
          <p:cNvPr id="46" name="正方形/長方形 45"/>
          <p:cNvSpPr/>
          <p:nvPr/>
        </p:nvSpPr>
        <p:spPr>
          <a:xfrm>
            <a:off x="4166440" y="6096993"/>
            <a:ext cx="3894015" cy="383182"/>
          </a:xfrm>
          <a:prstGeom prst="rect">
            <a:avLst/>
          </a:prstGeom>
        </p:spPr>
        <p:txBody>
          <a:bodyPr wrap="none">
            <a:spAutoFit/>
          </a:bodyPr>
          <a:lstStyle/>
          <a:p>
            <a:pPr marL="542925" indent="-542925" eaLnBrk="1" hangingPunct="1">
              <a:defRPr sz="1000" b="0" i="0" u="none" strike="noStrike" kern="1200" baseline="0">
                <a:solidFill>
                  <a:prstClr val="black">
                    <a:lumMod val="65000"/>
                    <a:lumOff val="35000"/>
                  </a:prstClr>
                </a:solidFill>
                <a:latin typeface="+mn-lt"/>
                <a:ea typeface="+mn-ea"/>
                <a:cs typeface="+mn-cs"/>
              </a:defRPr>
            </a:pPr>
            <a:r>
              <a:rPr lang="en-US" altLang="ja-JP" sz="945" dirty="0">
                <a:solidFill>
                  <a:prstClr val="black">
                    <a:lumMod val="65000"/>
                    <a:lumOff val="35000"/>
                  </a:prstClr>
                </a:solidFill>
                <a:latin typeface="Meiryo UI" panose="020B0604030504040204" pitchFamily="50" charset="-128"/>
                <a:ea typeface="Meiryo UI" panose="020B0604030504040204" pitchFamily="50" charset="-128"/>
                <a:cs typeface="Arial" charset="0"/>
              </a:rPr>
              <a:t>(Source: Keio University, Co-Mobility Society Research </a:t>
            </a:r>
            <a:r>
              <a:rPr lang="en-US" altLang="ja-JP" sz="945" dirty="0" smtClean="0">
                <a:solidFill>
                  <a:prstClr val="black">
                    <a:lumMod val="65000"/>
                    <a:lumOff val="35000"/>
                  </a:prstClr>
                </a:solidFill>
                <a:latin typeface="Meiryo UI" panose="020B0604030504040204" pitchFamily="50" charset="-128"/>
                <a:ea typeface="Meiryo UI" panose="020B0604030504040204" pitchFamily="50" charset="-128"/>
                <a:cs typeface="Arial" charset="0"/>
              </a:rPr>
              <a:t>Center,</a:t>
            </a:r>
            <a:br>
              <a:rPr lang="en-US" altLang="ja-JP" sz="945" dirty="0" smtClean="0">
                <a:solidFill>
                  <a:prstClr val="black">
                    <a:lumMod val="65000"/>
                    <a:lumOff val="35000"/>
                  </a:prstClr>
                </a:solidFill>
                <a:latin typeface="Meiryo UI" panose="020B0604030504040204" pitchFamily="50" charset="-128"/>
                <a:ea typeface="Meiryo UI" panose="020B0604030504040204" pitchFamily="50" charset="-128"/>
                <a:cs typeface="Arial" charset="0"/>
              </a:rPr>
            </a:br>
            <a:r>
              <a:rPr lang="en-US" altLang="ja-JP" sz="945" dirty="0" smtClean="0">
                <a:solidFill>
                  <a:prstClr val="black">
                    <a:lumMod val="65000"/>
                    <a:lumOff val="35000"/>
                  </a:prstClr>
                </a:solidFill>
                <a:latin typeface="Meiryo UI" panose="020B0604030504040204" pitchFamily="50" charset="-128"/>
                <a:ea typeface="Meiryo UI" panose="020B0604030504040204" pitchFamily="50" charset="-128"/>
                <a:cs typeface="Arial" charset="0"/>
              </a:rPr>
              <a:t>Amsterdam Group and </a:t>
            </a:r>
            <a:r>
              <a:rPr lang="en-US" altLang="ja-JP" sz="945" dirty="0" err="1" smtClean="0">
                <a:solidFill>
                  <a:prstClr val="black">
                    <a:lumMod val="65000"/>
                    <a:lumOff val="35000"/>
                  </a:prstClr>
                </a:solidFill>
                <a:latin typeface="Meiryo UI" panose="020B0604030504040204" pitchFamily="50" charset="-128"/>
                <a:ea typeface="Meiryo UI" panose="020B0604030504040204" pitchFamily="50" charset="-128"/>
                <a:cs typeface="Arial" charset="0"/>
              </a:rPr>
              <a:t>MLIT</a:t>
            </a:r>
            <a:r>
              <a:rPr lang="en-US" altLang="ja-JP" sz="945" dirty="0" smtClean="0">
                <a:solidFill>
                  <a:prstClr val="black">
                    <a:lumMod val="65000"/>
                    <a:lumOff val="35000"/>
                  </a:prstClr>
                </a:solidFill>
                <a:latin typeface="Meiryo UI" panose="020B0604030504040204" pitchFamily="50" charset="-128"/>
                <a:ea typeface="Meiryo UI" panose="020B0604030504040204" pitchFamily="50" charset="-128"/>
                <a:cs typeface="Arial" charset="0"/>
              </a:rPr>
              <a:t> meeting, Oct 2015)</a:t>
            </a:r>
            <a:endParaRPr lang="ja-JP" altLang="en-US" sz="945" dirty="0">
              <a:solidFill>
                <a:prstClr val="black">
                  <a:lumMod val="65000"/>
                  <a:lumOff val="35000"/>
                </a:prstClr>
              </a:solidFill>
              <a:latin typeface="Meiryo UI" panose="020B0604030504040204" pitchFamily="50" charset="-128"/>
              <a:ea typeface="Meiryo UI" panose="020B0604030504040204" pitchFamily="50" charset="-128"/>
              <a:cs typeface="Arial" charset="0"/>
            </a:endParaRPr>
          </a:p>
        </p:txBody>
      </p:sp>
    </p:spTree>
    <p:extLst>
      <p:ext uri="{BB962C8B-B14F-4D97-AF65-F5344CB8AC3E}">
        <p14:creationId xmlns:p14="http://schemas.microsoft.com/office/powerpoint/2010/main" val="25117149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p:txBody>
          <a:bodyPr/>
          <a:lstStyle/>
          <a:p>
            <a:pPr eaLnBrk="1" hangingPunct="1"/>
            <a:r>
              <a:rPr kumimoji="1" lang="en-US" altLang="ja-JP" dirty="0" smtClean="0"/>
              <a:t>Communication </a:t>
            </a:r>
            <a:r>
              <a:rPr kumimoji="1" lang="en-US" altLang="ja-JP" dirty="0" smtClean="0"/>
              <a:t>and Mobility</a:t>
            </a:r>
            <a:endParaRPr kumimoji="1" lang="ja-JP" altLang="en-US" dirty="0" smtClean="0"/>
          </a:p>
        </p:txBody>
      </p:sp>
      <p:sp>
        <p:nvSpPr>
          <p:cNvPr id="20483" name="コンテンツ プレースホルダー 2"/>
          <p:cNvSpPr>
            <a:spLocks noGrp="1"/>
          </p:cNvSpPr>
          <p:nvPr>
            <p:ph idx="1"/>
          </p:nvPr>
        </p:nvSpPr>
        <p:spPr>
          <a:xfrm>
            <a:off x="431800" y="935831"/>
            <a:ext cx="7777163" cy="4276725"/>
          </a:xfrm>
        </p:spPr>
        <p:txBody>
          <a:bodyPr/>
          <a:lstStyle/>
          <a:p>
            <a:pPr marL="0" indent="0" eaLnBrk="1" hangingPunct="1">
              <a:buFontTx/>
              <a:buNone/>
            </a:pPr>
            <a:r>
              <a:rPr kumimoji="1" lang="en-US" altLang="ja-JP" sz="2800" dirty="0" smtClean="0"/>
              <a:t>In order to accomplish the purpose of </a:t>
            </a:r>
            <a:r>
              <a:rPr kumimoji="1" lang="en-US" altLang="ja-JP" sz="2800" dirty="0" smtClean="0"/>
              <a:t>mobility, </a:t>
            </a:r>
            <a:r>
              <a:rPr kumimoji="1" lang="en-US" altLang="ja-JP" sz="2800" dirty="0" smtClean="0"/>
              <a:t>the additional tasks </a:t>
            </a:r>
            <a:r>
              <a:rPr kumimoji="1" lang="en-US" altLang="ja-JP" sz="2800" dirty="0" smtClean="0"/>
              <a:t>and managements using </a:t>
            </a:r>
            <a:r>
              <a:rPr kumimoji="1" lang="en-US" altLang="ja-JP" sz="2800" dirty="0" smtClean="0"/>
              <a:t>suitable communication systems are required. </a:t>
            </a:r>
          </a:p>
          <a:p>
            <a:pPr marL="720725" lvl="1" indent="-342900" eaLnBrk="1" hangingPunct="1"/>
            <a:r>
              <a:rPr kumimoji="1" lang="en-US" altLang="ja-JP" sz="2400" spc="-70" dirty="0" smtClean="0">
                <a:solidFill>
                  <a:schemeClr val="accent5">
                    <a:lumMod val="50000"/>
                  </a:schemeClr>
                </a:solidFill>
              </a:rPr>
              <a:t>To check in the hotel</a:t>
            </a:r>
          </a:p>
          <a:p>
            <a:pPr marL="720725" lvl="1" indent="-342900" eaLnBrk="1" hangingPunct="1"/>
            <a:r>
              <a:rPr kumimoji="1" lang="en-US" altLang="ja-JP" sz="2400" spc="-70" dirty="0" smtClean="0">
                <a:solidFill>
                  <a:schemeClr val="accent5">
                    <a:lumMod val="50000"/>
                  </a:schemeClr>
                </a:solidFill>
              </a:rPr>
              <a:t>To obtain a ticket </a:t>
            </a:r>
            <a:r>
              <a:rPr kumimoji="1" lang="en-US" altLang="ja-JP" sz="2400" spc="-70" dirty="0" smtClean="0">
                <a:solidFill>
                  <a:schemeClr val="accent5">
                    <a:lumMod val="50000"/>
                  </a:schemeClr>
                </a:solidFill>
              </a:rPr>
              <a:t>for </a:t>
            </a:r>
            <a:r>
              <a:rPr kumimoji="1" lang="en-US" altLang="ja-JP" sz="2400" spc="-70" dirty="0" smtClean="0">
                <a:solidFill>
                  <a:schemeClr val="accent5">
                    <a:lumMod val="50000"/>
                  </a:schemeClr>
                </a:solidFill>
              </a:rPr>
              <a:t>a </a:t>
            </a:r>
            <a:r>
              <a:rPr kumimoji="1" lang="en-US" altLang="ja-JP" sz="2400" spc="-70" dirty="0" smtClean="0">
                <a:solidFill>
                  <a:schemeClr val="accent5">
                    <a:lumMod val="50000"/>
                  </a:schemeClr>
                </a:solidFill>
              </a:rPr>
              <a:t>train after using </a:t>
            </a:r>
            <a:br>
              <a:rPr kumimoji="1" lang="en-US" altLang="ja-JP" sz="2400" spc="-70" dirty="0" smtClean="0">
                <a:solidFill>
                  <a:schemeClr val="accent5">
                    <a:lumMod val="50000"/>
                  </a:schemeClr>
                </a:solidFill>
              </a:rPr>
            </a:br>
            <a:r>
              <a:rPr kumimoji="1" lang="en-US" altLang="ja-JP" sz="2400" spc="-70" dirty="0" smtClean="0">
                <a:solidFill>
                  <a:schemeClr val="accent5">
                    <a:lumMod val="50000"/>
                  </a:schemeClr>
                </a:solidFill>
              </a:rPr>
              <a:t>the shuttle</a:t>
            </a:r>
          </a:p>
          <a:p>
            <a:pPr marL="720725" lvl="1" indent="-342900" eaLnBrk="1" hangingPunct="1"/>
            <a:r>
              <a:rPr kumimoji="1" lang="en-US" altLang="ja-JP" sz="2400" spc="-70" dirty="0" smtClean="0">
                <a:solidFill>
                  <a:schemeClr val="accent5">
                    <a:lumMod val="50000"/>
                  </a:schemeClr>
                </a:solidFill>
              </a:rPr>
              <a:t>Fare adjustment for passengers</a:t>
            </a:r>
            <a:endParaRPr kumimoji="1" lang="en-US" altLang="ja-JP" sz="2400" spc="-70" dirty="0" smtClean="0">
              <a:solidFill>
                <a:schemeClr val="accent5">
                  <a:lumMod val="50000"/>
                </a:schemeClr>
              </a:solidFill>
            </a:endParaRPr>
          </a:p>
          <a:p>
            <a:pPr marL="720725" lvl="1" indent="-342900" eaLnBrk="1" hangingPunct="1"/>
            <a:r>
              <a:rPr kumimoji="1" lang="en-US" altLang="ja-JP" sz="2400" spc="-70" dirty="0" smtClean="0">
                <a:solidFill>
                  <a:schemeClr val="accent5">
                    <a:lumMod val="50000"/>
                  </a:schemeClr>
                </a:solidFill>
              </a:rPr>
              <a:t>Inventory management at the freight depot</a:t>
            </a:r>
          </a:p>
          <a:p>
            <a:pPr marL="720725" lvl="1" indent="-342900" eaLnBrk="1" hangingPunct="1"/>
            <a:r>
              <a:rPr kumimoji="1" lang="en-US" altLang="ja-JP" sz="2400" spc="-70" dirty="0" smtClean="0">
                <a:solidFill>
                  <a:schemeClr val="accent5">
                    <a:lumMod val="50000"/>
                  </a:schemeClr>
                </a:solidFill>
              </a:rPr>
              <a:t>Traffic management in the mixed </a:t>
            </a:r>
            <a:r>
              <a:rPr kumimoji="1" lang="en-US" altLang="ja-JP" sz="2400" spc="-70" dirty="0" smtClean="0">
                <a:solidFill>
                  <a:schemeClr val="accent5">
                    <a:lumMod val="50000"/>
                  </a:schemeClr>
                </a:solidFill>
              </a:rPr>
              <a:t>traffic conditions by using various communication systems</a:t>
            </a:r>
            <a:endParaRPr kumimoji="1" lang="ja-JP" altLang="en-US" sz="2400" spc="-70" dirty="0" smtClean="0">
              <a:solidFill>
                <a:schemeClr val="accent5">
                  <a:lumMod val="50000"/>
                </a:schemeClr>
              </a:solidFill>
            </a:endParaRPr>
          </a:p>
        </p:txBody>
      </p:sp>
      <p:sp>
        <p:nvSpPr>
          <p:cNvPr id="2" name="スライド番号プレースホルダー 1"/>
          <p:cNvSpPr>
            <a:spLocks noGrp="1"/>
          </p:cNvSpPr>
          <p:nvPr>
            <p:ph type="sldNum" sz="quarter" idx="11"/>
          </p:nvPr>
        </p:nvSpPr>
        <p:spPr/>
        <p:txBody>
          <a:bodyPr/>
          <a:lstStyle/>
          <a:p>
            <a:pPr>
              <a:defRPr/>
            </a:pPr>
            <a:fld id="{0726B3C5-E9CA-4DF8-ABE4-FD1023A32973}" type="slidenum">
              <a:rPr lang="en-US" altLang="ja-JP" smtClean="0"/>
              <a:pPr>
                <a:defRPr/>
              </a:pPr>
              <a:t>8</a:t>
            </a:fld>
            <a:endParaRPr lang="en-US" altLang="ja-JP"/>
          </a:p>
        </p:txBody>
      </p:sp>
      <p:sp>
        <p:nvSpPr>
          <p:cNvPr id="3" name="右中かっこ 2"/>
          <p:cNvSpPr/>
          <p:nvPr/>
        </p:nvSpPr>
        <p:spPr bwMode="auto">
          <a:xfrm>
            <a:off x="6840661" y="2808039"/>
            <a:ext cx="216223" cy="1368152"/>
          </a:xfrm>
          <a:prstGeom prst="rightBrace">
            <a:avLst/>
          </a:prstGeom>
          <a:no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ＭＳ Ｐゴシック" panose="020B0600070205080204" pitchFamily="50" charset="-128"/>
              <a:ea typeface="SimSun" panose="02010600030101010101" pitchFamily="2" charset="-122"/>
              <a:cs typeface="Arial" panose="020B0604020202020204" pitchFamily="34" charset="0"/>
            </a:endParaRPr>
          </a:p>
        </p:txBody>
      </p:sp>
      <p:sp>
        <p:nvSpPr>
          <p:cNvPr id="4" name="テキスト ボックス 3"/>
          <p:cNvSpPr txBox="1"/>
          <p:nvPr/>
        </p:nvSpPr>
        <p:spPr>
          <a:xfrm>
            <a:off x="6973476" y="3137904"/>
            <a:ext cx="1512168" cy="923330"/>
          </a:xfrm>
          <a:prstGeom prst="rect">
            <a:avLst/>
          </a:prstGeom>
          <a:noFill/>
        </p:spPr>
        <p:txBody>
          <a:bodyPr wrap="square" rtlCol="0">
            <a:spAutoFit/>
          </a:bodyPr>
          <a:lstStyle/>
          <a:p>
            <a:r>
              <a:rPr kumimoji="1" lang="en-US" altLang="ja-JP" dirty="0" err="1" smtClean="0">
                <a:latin typeface="Meiryo UI" panose="020B0604030504040204" pitchFamily="50" charset="-128"/>
                <a:ea typeface="Meiryo UI" panose="020B0604030504040204" pitchFamily="50" charset="-128"/>
              </a:rPr>
              <a:t>MaaS</a:t>
            </a:r>
            <a:endParaRPr kumimoji="1" lang="en-US" altLang="ja-JP" dirty="0" smtClean="0">
              <a:latin typeface="Meiryo UI" panose="020B0604030504040204" pitchFamily="50" charset="-128"/>
              <a:ea typeface="Meiryo UI" panose="020B0604030504040204" pitchFamily="50" charset="-128"/>
            </a:endParaRPr>
          </a:p>
          <a:p>
            <a:r>
              <a:rPr kumimoji="1" lang="en-US" altLang="ja-JP" dirty="0" smtClean="0">
                <a:latin typeface="Meiryo UI" panose="020B0604030504040204" pitchFamily="50" charset="-128"/>
                <a:ea typeface="Meiryo UI" panose="020B0604030504040204" pitchFamily="50" charset="-128"/>
              </a:rPr>
              <a:t>(Mobility as a Service)</a:t>
            </a:r>
            <a:endParaRPr kumimoji="1" lang="ja-JP" altLang="en-US" dirty="0">
              <a:latin typeface="Meiryo UI" panose="020B0604030504040204" pitchFamily="50" charset="-128"/>
              <a:ea typeface="Meiryo UI" panose="020B0604030504040204" pitchFamily="50" charset="-128"/>
            </a:endParaRPr>
          </a:p>
        </p:txBody>
      </p:sp>
    </p:spTree>
  </p:cSld>
  <p:clrMapOvr>
    <a:masterClrMapping/>
  </p:clrMapOvr>
</p:sld>
</file>

<file path=ppt/theme/_rels/them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抽象的（001）">
  <a:themeElements>
    <a:clrScheme name="抽象的（001） 15">
      <a:dk1>
        <a:srgbClr val="274F77"/>
      </a:dk1>
      <a:lt1>
        <a:srgbClr val="FFFFFF"/>
      </a:lt1>
      <a:dk2>
        <a:srgbClr val="000000"/>
      </a:dk2>
      <a:lt2>
        <a:srgbClr val="808080"/>
      </a:lt2>
      <a:accent1>
        <a:srgbClr val="BBE0E3"/>
      </a:accent1>
      <a:accent2>
        <a:srgbClr val="333399"/>
      </a:accent2>
      <a:accent3>
        <a:srgbClr val="FFFFFF"/>
      </a:accent3>
      <a:accent4>
        <a:srgbClr val="204265"/>
      </a:accent4>
      <a:accent5>
        <a:srgbClr val="DAEDEF"/>
      </a:accent5>
      <a:accent6>
        <a:srgbClr val="2D2D8A"/>
      </a:accent6>
      <a:hlink>
        <a:srgbClr val="009999"/>
      </a:hlink>
      <a:folHlink>
        <a:srgbClr val="99CC00"/>
      </a:folHlink>
    </a:clrScheme>
    <a:fontScheme name="抽象的（001）">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ja-JP" sz="1800" b="0" i="0" u="none" strike="noStrike" cap="none" normalizeH="0" baseline="0" smtClean="0">
            <a:ln>
              <a:noFill/>
            </a:ln>
            <a:solidFill>
              <a:schemeClr val="tx1"/>
            </a:solidFill>
            <a:effectLst/>
            <a:latin typeface="ＭＳ Ｐゴシック" panose="020B0600070205080204" pitchFamily="50" charset="-128"/>
            <a:ea typeface="SimSun" panose="02010600030101010101" pitchFamily="2" charset="-122"/>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ja-JP" sz="1800" b="0" i="0" u="none" strike="noStrike" cap="none" normalizeH="0" baseline="0" smtClean="0">
            <a:ln>
              <a:noFill/>
            </a:ln>
            <a:solidFill>
              <a:schemeClr val="tx1"/>
            </a:solidFill>
            <a:effectLst/>
            <a:latin typeface="ＭＳ Ｐゴシック" panose="020B0600070205080204" pitchFamily="50" charset="-128"/>
            <a:ea typeface="SimSun" panose="02010600030101010101" pitchFamily="2" charset="-122"/>
            <a:cs typeface="Arial" panose="020B0604020202020204" pitchFamily="34" charset="0"/>
          </a:defRPr>
        </a:defPPr>
      </a:lstStyle>
    </a:lnDef>
  </a:objectDefaults>
  <a:extraClrSchemeLst>
    <a:extraClrScheme>
      <a:clrScheme name="抽象的（00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抽象的（00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抽象的（00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抽象的（00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抽象的（00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抽象的（00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抽象的（00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抽象的（00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抽象的（00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抽象的（00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抽象的（00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抽象的（00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抽象的（001） 13">
        <a:dk1>
          <a:srgbClr val="003399"/>
        </a:dk1>
        <a:lt1>
          <a:srgbClr val="FFFFFF"/>
        </a:lt1>
        <a:dk2>
          <a:srgbClr val="000000"/>
        </a:dk2>
        <a:lt2>
          <a:srgbClr val="808080"/>
        </a:lt2>
        <a:accent1>
          <a:srgbClr val="BBE0E3"/>
        </a:accent1>
        <a:accent2>
          <a:srgbClr val="333399"/>
        </a:accent2>
        <a:accent3>
          <a:srgbClr val="FFFFFF"/>
        </a:accent3>
        <a:accent4>
          <a:srgbClr val="002A82"/>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抽象的（001） 14">
        <a:dk1>
          <a:srgbClr val="000099"/>
        </a:dk1>
        <a:lt1>
          <a:srgbClr val="FFFFFF"/>
        </a:lt1>
        <a:dk2>
          <a:srgbClr val="000000"/>
        </a:dk2>
        <a:lt2>
          <a:srgbClr val="808080"/>
        </a:lt2>
        <a:accent1>
          <a:srgbClr val="BBE0E3"/>
        </a:accent1>
        <a:accent2>
          <a:srgbClr val="333399"/>
        </a:accent2>
        <a:accent3>
          <a:srgbClr val="FFFFFF"/>
        </a:accent3>
        <a:accent4>
          <a:srgbClr val="000082"/>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抽象的（001） 15">
        <a:dk1>
          <a:srgbClr val="274F77"/>
        </a:dk1>
        <a:lt1>
          <a:srgbClr val="FFFFFF"/>
        </a:lt1>
        <a:dk2>
          <a:srgbClr val="000000"/>
        </a:dk2>
        <a:lt2>
          <a:srgbClr val="808080"/>
        </a:lt2>
        <a:accent1>
          <a:srgbClr val="BBE0E3"/>
        </a:accent1>
        <a:accent2>
          <a:srgbClr val="333399"/>
        </a:accent2>
        <a:accent3>
          <a:srgbClr val="FFFFFF"/>
        </a:accent3>
        <a:accent4>
          <a:srgbClr val="204265"/>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Student presentation">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B2FE5DF7E4F1D4ABEF6D9BF0222E8B9" ma:contentTypeVersion="5" ma:contentTypeDescription="Create a new document." ma:contentTypeScope="" ma:versionID="199eaf83e3b97bfcc0fadc3e65609365">
  <xsd:schema xmlns:xsd="http://www.w3.org/2001/XMLSchema" xmlns:xs="http://www.w3.org/2001/XMLSchema" xmlns:p="http://schemas.microsoft.com/office/2006/metadata/properties" xmlns:ns1="http://schemas.microsoft.com/sharepoint/v3" xmlns:ns2="12c98d68-ac85-44e7-bf24-1eee02f47aef" xmlns:ns3="07f874d8-1985-4211-bd75-0b16975e87a8" targetNamespace="http://schemas.microsoft.com/office/2006/metadata/properties" ma:root="true" ma:fieldsID="c06e2c992c9aec6ad288ab0d48a8a040" ns1:_="" ns2:_="" ns3:_="">
    <xsd:import namespace="http://schemas.microsoft.com/sharepoint/v3"/>
    <xsd:import namespace="12c98d68-ac85-44e7-bf24-1eee02f47aef"/>
    <xsd:import namespace="07f874d8-1985-4211-bd75-0b16975e87a8"/>
    <xsd:element name="properties">
      <xsd:complexType>
        <xsd:sequence>
          <xsd:element name="documentManagement">
            <xsd:complexType>
              <xsd:all>
                <xsd:element ref="ns1:PublishingStartDate" minOccurs="0"/>
                <xsd:element ref="ns1:PublishingExpirationDate" minOccurs="0"/>
                <xsd:element ref="ns2:Source" minOccurs="0"/>
                <xsd:element ref="ns2:_x0077_t03" minOccurs="0"/>
                <xsd:element ref="ns2:u39c"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2c98d68-ac85-44e7-bf24-1eee02f47aef" elementFormDefault="qualified">
    <xsd:import namespace="http://schemas.microsoft.com/office/2006/documentManagement/types"/>
    <xsd:import namespace="http://schemas.microsoft.com/office/infopath/2007/PartnerControls"/>
    <xsd:element name="Source" ma:index="10" nillable="true" ma:displayName="Source" ma:internalName="Source">
      <xsd:simpleType>
        <xsd:restriction base="dms:Text">
          <xsd:maxLength value="255"/>
        </xsd:restriction>
      </xsd:simpleType>
    </xsd:element>
    <xsd:element name="_x0077_t03" ma:index="11" nillable="true" ma:displayName="Title" ma:internalName="_x0077_t03">
      <xsd:simpleType>
        <xsd:restriction base="dms:Text"/>
      </xsd:simpleType>
    </xsd:element>
    <xsd:element name="u39c" ma:index="12" nillable="true" ma:displayName="Source" ma:internalName="u39c">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7f874d8-1985-4211-bd75-0b16975e87a8"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x0077_t03 xmlns="12c98d68-ac85-44e7-bf24-1eee02f47aef" xsi:nil="true"/>
    <u39c xmlns="12c98d68-ac85-44e7-bf24-1eee02f47aef" xsi:nil="true"/>
    <PublishingExpirationDate xmlns="http://schemas.microsoft.com/sharepoint/v3" xsi:nil="true"/>
    <PublishingStartDate xmlns="http://schemas.microsoft.com/sharepoint/v3" xsi:nil="true"/>
    <Source xmlns="12c98d68-ac85-44e7-bf24-1eee02f47aef" xsi:nil="true"/>
  </documentManagement>
</p:properties>
</file>

<file path=customXml/itemProps1.xml><?xml version="1.0" encoding="utf-8"?>
<ds:datastoreItem xmlns:ds="http://schemas.openxmlformats.org/officeDocument/2006/customXml" ds:itemID="{B556C0C2-1863-4853-BE37-377A7BFD145B}"/>
</file>

<file path=customXml/itemProps2.xml><?xml version="1.0" encoding="utf-8"?>
<ds:datastoreItem xmlns:ds="http://schemas.openxmlformats.org/officeDocument/2006/customXml" ds:itemID="{675AE598-58ED-4EBA-8BFB-E03F3F76A1BF}"/>
</file>

<file path=customXml/itemProps3.xml><?xml version="1.0" encoding="utf-8"?>
<ds:datastoreItem xmlns:ds="http://schemas.openxmlformats.org/officeDocument/2006/customXml" ds:itemID="{6ED6B183-E3EE-49E0-9009-4E3BA89E8AA2}"/>
</file>

<file path=docProps/app.xml><?xml version="1.0" encoding="utf-8"?>
<Properties xmlns="http://schemas.openxmlformats.org/officeDocument/2006/extended-properties" xmlns:vt="http://schemas.openxmlformats.org/officeDocument/2006/docPropsVTypes">
  <Template/>
  <TotalTime>157255690</TotalTime>
  <Pages>0</Pages>
  <Words>2221</Words>
  <Characters>0</Characters>
  <Application>Microsoft Office PowerPoint</Application>
  <DocSecurity>0</DocSecurity>
  <PresentationFormat>ユーザー設定</PresentationFormat>
  <Lines>0</Lines>
  <Paragraphs>585</Paragraphs>
  <Slides>28</Slides>
  <Notes>9</Notes>
  <HiddenSlides>0</HiddenSlides>
  <MMClips>0</MMClips>
  <ScaleCrop>false</ScaleCrop>
  <HeadingPairs>
    <vt:vector size="6" baseType="variant">
      <vt:variant>
        <vt:lpstr>使用されているフォント</vt:lpstr>
      </vt:variant>
      <vt:variant>
        <vt:i4>15</vt:i4>
      </vt:variant>
      <vt:variant>
        <vt:lpstr>テーマ</vt:lpstr>
      </vt:variant>
      <vt:variant>
        <vt:i4>3</vt:i4>
      </vt:variant>
      <vt:variant>
        <vt:lpstr>スライド タイトル</vt:lpstr>
      </vt:variant>
      <vt:variant>
        <vt:i4>28</vt:i4>
      </vt:variant>
    </vt:vector>
  </HeadingPairs>
  <TitlesOfParts>
    <vt:vector size="46" baseType="lpstr">
      <vt:lpstr>HGPｺﾞｼｯｸE</vt:lpstr>
      <vt:lpstr>Meiryo UI</vt:lpstr>
      <vt:lpstr>ＭＳ Ｐゴシック</vt:lpstr>
      <vt:lpstr>ＭＳ Ｐ明朝</vt:lpstr>
      <vt:lpstr>ＭＳ ゴシック</vt:lpstr>
      <vt:lpstr>ＭＳ 明朝</vt:lpstr>
      <vt:lpstr>SimSun</vt:lpstr>
      <vt:lpstr>Arial</vt:lpstr>
      <vt:lpstr>Calibri</vt:lpstr>
      <vt:lpstr>Calibri Light</vt:lpstr>
      <vt:lpstr>Century</vt:lpstr>
      <vt:lpstr>Times New Roman</vt:lpstr>
      <vt:lpstr>Tw Cen MT</vt:lpstr>
      <vt:lpstr>Wingdings</vt:lpstr>
      <vt:lpstr>Wingdings 2</vt:lpstr>
      <vt:lpstr>抽象的（001）</vt:lpstr>
      <vt:lpstr>Office テーマ</vt:lpstr>
      <vt:lpstr>Student presentation</vt:lpstr>
      <vt:lpstr>Templates to describe the mobility scenarios for connected and automated driving systems -ITU/TTC Workshop on ITS Communication and Automated Driving </vt:lpstr>
      <vt:lpstr>Contents</vt:lpstr>
      <vt:lpstr>1. Introduction</vt:lpstr>
      <vt:lpstr>Mobility</vt:lpstr>
      <vt:lpstr>Communication for the vehicle moving from A to B</vt:lpstr>
      <vt:lpstr>Example of new traffic management when CACC and Automated Driving in mixed traffic conditions ICT for Macroscopic Monitoring at the main lane</vt:lpstr>
      <vt:lpstr> ICT for Microscopic Management at flat lane rampway</vt:lpstr>
      <vt:lpstr>ICT for Microscopic Management at a rampway with elevated lane</vt:lpstr>
      <vt:lpstr>Communication and Mobility</vt:lpstr>
      <vt:lpstr>2. A new approach</vt:lpstr>
      <vt:lpstr>Summary of Levels of Driving Automation for On-Road Vehicles</vt:lpstr>
      <vt:lpstr>PowerPoint プレゼンテーション</vt:lpstr>
      <vt:lpstr>Templates of Mobility Models</vt:lpstr>
      <vt:lpstr>PowerPoint プレゼンテーション</vt:lpstr>
      <vt:lpstr>3. Hypothetical examples of the mobility scenarios using the templates</vt:lpstr>
      <vt:lpstr>(1) Automated Driving on Highways</vt:lpstr>
      <vt:lpstr>(2) Platooning of heavy trucks on highways</vt:lpstr>
      <vt:lpstr>PowerPoint プレゼンテーション</vt:lpstr>
      <vt:lpstr>(3) Automated Driving by Micro Vehicle in a sparsely populated area</vt:lpstr>
      <vt:lpstr>(4) Automated Driving for Park and Ride</vt:lpstr>
      <vt:lpstr>PowerPoint プレゼンテーション</vt:lpstr>
      <vt:lpstr>(5) Automated Vehicle (TaxiBots and AutoVots) in urban area</vt:lpstr>
      <vt:lpstr>(6) Automated (shuttle) bus in urban area</vt:lpstr>
      <vt:lpstr>PowerPoint プレゼンテーション</vt:lpstr>
      <vt:lpstr>(7) Automated shuttle bus in restricted area</vt:lpstr>
      <vt:lpstr>(8) Automated delivery vehicle in a sparsely populated area</vt:lpstr>
      <vt:lpstr>PowerPoint プレゼンテーション</vt:lpstr>
      <vt:lpstr>4. Concluding remarks</vt:lpstr>
    </vt:vector>
  </TitlesOfParts>
  <Manager/>
  <Company/>
  <LinksUpToDate>false</LinksUpToDate>
  <CharactersWithSpaces>0</CharactersWithSpaces>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 of mobility scenarios in conjunction with the introduction of connected and automated driving systems</dc:title>
  <dc:subject/>
  <dc:creator>pooh</dc:creator>
  <cp:keywords/>
  <dc:description/>
  <cp:lastModifiedBy>pooh</cp:lastModifiedBy>
  <cp:revision>68</cp:revision>
  <cp:lastPrinted>2016-06-27T04:09:31Z</cp:lastPrinted>
  <dcterms:created xsi:type="dcterms:W3CDTF">2008-12-15T14:26:43Z</dcterms:created>
  <dcterms:modified xsi:type="dcterms:W3CDTF">2016-06-27T05:24:22Z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1041-6.6.0.2461</vt:lpwstr>
  </property>
  <property fmtid="{D5CDD505-2E9C-101B-9397-08002B2CF9AE}" pid="3" name="ContentTypeId">
    <vt:lpwstr>0x0101000B2FE5DF7E4F1D4ABEF6D9BF0222E8B9</vt:lpwstr>
  </property>
</Properties>
</file>