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80" r:id="rId5"/>
    <p:sldId id="326" r:id="rId6"/>
    <p:sldId id="350" r:id="rId7"/>
    <p:sldId id="425" r:id="rId8"/>
    <p:sldId id="426" r:id="rId9"/>
    <p:sldId id="428" r:id="rId10"/>
    <p:sldId id="430" r:id="rId11"/>
    <p:sldId id="431" r:id="rId12"/>
    <p:sldId id="439" r:id="rId13"/>
    <p:sldId id="440" r:id="rId14"/>
    <p:sldId id="438" r:id="rId15"/>
    <p:sldId id="359" r:id="rId16"/>
    <p:sldId id="360" r:id="rId17"/>
    <p:sldId id="35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58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76101-DCEA-436A-AF3E-80E1D065A7AD}" v="10" dt="2021-09-08T13:12:53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4675" autoAdjust="0"/>
  </p:normalViewPr>
  <p:slideViewPr>
    <p:cSldViewPr snapToGrid="0">
      <p:cViewPr varScale="1">
        <p:scale>
          <a:sx n="119" d="100"/>
          <a:sy n="119" d="100"/>
        </p:scale>
        <p:origin x="15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tasks done, if the work on the technical requirements is accepted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6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61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5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45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7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1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dirty="0"/>
              <a:t>Edit title 1</a:t>
            </a:r>
          </a:p>
        </p:txBody>
      </p:sp>
      <p:sp>
        <p:nvSpPr>
          <p:cNvPr id="12" name="Dekorlinie"/>
          <p:cNvSpPr>
            <a:spLocks noGrp="1" noChangeAspect="1"/>
          </p:cNvSpPr>
          <p:nvPr>
            <p:ph type="body" sz="quarter" idx="22" hasCustomPrompt="1"/>
          </p:nvPr>
        </p:nvSpPr>
        <p:spPr bwMode="gray">
          <a:xfrm>
            <a:off x="351046" y="1487905"/>
            <a:ext cx="648084" cy="36000"/>
          </a:xfrm>
          <a:prstGeom prst="rect">
            <a:avLst/>
          </a:prstGeom>
          <a:solidFill>
            <a:schemeClr val="accent3"/>
          </a:solidFill>
        </p:spPr>
        <p:txBody>
          <a:bodyPr tIns="0"/>
          <a:lstStyle>
            <a:lvl1pPr marL="13502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7" name="Inhalt"/>
          <p:cNvSpPr>
            <a:spLocks noGrp="1"/>
          </p:cNvSpPr>
          <p:nvPr>
            <p:ph idx="1" hasCustomPrompt="1"/>
          </p:nvPr>
        </p:nvSpPr>
        <p:spPr bwMode="gray">
          <a:xfrm>
            <a:off x="351046" y="1800000"/>
            <a:ext cx="8441299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de-DE" noProof="0" dirty="0"/>
              <a:t>Edit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3" name="Fußzeile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r>
              <a:rPr lang="de-DE" dirty="0" err="1"/>
              <a:t>Footer</a:t>
            </a:r>
            <a:r>
              <a:rPr lang="de-DE" dirty="0"/>
              <a:t> </a:t>
            </a:r>
            <a:r>
              <a:rPr lang="de-DE" dirty="0" err="1"/>
              <a:t>placeholder</a:t>
            </a:r>
            <a:endParaRPr lang="de-DE" dirty="0"/>
          </a:p>
        </p:txBody>
      </p:sp>
      <p:sp>
        <p:nvSpPr>
          <p:cNvPr id="4" name="Foliennummer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02CEFE82-39F2-4F47-8A0C-D5AB3496FA5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96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08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3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27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8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570" y="2012663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/>
              <a:t>Report on the work of the task force on cyber security and over-the air updates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10 September 2021</a:t>
            </a:r>
          </a:p>
          <a:p>
            <a:pPr algn="ctr"/>
            <a:endParaRPr lang="de-DE" sz="2000" dirty="0"/>
          </a:p>
          <a:p>
            <a:pPr algn="ctr"/>
            <a:r>
              <a:rPr lang="de-DE" sz="2000" dirty="0"/>
              <a:t>Dr Darren Handley, UK Department for Transport</a:t>
            </a:r>
          </a:p>
          <a:p>
            <a:pPr algn="ctr"/>
            <a:br>
              <a:rPr lang="de-DE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360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45" y="804520"/>
            <a:ext cx="7663789" cy="1049235"/>
          </a:xfrm>
        </p:spPr>
        <p:txBody>
          <a:bodyPr/>
          <a:lstStyle/>
          <a:p>
            <a:r>
              <a:rPr lang="de-DE" dirty="0"/>
              <a:t>Type Approval Requirements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750" y="1299717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8D09C-2B65-4978-908E-492D85599A11}"/>
              </a:ext>
            </a:extLst>
          </p:cNvPr>
          <p:cNvSpPr txBox="1"/>
          <p:nvPr/>
        </p:nvSpPr>
        <p:spPr>
          <a:xfrm>
            <a:off x="351045" y="2225857"/>
            <a:ext cx="8278981" cy="337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For every vehicle type that is declared and approval sought, the following must be provided: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Evidence that the CSMS applies to the vehicle type, particularly for vehicles in the field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The risk assessment for the vehicle type, identifying what is critical and the risks posed to them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Mitigations to reduce the risks identified to a justifiable level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Evidence, through testing, that the mitigations work as intended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Measures to detect and prevent cyber attacks 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Measures to support data forensics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Monitoring activities specific for the vehicle type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Reporting the outcome of monitoring activities for a vehicle type to the relevant type approval authority and confirmation the mitigations implemented remain effective</a:t>
            </a:r>
          </a:p>
          <a:p>
            <a:pPr marL="569101" lvl="1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101" lvl="1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155" indent="-214341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6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58A6-5AC3-481C-885E-D5AC10B6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47" y="804520"/>
            <a:ext cx="7663788" cy="1049235"/>
          </a:xfrm>
        </p:spPr>
        <p:txBody>
          <a:bodyPr/>
          <a:lstStyle/>
          <a:p>
            <a:r>
              <a:rPr lang="en-GB" dirty="0"/>
              <a:t>The Interpretation </a:t>
            </a:r>
            <a:r>
              <a:rPr lang="en-GB" dirty="0" err="1"/>
              <a:t>documentS</a:t>
            </a:r>
            <a:r>
              <a:rPr lang="en-GB" dirty="0"/>
              <a:t> -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FB12E-8D1F-4C75-8BA4-C7D5CCB808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81081" y="1817755"/>
            <a:ext cx="648084" cy="3600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DC530E6B-FC59-4B55-89B0-908C72FC3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072" y="2770212"/>
            <a:ext cx="5163856" cy="33758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170BE6-9149-48C1-854F-714CE090A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765" y="2578406"/>
            <a:ext cx="5581163" cy="1554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DB423A-A12E-4639-A7DB-3162774CF1E7}"/>
              </a:ext>
            </a:extLst>
          </p:cNvPr>
          <p:cNvSpPr txBox="1"/>
          <p:nvPr/>
        </p:nvSpPr>
        <p:spPr>
          <a:xfrm>
            <a:off x="481081" y="2097559"/>
            <a:ext cx="8182466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Aim: help all stakeholder have a common understanding of how to evidence the regulation</a:t>
            </a:r>
          </a:p>
        </p:txBody>
      </p:sp>
    </p:spTree>
    <p:extLst>
      <p:ext uri="{BB962C8B-B14F-4D97-AF65-F5344CB8AC3E}">
        <p14:creationId xmlns:p14="http://schemas.microsoft.com/office/powerpoint/2010/main" val="309810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Approach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Define technical requirements that CP’s can use when formulating national/regional regulation or legislation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Use R155 and R156 as a basis and ensure there is alignment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A GTR is not possible as it is difficult to define acceptance criteria and test criteria that would cover all possibilities</a:t>
            </a:r>
          </a:p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Guidance document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It covers both cyber security and software update processes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It lists technical requirements for the vehicle and technical requirements for management systems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It covers the </a:t>
            </a:r>
            <a:r>
              <a:rPr lang="en-GB" sz="2000">
                <a:solidFill>
                  <a:prstClr val="black"/>
                </a:solidFill>
              </a:rPr>
              <a:t>whole life </a:t>
            </a:r>
            <a:r>
              <a:rPr lang="en-GB" sz="2000" dirty="0">
                <a:solidFill>
                  <a:prstClr val="black"/>
                </a:solidFill>
              </a:rPr>
              <a:t>management of a vehicle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It permits the </a:t>
            </a:r>
            <a:r>
              <a:rPr lang="en-GB" sz="2000" dirty="0" err="1">
                <a:solidFill>
                  <a:prstClr val="black"/>
                </a:solidFill>
              </a:rPr>
              <a:t>RxSWIN</a:t>
            </a:r>
            <a:r>
              <a:rPr lang="en-GB" sz="2000" dirty="0">
                <a:solidFill>
                  <a:prstClr val="black"/>
                </a:solidFill>
              </a:rPr>
              <a:t> concept to be used</a:t>
            </a:r>
            <a:endParaRPr lang="de-DE" sz="2800" dirty="0">
              <a:solidFill>
                <a:prstClr val="black"/>
              </a:solidFill>
            </a:endParaRP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Overview of guidance for CP’s to the 1998 Agreement </a:t>
            </a:r>
          </a:p>
        </p:txBody>
      </p:sp>
    </p:spTree>
    <p:extLst>
      <p:ext uri="{BB962C8B-B14F-4D97-AF65-F5344CB8AC3E}">
        <p14:creationId xmlns:p14="http://schemas.microsoft.com/office/powerpoint/2010/main" val="300121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Recommended use of the guidance document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As a minimum, CP’s should use the technical requirements relating to the vehicle </a:t>
            </a:r>
            <a:r>
              <a:rPr lang="en-GB" sz="2000" dirty="0" err="1">
                <a:solidFill>
                  <a:prstClr val="black"/>
                </a:solidFill>
              </a:rPr>
              <a:t>en</a:t>
            </a:r>
            <a:r>
              <a:rPr lang="en-GB" sz="2000" dirty="0">
                <a:solidFill>
                  <a:prstClr val="black"/>
                </a:solidFill>
              </a:rPr>
              <a:t> mass when formulating regulation or legislation on either cyber security or software update processes. 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Where possible the requirements for the management system should also be adopted. 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Where it is not possible to adopt the management system requirements within regulation or legislation, it is suggested they are adopted as national guidance for manufacturers of automobiles to follow.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Overview of guidance for CP’s to the 1998 Agreement </a:t>
            </a:r>
          </a:p>
        </p:txBody>
      </p:sp>
    </p:spTree>
    <p:extLst>
      <p:ext uri="{BB962C8B-B14F-4D97-AF65-F5344CB8AC3E}">
        <p14:creationId xmlns:p14="http://schemas.microsoft.com/office/powerpoint/2010/main" val="204125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ja-JP" sz="4400" kern="1200">
                <a:latin typeface="+mj-lt"/>
                <a:ea typeface="+mj-ea"/>
                <a:cs typeface="+mj-cs"/>
              </a:rPr>
              <a:t>Outstanding work items?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anose="020B0604020202020204" pitchFamily="34" charset="0"/>
            </a:pPr>
            <a:r>
              <a:rPr lang="en-US" sz="2800" i="1">
                <a:solidFill>
                  <a:schemeClr val="tx1"/>
                </a:solidFill>
              </a:rPr>
              <a:t>What is left for the task force‘s next meeting</a:t>
            </a:r>
            <a:endParaRPr lang="en-US" sz="2800">
              <a:solidFill>
                <a:schemeClr val="tx1"/>
              </a:solidFill>
            </a:endParaRPr>
          </a:p>
          <a:p>
            <a:pPr marL="688975" lvl="0" indent="-457200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sz="2800">
                <a:solidFill>
                  <a:schemeClr val="tx1"/>
                </a:solidFill>
              </a:rPr>
              <a:t>No future work items identified</a:t>
            </a:r>
          </a:p>
          <a:p>
            <a:pPr marL="688975" lvl="0" indent="-457200"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sz="2800">
                <a:solidFill>
                  <a:schemeClr val="tx1"/>
                </a:solidFill>
              </a:rPr>
              <a:t>No future meetings planned</a:t>
            </a:r>
          </a:p>
          <a:p>
            <a:pPr marL="231775" lvl="0">
              <a:spcBef>
                <a:spcPct val="20000"/>
              </a:spcBef>
              <a:buFont typeface="Arial" panose="020B0604020202020204" pitchFamily="34" charset="0"/>
            </a:pPr>
            <a:r>
              <a:rPr lang="en-US" sz="2800">
                <a:solidFill>
                  <a:schemeClr val="tx1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buFont typeface="Arial" panose="020B0604020202020204" pitchFamily="34" charset="0"/>
            </a:pPr>
            <a:r>
              <a:rPr lang="en-US" sz="280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" name="Graphic 2" descr="Clapping hands">
            <a:extLst>
              <a:ext uri="{FF2B5EF4-FFF2-40B4-BE49-F238E27FC236}">
                <a16:creationId xmlns:a16="http://schemas.microsoft.com/office/drawing/2014/main" id="{8DA21473-E3B5-4D0F-91F4-A8B5E21F5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3200" i="1" dirty="0">
                <a:solidFill>
                  <a:srgbClr val="0000FF"/>
                </a:solidFill>
              </a:rPr>
              <a:t>Content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044574" y="1874728"/>
            <a:ext cx="75149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de-DE" sz="2800" dirty="0"/>
              <a:t>Overview of assignments for the task force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Overview of Regulations R155 and R156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Overview of proposed guidance </a:t>
            </a:r>
            <a:r>
              <a:rPr lang="en-GB" sz="2800" dirty="0"/>
              <a:t>for Contracting Parties to the 1998 Agreement</a:t>
            </a:r>
          </a:p>
          <a:p>
            <a:pPr marL="685800" indent="-685800">
              <a:buFont typeface="+mj-lt"/>
              <a:buAutoNum type="arabicPeriod"/>
            </a:pPr>
            <a:r>
              <a:rPr lang="en-GB" sz="2800" dirty="0"/>
              <a:t>Conclusion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7365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Background – task force formed December 2016</a:t>
            </a:r>
          </a:p>
          <a:p>
            <a:pPr lvl="0">
              <a:spcBef>
                <a:spcPct val="20000"/>
              </a:spcBef>
            </a:pPr>
            <a:endParaRPr lang="de-DE" sz="3200" i="1" dirty="0">
              <a:solidFill>
                <a:srgbClr val="0000FF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Cyber Security</a:t>
            </a:r>
            <a:endParaRPr lang="de-DE" sz="9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Regulatory proposal for CP’s to 1958 Agreement =&gt; R155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Interpretation document to aid harmonised uptake of R155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Technical requirements for CP’s to 1998 Agreement  </a:t>
            </a:r>
            <a:endParaRPr lang="de-DE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Software Update Processes</a:t>
            </a:r>
            <a:endParaRPr lang="de-DE" sz="9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Regulatory proposal for CP’s to 1958 Agreement =&gt; R156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Interpretation document to aid harmonised uptake of R156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Technical requirements for CP’s to 1998 Agreement  </a:t>
            </a:r>
            <a:endParaRPr lang="de-DE" sz="20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Assignments for the tasks force</a:t>
            </a:r>
            <a:endParaRPr lang="en-US" altLang="ja-JP" sz="2800" dirty="0"/>
          </a:p>
        </p:txBody>
      </p:sp>
      <p:pic>
        <p:nvPicPr>
          <p:cNvPr id="3" name="Graphic 2" descr="Ribbon">
            <a:extLst>
              <a:ext uri="{FF2B5EF4-FFF2-40B4-BE49-F238E27FC236}">
                <a16:creationId xmlns:a16="http://schemas.microsoft.com/office/drawing/2014/main" id="{F34587B1-B050-405E-99F1-56D0786A0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51888" y="2802119"/>
            <a:ext cx="459557" cy="459557"/>
          </a:xfrm>
          <a:prstGeom prst="rect">
            <a:avLst/>
          </a:prstGeom>
        </p:spPr>
      </p:pic>
      <p:pic>
        <p:nvPicPr>
          <p:cNvPr id="6" name="Graphic 5" descr="Ribbon">
            <a:extLst>
              <a:ext uri="{FF2B5EF4-FFF2-40B4-BE49-F238E27FC236}">
                <a16:creationId xmlns:a16="http://schemas.microsoft.com/office/drawing/2014/main" id="{24555DBE-B04D-4FDA-B2FA-96F3DDB88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34926" y="3194476"/>
            <a:ext cx="459557" cy="459557"/>
          </a:xfrm>
          <a:prstGeom prst="rect">
            <a:avLst/>
          </a:prstGeom>
        </p:spPr>
      </p:pic>
      <p:pic>
        <p:nvPicPr>
          <p:cNvPr id="7" name="Graphic 6" descr="Ribbon">
            <a:extLst>
              <a:ext uri="{FF2B5EF4-FFF2-40B4-BE49-F238E27FC236}">
                <a16:creationId xmlns:a16="http://schemas.microsoft.com/office/drawing/2014/main" id="{CB0538D6-DA8D-4195-AF4B-43FCC2C8EB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66087" y="3561085"/>
            <a:ext cx="459557" cy="459557"/>
          </a:xfrm>
          <a:prstGeom prst="rect">
            <a:avLst/>
          </a:prstGeom>
        </p:spPr>
      </p:pic>
      <p:pic>
        <p:nvPicPr>
          <p:cNvPr id="8" name="Graphic 7" descr="Ribbon">
            <a:extLst>
              <a:ext uri="{FF2B5EF4-FFF2-40B4-BE49-F238E27FC236}">
                <a16:creationId xmlns:a16="http://schemas.microsoft.com/office/drawing/2014/main" id="{613A294C-2F5F-454A-A602-879453269E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51886" y="4478061"/>
            <a:ext cx="459557" cy="459557"/>
          </a:xfrm>
          <a:prstGeom prst="rect">
            <a:avLst/>
          </a:prstGeom>
        </p:spPr>
      </p:pic>
      <p:pic>
        <p:nvPicPr>
          <p:cNvPr id="9" name="Graphic 8" descr="Ribbon">
            <a:extLst>
              <a:ext uri="{FF2B5EF4-FFF2-40B4-BE49-F238E27FC236}">
                <a16:creationId xmlns:a16="http://schemas.microsoft.com/office/drawing/2014/main" id="{C995A53F-A95C-4994-94B4-BDB5DAF33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34925" y="4853556"/>
            <a:ext cx="459557" cy="459557"/>
          </a:xfrm>
          <a:prstGeom prst="rect">
            <a:avLst/>
          </a:prstGeom>
        </p:spPr>
      </p:pic>
      <p:pic>
        <p:nvPicPr>
          <p:cNvPr id="10" name="Graphic 9" descr="Ribbon">
            <a:extLst>
              <a:ext uri="{FF2B5EF4-FFF2-40B4-BE49-F238E27FC236}">
                <a16:creationId xmlns:a16="http://schemas.microsoft.com/office/drawing/2014/main" id="{B68985B0-B76C-4899-AB41-0EB9A45A5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66086" y="5279514"/>
            <a:ext cx="459557" cy="45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3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5139" y="804520"/>
            <a:ext cx="7319696" cy="1049235"/>
          </a:xfrm>
        </p:spPr>
        <p:txBody>
          <a:bodyPr/>
          <a:lstStyle/>
          <a:p>
            <a:r>
              <a:rPr lang="de-DE" dirty="0"/>
              <a:t>The cyber security regulation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695138" y="1970997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14835" y="844332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B0645D0A-D40D-40ED-8C49-BE5FB9FAEAA8}"/>
              </a:ext>
            </a:extLst>
          </p:cNvPr>
          <p:cNvSpPr/>
          <p:nvPr/>
        </p:nvSpPr>
        <p:spPr>
          <a:xfrm>
            <a:off x="695138" y="2189042"/>
            <a:ext cx="6265512" cy="3501503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7" rIns="0" rtlCol="0" anchor="t"/>
          <a:lstStyle/>
          <a:p>
            <a:pPr marL="0" lvl="4"/>
            <a:endParaRPr lang="de-DE" sz="12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80261A-F45F-4B85-B6B1-409BFC846113}"/>
              </a:ext>
            </a:extLst>
          </p:cNvPr>
          <p:cNvGrpSpPr/>
          <p:nvPr/>
        </p:nvGrpSpPr>
        <p:grpSpPr>
          <a:xfrm>
            <a:off x="1111671" y="2322947"/>
            <a:ext cx="5380364" cy="2081772"/>
            <a:chOff x="1045659" y="2566444"/>
            <a:chExt cx="7172884" cy="2775334"/>
          </a:xfrm>
        </p:grpSpPr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BF2642BF-30D8-4282-A61C-66E24512E5DE}"/>
                </a:ext>
              </a:extLst>
            </p:cNvPr>
            <p:cNvSpPr/>
            <p:nvPr/>
          </p:nvSpPr>
          <p:spPr>
            <a:xfrm flipH="1">
              <a:off x="1047721" y="2566444"/>
              <a:ext cx="7170822" cy="2774117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13F10E51-F2D9-451E-827F-139A0D71F916}"/>
                </a:ext>
              </a:extLst>
            </p:cNvPr>
            <p:cNvSpPr/>
            <p:nvPr/>
          </p:nvSpPr>
          <p:spPr>
            <a:xfrm flipH="1">
              <a:off x="1045659" y="2640070"/>
              <a:ext cx="4442260" cy="2701708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5880 w 5933552"/>
                <a:gd name="connsiteY23" fmla="*/ 847967 h 2264718"/>
                <a:gd name="connsiteX24" fmla="*/ 3029578 w 5933552"/>
                <a:gd name="connsiteY24" fmla="*/ 88442 h 2264718"/>
                <a:gd name="connsiteX25" fmla="*/ 3135086 w 5933552"/>
                <a:gd name="connsiteY25" fmla="*/ 108539 h 2264718"/>
                <a:gd name="connsiteX26" fmla="*/ 3255666 w 5933552"/>
                <a:gd name="connsiteY26" fmla="*/ 128635 h 2264718"/>
                <a:gd name="connsiteX27" fmla="*/ 3542044 w 5933552"/>
                <a:gd name="connsiteY27" fmla="*/ 214046 h 2264718"/>
                <a:gd name="connsiteX28" fmla="*/ 3798277 w 5933552"/>
                <a:gd name="connsiteY28" fmla="*/ 349699 h 2264718"/>
                <a:gd name="connsiteX29" fmla="*/ 4210259 w 5933552"/>
                <a:gd name="connsiteY29" fmla="*/ 575787 h 2264718"/>
                <a:gd name="connsiteX30" fmla="*/ 4340888 w 5933552"/>
                <a:gd name="connsiteY30" fmla="*/ 656174 h 2264718"/>
                <a:gd name="connsiteX31" fmla="*/ 4381081 w 5933552"/>
                <a:gd name="connsiteY31" fmla="*/ 686319 h 2264718"/>
                <a:gd name="connsiteX32" fmla="*/ 4752870 w 5933552"/>
                <a:gd name="connsiteY32" fmla="*/ 716464 h 2264718"/>
                <a:gd name="connsiteX33" fmla="*/ 5164853 w 5933552"/>
                <a:gd name="connsiteY33" fmla="*/ 791826 h 2264718"/>
                <a:gd name="connsiteX34" fmla="*/ 5441182 w 5933552"/>
                <a:gd name="connsiteY34" fmla="*/ 857141 h 2264718"/>
                <a:gd name="connsiteX35" fmla="*/ 5612004 w 5933552"/>
                <a:gd name="connsiteY35" fmla="*/ 932503 h 2264718"/>
                <a:gd name="connsiteX36" fmla="*/ 5807947 w 5933552"/>
                <a:gd name="connsiteY36" fmla="*/ 1078204 h 2264718"/>
                <a:gd name="connsiteX37" fmla="*/ 5823020 w 5933552"/>
                <a:gd name="connsiteY37" fmla="*/ 1148543 h 2264718"/>
                <a:gd name="connsiteX38" fmla="*/ 5838092 w 5933552"/>
                <a:gd name="connsiteY38" fmla="*/ 1249026 h 2264718"/>
                <a:gd name="connsiteX39" fmla="*/ 5823020 w 5933552"/>
                <a:gd name="connsiteY39" fmla="*/ 1279171 h 2264718"/>
                <a:gd name="connsiteX40" fmla="*/ 5863213 w 5933552"/>
                <a:gd name="connsiteY40" fmla="*/ 1329413 h 2264718"/>
                <a:gd name="connsiteX41" fmla="*/ 5893358 w 5933552"/>
                <a:gd name="connsiteY41" fmla="*/ 1389703 h 2264718"/>
                <a:gd name="connsiteX42" fmla="*/ 5893358 w 5933552"/>
                <a:gd name="connsiteY42" fmla="*/ 1465066 h 2264718"/>
                <a:gd name="connsiteX43" fmla="*/ 5928527 w 5933552"/>
                <a:gd name="connsiteY43" fmla="*/ 1525356 h 2264718"/>
                <a:gd name="connsiteX44" fmla="*/ 5918479 w 5933552"/>
                <a:gd name="connsiteY44" fmla="*/ 1635888 h 2264718"/>
                <a:gd name="connsiteX45" fmla="*/ 5898382 w 5933552"/>
                <a:gd name="connsiteY45" fmla="*/ 1716275 h 2264718"/>
                <a:gd name="connsiteX46" fmla="*/ 5918479 w 5933552"/>
                <a:gd name="connsiteY46" fmla="*/ 1806710 h 2264718"/>
                <a:gd name="connsiteX47" fmla="*/ 5933552 w 5933552"/>
                <a:gd name="connsiteY47" fmla="*/ 1841879 h 2264718"/>
                <a:gd name="connsiteX48" fmla="*/ 5812971 w 5933552"/>
                <a:gd name="connsiteY48" fmla="*/ 1902169 h 2264718"/>
                <a:gd name="connsiteX49" fmla="*/ 5812971 w 5933552"/>
                <a:gd name="connsiteY49" fmla="*/ 1902169 h 2264718"/>
                <a:gd name="connsiteX50" fmla="*/ 5727560 w 5933552"/>
                <a:gd name="connsiteY50" fmla="*/ 1962459 h 2264718"/>
                <a:gd name="connsiteX51" fmla="*/ 5390941 w 5933552"/>
                <a:gd name="connsiteY51" fmla="*/ 1967484 h 2264718"/>
                <a:gd name="connsiteX52" fmla="*/ 5215670 w 5933552"/>
                <a:gd name="connsiteY52" fmla="*/ 1966092 h 2264718"/>
                <a:gd name="connsiteX53" fmla="*/ 4373414 w 5933552"/>
                <a:gd name="connsiteY53" fmla="*/ 1947435 h 2264718"/>
                <a:gd name="connsiteX54" fmla="*/ 1498817 w 5933552"/>
                <a:gd name="connsiteY54" fmla="*/ 1922040 h 2264718"/>
                <a:gd name="connsiteX55" fmla="*/ 619914 w 5933552"/>
                <a:gd name="connsiteY55" fmla="*/ 1867000 h 2264718"/>
                <a:gd name="connsiteX56" fmla="*/ 281354 w 5933552"/>
                <a:gd name="connsiteY56" fmla="*/ 1867000 h 2264718"/>
                <a:gd name="connsiteX57" fmla="*/ 130629 w 5933552"/>
                <a:gd name="connsiteY57" fmla="*/ 1791637 h 2264718"/>
                <a:gd name="connsiteX58" fmla="*/ 10048 w 5933552"/>
                <a:gd name="connsiteY58" fmla="*/ 1711251 h 2264718"/>
                <a:gd name="connsiteX59" fmla="*/ 0 w 5933552"/>
                <a:gd name="connsiteY59" fmla="*/ 1570574 h 2264718"/>
                <a:gd name="connsiteX60" fmla="*/ 15072 w 5933552"/>
                <a:gd name="connsiteY60" fmla="*/ 1520332 h 2264718"/>
                <a:gd name="connsiteX61" fmla="*/ 15072 w 5933552"/>
                <a:gd name="connsiteY61" fmla="*/ 1465066 h 2264718"/>
                <a:gd name="connsiteX62" fmla="*/ 25121 w 5933552"/>
                <a:gd name="connsiteY62" fmla="*/ 1414824 h 2264718"/>
                <a:gd name="connsiteX63" fmla="*/ 40193 w 5933552"/>
                <a:gd name="connsiteY63" fmla="*/ 1389703 h 2264718"/>
                <a:gd name="connsiteX64" fmla="*/ 65314 w 5933552"/>
                <a:gd name="connsiteY64" fmla="*/ 1344486 h 2264718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5880 w 5933552"/>
                <a:gd name="connsiteY23" fmla="*/ 789670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2453298 w 5933552"/>
                <a:gd name="connsiteY23" fmla="*/ 640366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32052 w 5933552"/>
                <a:gd name="connsiteY22" fmla="*/ 73135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2348236 w 5933552"/>
                <a:gd name="connsiteY18" fmla="*/ 1084989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1024932 w 5933552"/>
                <a:gd name="connsiteY16" fmla="*/ 20097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3029413 w 5933552"/>
                <a:gd name="connsiteY15" fmla="*/ 1836723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3029413 w 5933552"/>
                <a:gd name="connsiteY14" fmla="*/ 1836723 h 2176276"/>
                <a:gd name="connsiteX15" fmla="*/ 3023860 w 5933552"/>
                <a:gd name="connsiteY15" fmla="*/ 985595 h 2176276"/>
                <a:gd name="connsiteX16" fmla="*/ 2697110 w 5933552"/>
                <a:gd name="connsiteY16" fmla="*/ 970192 h 2176276"/>
                <a:gd name="connsiteX17" fmla="*/ 2348236 w 5933552"/>
                <a:gd name="connsiteY17" fmla="*/ 1054844 h 2176276"/>
                <a:gd name="connsiteX18" fmla="*/ 2285829 w 5933552"/>
                <a:gd name="connsiteY18" fmla="*/ 726566 h 2176276"/>
                <a:gd name="connsiteX19" fmla="*/ 2459121 w 5933552"/>
                <a:gd name="connsiteY19" fmla="*/ 627124 h 2176276"/>
                <a:gd name="connsiteX20" fmla="*/ 2700457 w 5933552"/>
                <a:gd name="connsiteY20" fmla="*/ 731163 h 2176276"/>
                <a:gd name="connsiteX21" fmla="*/ 3026940 w 5933552"/>
                <a:gd name="connsiteY21" fmla="*/ 706184 h 2176276"/>
                <a:gd name="connsiteX22" fmla="*/ 3029578 w 5933552"/>
                <a:gd name="connsiteY22" fmla="*/ 0 h 2176276"/>
                <a:gd name="connsiteX23" fmla="*/ 3135086 w 5933552"/>
                <a:gd name="connsiteY23" fmla="*/ 20097 h 2176276"/>
                <a:gd name="connsiteX24" fmla="*/ 3255666 w 5933552"/>
                <a:gd name="connsiteY24" fmla="*/ 40193 h 2176276"/>
                <a:gd name="connsiteX25" fmla="*/ 3542044 w 5933552"/>
                <a:gd name="connsiteY25" fmla="*/ 125604 h 2176276"/>
                <a:gd name="connsiteX26" fmla="*/ 3798277 w 5933552"/>
                <a:gd name="connsiteY26" fmla="*/ 261257 h 2176276"/>
                <a:gd name="connsiteX27" fmla="*/ 4210259 w 5933552"/>
                <a:gd name="connsiteY27" fmla="*/ 487345 h 2176276"/>
                <a:gd name="connsiteX28" fmla="*/ 4340888 w 5933552"/>
                <a:gd name="connsiteY28" fmla="*/ 567732 h 2176276"/>
                <a:gd name="connsiteX29" fmla="*/ 4381081 w 5933552"/>
                <a:gd name="connsiteY29" fmla="*/ 597877 h 2176276"/>
                <a:gd name="connsiteX30" fmla="*/ 4752870 w 5933552"/>
                <a:gd name="connsiteY30" fmla="*/ 628022 h 2176276"/>
                <a:gd name="connsiteX31" fmla="*/ 5164853 w 5933552"/>
                <a:gd name="connsiteY31" fmla="*/ 703384 h 2176276"/>
                <a:gd name="connsiteX32" fmla="*/ 5441182 w 5933552"/>
                <a:gd name="connsiteY32" fmla="*/ 768699 h 2176276"/>
                <a:gd name="connsiteX33" fmla="*/ 5612004 w 5933552"/>
                <a:gd name="connsiteY33" fmla="*/ 844061 h 2176276"/>
                <a:gd name="connsiteX34" fmla="*/ 5807947 w 5933552"/>
                <a:gd name="connsiteY34" fmla="*/ 989762 h 2176276"/>
                <a:gd name="connsiteX35" fmla="*/ 5823020 w 5933552"/>
                <a:gd name="connsiteY35" fmla="*/ 1060101 h 2176276"/>
                <a:gd name="connsiteX36" fmla="*/ 5838092 w 5933552"/>
                <a:gd name="connsiteY36" fmla="*/ 1160584 h 2176276"/>
                <a:gd name="connsiteX37" fmla="*/ 5823020 w 5933552"/>
                <a:gd name="connsiteY37" fmla="*/ 1190729 h 2176276"/>
                <a:gd name="connsiteX38" fmla="*/ 5863213 w 5933552"/>
                <a:gd name="connsiteY38" fmla="*/ 1240971 h 2176276"/>
                <a:gd name="connsiteX39" fmla="*/ 5893358 w 5933552"/>
                <a:gd name="connsiteY39" fmla="*/ 1301261 h 2176276"/>
                <a:gd name="connsiteX40" fmla="*/ 5893358 w 5933552"/>
                <a:gd name="connsiteY40" fmla="*/ 1376624 h 2176276"/>
                <a:gd name="connsiteX41" fmla="*/ 5928527 w 5933552"/>
                <a:gd name="connsiteY41" fmla="*/ 1436914 h 2176276"/>
                <a:gd name="connsiteX42" fmla="*/ 5918479 w 5933552"/>
                <a:gd name="connsiteY42" fmla="*/ 1547446 h 2176276"/>
                <a:gd name="connsiteX43" fmla="*/ 5898382 w 5933552"/>
                <a:gd name="connsiteY43" fmla="*/ 1627833 h 2176276"/>
                <a:gd name="connsiteX44" fmla="*/ 5918479 w 5933552"/>
                <a:gd name="connsiteY44" fmla="*/ 1718268 h 2176276"/>
                <a:gd name="connsiteX45" fmla="*/ 5933552 w 5933552"/>
                <a:gd name="connsiteY45" fmla="*/ 1753437 h 2176276"/>
                <a:gd name="connsiteX46" fmla="*/ 5812971 w 5933552"/>
                <a:gd name="connsiteY46" fmla="*/ 1813727 h 2176276"/>
                <a:gd name="connsiteX47" fmla="*/ 5812971 w 5933552"/>
                <a:gd name="connsiteY47" fmla="*/ 1813727 h 2176276"/>
                <a:gd name="connsiteX48" fmla="*/ 5727560 w 5933552"/>
                <a:gd name="connsiteY48" fmla="*/ 1874017 h 2176276"/>
                <a:gd name="connsiteX49" fmla="*/ 5390941 w 5933552"/>
                <a:gd name="connsiteY49" fmla="*/ 1879042 h 2176276"/>
                <a:gd name="connsiteX50" fmla="*/ 5215670 w 5933552"/>
                <a:gd name="connsiteY50" fmla="*/ 1877650 h 2176276"/>
                <a:gd name="connsiteX51" fmla="*/ 4373414 w 5933552"/>
                <a:gd name="connsiteY51" fmla="*/ 1858993 h 2176276"/>
                <a:gd name="connsiteX52" fmla="*/ 1498817 w 5933552"/>
                <a:gd name="connsiteY52" fmla="*/ 1833598 h 2176276"/>
                <a:gd name="connsiteX53" fmla="*/ 619914 w 5933552"/>
                <a:gd name="connsiteY53" fmla="*/ 1778558 h 2176276"/>
                <a:gd name="connsiteX54" fmla="*/ 281354 w 5933552"/>
                <a:gd name="connsiteY54" fmla="*/ 1778558 h 2176276"/>
                <a:gd name="connsiteX55" fmla="*/ 130629 w 5933552"/>
                <a:gd name="connsiteY55" fmla="*/ 1703195 h 2176276"/>
                <a:gd name="connsiteX56" fmla="*/ 10048 w 5933552"/>
                <a:gd name="connsiteY56" fmla="*/ 1622809 h 2176276"/>
                <a:gd name="connsiteX57" fmla="*/ 0 w 5933552"/>
                <a:gd name="connsiteY57" fmla="*/ 1482132 h 2176276"/>
                <a:gd name="connsiteX58" fmla="*/ 15072 w 5933552"/>
                <a:gd name="connsiteY58" fmla="*/ 1431890 h 2176276"/>
                <a:gd name="connsiteX59" fmla="*/ 15072 w 5933552"/>
                <a:gd name="connsiteY59" fmla="*/ 1376624 h 2176276"/>
                <a:gd name="connsiteX60" fmla="*/ 25121 w 5933552"/>
                <a:gd name="connsiteY60" fmla="*/ 1326382 h 2176276"/>
                <a:gd name="connsiteX61" fmla="*/ 40193 w 5933552"/>
                <a:gd name="connsiteY61" fmla="*/ 1301261 h 2176276"/>
                <a:gd name="connsiteX62" fmla="*/ 65314 w 5933552"/>
                <a:gd name="connsiteY6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3029413 w 5933552"/>
                <a:gd name="connsiteY13" fmla="*/ 1836723 h 2176276"/>
                <a:gd name="connsiteX14" fmla="*/ 3023860 w 5933552"/>
                <a:gd name="connsiteY14" fmla="*/ 985595 h 2176276"/>
                <a:gd name="connsiteX15" fmla="*/ 2697110 w 5933552"/>
                <a:gd name="connsiteY15" fmla="*/ 970192 h 2176276"/>
                <a:gd name="connsiteX16" fmla="*/ 2348236 w 5933552"/>
                <a:gd name="connsiteY16" fmla="*/ 1054844 h 2176276"/>
                <a:gd name="connsiteX17" fmla="*/ 2285829 w 5933552"/>
                <a:gd name="connsiteY17" fmla="*/ 726566 h 2176276"/>
                <a:gd name="connsiteX18" fmla="*/ 2459121 w 5933552"/>
                <a:gd name="connsiteY18" fmla="*/ 627124 h 2176276"/>
                <a:gd name="connsiteX19" fmla="*/ 2700457 w 5933552"/>
                <a:gd name="connsiteY19" fmla="*/ 731163 h 2176276"/>
                <a:gd name="connsiteX20" fmla="*/ 3026940 w 5933552"/>
                <a:gd name="connsiteY20" fmla="*/ 706184 h 2176276"/>
                <a:gd name="connsiteX21" fmla="*/ 3029578 w 5933552"/>
                <a:gd name="connsiteY21" fmla="*/ 0 h 2176276"/>
                <a:gd name="connsiteX22" fmla="*/ 3135086 w 5933552"/>
                <a:gd name="connsiteY22" fmla="*/ 20097 h 2176276"/>
                <a:gd name="connsiteX23" fmla="*/ 3255666 w 5933552"/>
                <a:gd name="connsiteY23" fmla="*/ 40193 h 2176276"/>
                <a:gd name="connsiteX24" fmla="*/ 3542044 w 5933552"/>
                <a:gd name="connsiteY24" fmla="*/ 125604 h 2176276"/>
                <a:gd name="connsiteX25" fmla="*/ 3798277 w 5933552"/>
                <a:gd name="connsiteY25" fmla="*/ 261257 h 2176276"/>
                <a:gd name="connsiteX26" fmla="*/ 4210259 w 5933552"/>
                <a:gd name="connsiteY26" fmla="*/ 487345 h 2176276"/>
                <a:gd name="connsiteX27" fmla="*/ 4340888 w 5933552"/>
                <a:gd name="connsiteY27" fmla="*/ 567732 h 2176276"/>
                <a:gd name="connsiteX28" fmla="*/ 4381081 w 5933552"/>
                <a:gd name="connsiteY28" fmla="*/ 597877 h 2176276"/>
                <a:gd name="connsiteX29" fmla="*/ 4752870 w 5933552"/>
                <a:gd name="connsiteY29" fmla="*/ 628022 h 2176276"/>
                <a:gd name="connsiteX30" fmla="*/ 5164853 w 5933552"/>
                <a:gd name="connsiteY30" fmla="*/ 703384 h 2176276"/>
                <a:gd name="connsiteX31" fmla="*/ 5441182 w 5933552"/>
                <a:gd name="connsiteY31" fmla="*/ 768699 h 2176276"/>
                <a:gd name="connsiteX32" fmla="*/ 5612004 w 5933552"/>
                <a:gd name="connsiteY32" fmla="*/ 844061 h 2176276"/>
                <a:gd name="connsiteX33" fmla="*/ 5807947 w 5933552"/>
                <a:gd name="connsiteY33" fmla="*/ 989762 h 2176276"/>
                <a:gd name="connsiteX34" fmla="*/ 5823020 w 5933552"/>
                <a:gd name="connsiteY34" fmla="*/ 1060101 h 2176276"/>
                <a:gd name="connsiteX35" fmla="*/ 5838092 w 5933552"/>
                <a:gd name="connsiteY35" fmla="*/ 1160584 h 2176276"/>
                <a:gd name="connsiteX36" fmla="*/ 5823020 w 5933552"/>
                <a:gd name="connsiteY36" fmla="*/ 1190729 h 2176276"/>
                <a:gd name="connsiteX37" fmla="*/ 5863213 w 5933552"/>
                <a:gd name="connsiteY37" fmla="*/ 1240971 h 2176276"/>
                <a:gd name="connsiteX38" fmla="*/ 5893358 w 5933552"/>
                <a:gd name="connsiteY38" fmla="*/ 1301261 h 2176276"/>
                <a:gd name="connsiteX39" fmla="*/ 5893358 w 5933552"/>
                <a:gd name="connsiteY39" fmla="*/ 1376624 h 2176276"/>
                <a:gd name="connsiteX40" fmla="*/ 5928527 w 5933552"/>
                <a:gd name="connsiteY40" fmla="*/ 1436914 h 2176276"/>
                <a:gd name="connsiteX41" fmla="*/ 5918479 w 5933552"/>
                <a:gd name="connsiteY41" fmla="*/ 1547446 h 2176276"/>
                <a:gd name="connsiteX42" fmla="*/ 5898382 w 5933552"/>
                <a:gd name="connsiteY42" fmla="*/ 1627833 h 2176276"/>
                <a:gd name="connsiteX43" fmla="*/ 5918479 w 5933552"/>
                <a:gd name="connsiteY43" fmla="*/ 1718268 h 2176276"/>
                <a:gd name="connsiteX44" fmla="*/ 5933552 w 5933552"/>
                <a:gd name="connsiteY44" fmla="*/ 1753437 h 2176276"/>
                <a:gd name="connsiteX45" fmla="*/ 5812971 w 5933552"/>
                <a:gd name="connsiteY45" fmla="*/ 1813727 h 2176276"/>
                <a:gd name="connsiteX46" fmla="*/ 5812971 w 5933552"/>
                <a:gd name="connsiteY46" fmla="*/ 1813727 h 2176276"/>
                <a:gd name="connsiteX47" fmla="*/ 5727560 w 5933552"/>
                <a:gd name="connsiteY47" fmla="*/ 1874017 h 2176276"/>
                <a:gd name="connsiteX48" fmla="*/ 5390941 w 5933552"/>
                <a:gd name="connsiteY48" fmla="*/ 1879042 h 2176276"/>
                <a:gd name="connsiteX49" fmla="*/ 5215670 w 5933552"/>
                <a:gd name="connsiteY49" fmla="*/ 1877650 h 2176276"/>
                <a:gd name="connsiteX50" fmla="*/ 4373414 w 5933552"/>
                <a:gd name="connsiteY50" fmla="*/ 1858993 h 2176276"/>
                <a:gd name="connsiteX51" fmla="*/ 1498817 w 5933552"/>
                <a:gd name="connsiteY51" fmla="*/ 1833598 h 2176276"/>
                <a:gd name="connsiteX52" fmla="*/ 619914 w 5933552"/>
                <a:gd name="connsiteY52" fmla="*/ 1778558 h 2176276"/>
                <a:gd name="connsiteX53" fmla="*/ 281354 w 5933552"/>
                <a:gd name="connsiteY53" fmla="*/ 1778558 h 2176276"/>
                <a:gd name="connsiteX54" fmla="*/ 130629 w 5933552"/>
                <a:gd name="connsiteY54" fmla="*/ 1703195 h 2176276"/>
                <a:gd name="connsiteX55" fmla="*/ 10048 w 5933552"/>
                <a:gd name="connsiteY55" fmla="*/ 1622809 h 2176276"/>
                <a:gd name="connsiteX56" fmla="*/ 0 w 5933552"/>
                <a:gd name="connsiteY56" fmla="*/ 1482132 h 2176276"/>
                <a:gd name="connsiteX57" fmla="*/ 15072 w 5933552"/>
                <a:gd name="connsiteY57" fmla="*/ 1431890 h 2176276"/>
                <a:gd name="connsiteX58" fmla="*/ 15072 w 5933552"/>
                <a:gd name="connsiteY58" fmla="*/ 1376624 h 2176276"/>
                <a:gd name="connsiteX59" fmla="*/ 25121 w 5933552"/>
                <a:gd name="connsiteY59" fmla="*/ 1326382 h 2176276"/>
                <a:gd name="connsiteX60" fmla="*/ 40193 w 5933552"/>
                <a:gd name="connsiteY60" fmla="*/ 1301261 h 2176276"/>
                <a:gd name="connsiteX61" fmla="*/ 65314 w 5933552"/>
                <a:gd name="connsiteY6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3029413 w 5933552"/>
                <a:gd name="connsiteY12" fmla="*/ 1836723 h 2176276"/>
                <a:gd name="connsiteX13" fmla="*/ 3023860 w 5933552"/>
                <a:gd name="connsiteY13" fmla="*/ 985595 h 2176276"/>
                <a:gd name="connsiteX14" fmla="*/ 2697110 w 5933552"/>
                <a:gd name="connsiteY14" fmla="*/ 970192 h 2176276"/>
                <a:gd name="connsiteX15" fmla="*/ 2348236 w 5933552"/>
                <a:gd name="connsiteY15" fmla="*/ 1054844 h 2176276"/>
                <a:gd name="connsiteX16" fmla="*/ 2285829 w 5933552"/>
                <a:gd name="connsiteY16" fmla="*/ 726566 h 2176276"/>
                <a:gd name="connsiteX17" fmla="*/ 2459121 w 5933552"/>
                <a:gd name="connsiteY17" fmla="*/ 627124 h 2176276"/>
                <a:gd name="connsiteX18" fmla="*/ 2700457 w 5933552"/>
                <a:gd name="connsiteY18" fmla="*/ 731163 h 2176276"/>
                <a:gd name="connsiteX19" fmla="*/ 3026940 w 5933552"/>
                <a:gd name="connsiteY19" fmla="*/ 706184 h 2176276"/>
                <a:gd name="connsiteX20" fmla="*/ 3029578 w 5933552"/>
                <a:gd name="connsiteY20" fmla="*/ 0 h 2176276"/>
                <a:gd name="connsiteX21" fmla="*/ 3135086 w 5933552"/>
                <a:gd name="connsiteY21" fmla="*/ 20097 h 2176276"/>
                <a:gd name="connsiteX22" fmla="*/ 3255666 w 5933552"/>
                <a:gd name="connsiteY22" fmla="*/ 40193 h 2176276"/>
                <a:gd name="connsiteX23" fmla="*/ 3542044 w 5933552"/>
                <a:gd name="connsiteY23" fmla="*/ 125604 h 2176276"/>
                <a:gd name="connsiteX24" fmla="*/ 3798277 w 5933552"/>
                <a:gd name="connsiteY24" fmla="*/ 261257 h 2176276"/>
                <a:gd name="connsiteX25" fmla="*/ 4210259 w 5933552"/>
                <a:gd name="connsiteY25" fmla="*/ 487345 h 2176276"/>
                <a:gd name="connsiteX26" fmla="*/ 4340888 w 5933552"/>
                <a:gd name="connsiteY26" fmla="*/ 567732 h 2176276"/>
                <a:gd name="connsiteX27" fmla="*/ 4381081 w 5933552"/>
                <a:gd name="connsiteY27" fmla="*/ 597877 h 2176276"/>
                <a:gd name="connsiteX28" fmla="*/ 4752870 w 5933552"/>
                <a:gd name="connsiteY28" fmla="*/ 628022 h 2176276"/>
                <a:gd name="connsiteX29" fmla="*/ 5164853 w 5933552"/>
                <a:gd name="connsiteY29" fmla="*/ 703384 h 2176276"/>
                <a:gd name="connsiteX30" fmla="*/ 5441182 w 5933552"/>
                <a:gd name="connsiteY30" fmla="*/ 768699 h 2176276"/>
                <a:gd name="connsiteX31" fmla="*/ 5612004 w 5933552"/>
                <a:gd name="connsiteY31" fmla="*/ 844061 h 2176276"/>
                <a:gd name="connsiteX32" fmla="*/ 5807947 w 5933552"/>
                <a:gd name="connsiteY32" fmla="*/ 989762 h 2176276"/>
                <a:gd name="connsiteX33" fmla="*/ 5823020 w 5933552"/>
                <a:gd name="connsiteY33" fmla="*/ 1060101 h 2176276"/>
                <a:gd name="connsiteX34" fmla="*/ 5838092 w 5933552"/>
                <a:gd name="connsiteY34" fmla="*/ 1160584 h 2176276"/>
                <a:gd name="connsiteX35" fmla="*/ 5823020 w 5933552"/>
                <a:gd name="connsiteY35" fmla="*/ 1190729 h 2176276"/>
                <a:gd name="connsiteX36" fmla="*/ 5863213 w 5933552"/>
                <a:gd name="connsiteY36" fmla="*/ 1240971 h 2176276"/>
                <a:gd name="connsiteX37" fmla="*/ 5893358 w 5933552"/>
                <a:gd name="connsiteY37" fmla="*/ 1301261 h 2176276"/>
                <a:gd name="connsiteX38" fmla="*/ 5893358 w 5933552"/>
                <a:gd name="connsiteY38" fmla="*/ 1376624 h 2176276"/>
                <a:gd name="connsiteX39" fmla="*/ 5928527 w 5933552"/>
                <a:gd name="connsiteY39" fmla="*/ 1436914 h 2176276"/>
                <a:gd name="connsiteX40" fmla="*/ 5918479 w 5933552"/>
                <a:gd name="connsiteY40" fmla="*/ 1547446 h 2176276"/>
                <a:gd name="connsiteX41" fmla="*/ 5898382 w 5933552"/>
                <a:gd name="connsiteY41" fmla="*/ 1627833 h 2176276"/>
                <a:gd name="connsiteX42" fmla="*/ 5918479 w 5933552"/>
                <a:gd name="connsiteY42" fmla="*/ 1718268 h 2176276"/>
                <a:gd name="connsiteX43" fmla="*/ 5933552 w 5933552"/>
                <a:gd name="connsiteY43" fmla="*/ 1753437 h 2176276"/>
                <a:gd name="connsiteX44" fmla="*/ 5812971 w 5933552"/>
                <a:gd name="connsiteY44" fmla="*/ 1813727 h 2176276"/>
                <a:gd name="connsiteX45" fmla="*/ 5812971 w 5933552"/>
                <a:gd name="connsiteY45" fmla="*/ 1813727 h 2176276"/>
                <a:gd name="connsiteX46" fmla="*/ 5727560 w 5933552"/>
                <a:gd name="connsiteY46" fmla="*/ 1874017 h 2176276"/>
                <a:gd name="connsiteX47" fmla="*/ 5390941 w 5933552"/>
                <a:gd name="connsiteY47" fmla="*/ 1879042 h 2176276"/>
                <a:gd name="connsiteX48" fmla="*/ 5215670 w 5933552"/>
                <a:gd name="connsiteY48" fmla="*/ 1877650 h 2176276"/>
                <a:gd name="connsiteX49" fmla="*/ 4373414 w 5933552"/>
                <a:gd name="connsiteY49" fmla="*/ 1858993 h 2176276"/>
                <a:gd name="connsiteX50" fmla="*/ 1498817 w 5933552"/>
                <a:gd name="connsiteY50" fmla="*/ 1833598 h 2176276"/>
                <a:gd name="connsiteX51" fmla="*/ 619914 w 5933552"/>
                <a:gd name="connsiteY51" fmla="*/ 1778558 h 2176276"/>
                <a:gd name="connsiteX52" fmla="*/ 281354 w 5933552"/>
                <a:gd name="connsiteY52" fmla="*/ 1778558 h 2176276"/>
                <a:gd name="connsiteX53" fmla="*/ 130629 w 5933552"/>
                <a:gd name="connsiteY53" fmla="*/ 1703195 h 2176276"/>
                <a:gd name="connsiteX54" fmla="*/ 10048 w 5933552"/>
                <a:gd name="connsiteY54" fmla="*/ 1622809 h 2176276"/>
                <a:gd name="connsiteX55" fmla="*/ 0 w 5933552"/>
                <a:gd name="connsiteY55" fmla="*/ 1482132 h 2176276"/>
                <a:gd name="connsiteX56" fmla="*/ 15072 w 5933552"/>
                <a:gd name="connsiteY56" fmla="*/ 1431890 h 2176276"/>
                <a:gd name="connsiteX57" fmla="*/ 15072 w 5933552"/>
                <a:gd name="connsiteY57" fmla="*/ 1376624 h 2176276"/>
                <a:gd name="connsiteX58" fmla="*/ 25121 w 5933552"/>
                <a:gd name="connsiteY58" fmla="*/ 1326382 h 2176276"/>
                <a:gd name="connsiteX59" fmla="*/ 40193 w 5933552"/>
                <a:gd name="connsiteY59" fmla="*/ 1301261 h 2176276"/>
                <a:gd name="connsiteX60" fmla="*/ 65314 w 5933552"/>
                <a:gd name="connsiteY60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3029413 w 5933552"/>
                <a:gd name="connsiteY11" fmla="*/ 1836723 h 2176276"/>
                <a:gd name="connsiteX12" fmla="*/ 3023860 w 5933552"/>
                <a:gd name="connsiteY12" fmla="*/ 985595 h 2176276"/>
                <a:gd name="connsiteX13" fmla="*/ 2697110 w 5933552"/>
                <a:gd name="connsiteY13" fmla="*/ 970192 h 2176276"/>
                <a:gd name="connsiteX14" fmla="*/ 2348236 w 5933552"/>
                <a:gd name="connsiteY14" fmla="*/ 1054844 h 2176276"/>
                <a:gd name="connsiteX15" fmla="*/ 2285829 w 5933552"/>
                <a:gd name="connsiteY15" fmla="*/ 726566 h 2176276"/>
                <a:gd name="connsiteX16" fmla="*/ 2459121 w 5933552"/>
                <a:gd name="connsiteY16" fmla="*/ 627124 h 2176276"/>
                <a:gd name="connsiteX17" fmla="*/ 2700457 w 5933552"/>
                <a:gd name="connsiteY17" fmla="*/ 731163 h 2176276"/>
                <a:gd name="connsiteX18" fmla="*/ 3026940 w 5933552"/>
                <a:gd name="connsiteY18" fmla="*/ 706184 h 2176276"/>
                <a:gd name="connsiteX19" fmla="*/ 3029578 w 5933552"/>
                <a:gd name="connsiteY19" fmla="*/ 0 h 2176276"/>
                <a:gd name="connsiteX20" fmla="*/ 3135086 w 5933552"/>
                <a:gd name="connsiteY20" fmla="*/ 20097 h 2176276"/>
                <a:gd name="connsiteX21" fmla="*/ 3255666 w 5933552"/>
                <a:gd name="connsiteY21" fmla="*/ 40193 h 2176276"/>
                <a:gd name="connsiteX22" fmla="*/ 3542044 w 5933552"/>
                <a:gd name="connsiteY22" fmla="*/ 125604 h 2176276"/>
                <a:gd name="connsiteX23" fmla="*/ 3798277 w 5933552"/>
                <a:gd name="connsiteY23" fmla="*/ 261257 h 2176276"/>
                <a:gd name="connsiteX24" fmla="*/ 4210259 w 5933552"/>
                <a:gd name="connsiteY24" fmla="*/ 487345 h 2176276"/>
                <a:gd name="connsiteX25" fmla="*/ 4340888 w 5933552"/>
                <a:gd name="connsiteY25" fmla="*/ 567732 h 2176276"/>
                <a:gd name="connsiteX26" fmla="*/ 4381081 w 5933552"/>
                <a:gd name="connsiteY26" fmla="*/ 597877 h 2176276"/>
                <a:gd name="connsiteX27" fmla="*/ 4752870 w 5933552"/>
                <a:gd name="connsiteY27" fmla="*/ 628022 h 2176276"/>
                <a:gd name="connsiteX28" fmla="*/ 5164853 w 5933552"/>
                <a:gd name="connsiteY28" fmla="*/ 703384 h 2176276"/>
                <a:gd name="connsiteX29" fmla="*/ 5441182 w 5933552"/>
                <a:gd name="connsiteY29" fmla="*/ 768699 h 2176276"/>
                <a:gd name="connsiteX30" fmla="*/ 5612004 w 5933552"/>
                <a:gd name="connsiteY30" fmla="*/ 844061 h 2176276"/>
                <a:gd name="connsiteX31" fmla="*/ 5807947 w 5933552"/>
                <a:gd name="connsiteY31" fmla="*/ 989762 h 2176276"/>
                <a:gd name="connsiteX32" fmla="*/ 5823020 w 5933552"/>
                <a:gd name="connsiteY32" fmla="*/ 1060101 h 2176276"/>
                <a:gd name="connsiteX33" fmla="*/ 5838092 w 5933552"/>
                <a:gd name="connsiteY33" fmla="*/ 1160584 h 2176276"/>
                <a:gd name="connsiteX34" fmla="*/ 5823020 w 5933552"/>
                <a:gd name="connsiteY34" fmla="*/ 1190729 h 2176276"/>
                <a:gd name="connsiteX35" fmla="*/ 5863213 w 5933552"/>
                <a:gd name="connsiteY35" fmla="*/ 1240971 h 2176276"/>
                <a:gd name="connsiteX36" fmla="*/ 5893358 w 5933552"/>
                <a:gd name="connsiteY36" fmla="*/ 1301261 h 2176276"/>
                <a:gd name="connsiteX37" fmla="*/ 5893358 w 5933552"/>
                <a:gd name="connsiteY37" fmla="*/ 1376624 h 2176276"/>
                <a:gd name="connsiteX38" fmla="*/ 5928527 w 5933552"/>
                <a:gd name="connsiteY38" fmla="*/ 1436914 h 2176276"/>
                <a:gd name="connsiteX39" fmla="*/ 5918479 w 5933552"/>
                <a:gd name="connsiteY39" fmla="*/ 1547446 h 2176276"/>
                <a:gd name="connsiteX40" fmla="*/ 5898382 w 5933552"/>
                <a:gd name="connsiteY40" fmla="*/ 1627833 h 2176276"/>
                <a:gd name="connsiteX41" fmla="*/ 5918479 w 5933552"/>
                <a:gd name="connsiteY41" fmla="*/ 1718268 h 2176276"/>
                <a:gd name="connsiteX42" fmla="*/ 5933552 w 5933552"/>
                <a:gd name="connsiteY42" fmla="*/ 1753437 h 2176276"/>
                <a:gd name="connsiteX43" fmla="*/ 5812971 w 5933552"/>
                <a:gd name="connsiteY43" fmla="*/ 1813727 h 2176276"/>
                <a:gd name="connsiteX44" fmla="*/ 5812971 w 5933552"/>
                <a:gd name="connsiteY44" fmla="*/ 1813727 h 2176276"/>
                <a:gd name="connsiteX45" fmla="*/ 5727560 w 5933552"/>
                <a:gd name="connsiteY45" fmla="*/ 1874017 h 2176276"/>
                <a:gd name="connsiteX46" fmla="*/ 5390941 w 5933552"/>
                <a:gd name="connsiteY46" fmla="*/ 1879042 h 2176276"/>
                <a:gd name="connsiteX47" fmla="*/ 5215670 w 5933552"/>
                <a:gd name="connsiteY47" fmla="*/ 1877650 h 2176276"/>
                <a:gd name="connsiteX48" fmla="*/ 4373414 w 5933552"/>
                <a:gd name="connsiteY48" fmla="*/ 1858993 h 2176276"/>
                <a:gd name="connsiteX49" fmla="*/ 1498817 w 5933552"/>
                <a:gd name="connsiteY49" fmla="*/ 1833598 h 2176276"/>
                <a:gd name="connsiteX50" fmla="*/ 619914 w 5933552"/>
                <a:gd name="connsiteY50" fmla="*/ 1778558 h 2176276"/>
                <a:gd name="connsiteX51" fmla="*/ 281354 w 5933552"/>
                <a:gd name="connsiteY51" fmla="*/ 1778558 h 2176276"/>
                <a:gd name="connsiteX52" fmla="*/ 130629 w 5933552"/>
                <a:gd name="connsiteY52" fmla="*/ 1703195 h 2176276"/>
                <a:gd name="connsiteX53" fmla="*/ 10048 w 5933552"/>
                <a:gd name="connsiteY53" fmla="*/ 1622809 h 2176276"/>
                <a:gd name="connsiteX54" fmla="*/ 0 w 5933552"/>
                <a:gd name="connsiteY54" fmla="*/ 1482132 h 2176276"/>
                <a:gd name="connsiteX55" fmla="*/ 15072 w 5933552"/>
                <a:gd name="connsiteY55" fmla="*/ 1431890 h 2176276"/>
                <a:gd name="connsiteX56" fmla="*/ 15072 w 5933552"/>
                <a:gd name="connsiteY56" fmla="*/ 1376624 h 2176276"/>
                <a:gd name="connsiteX57" fmla="*/ 25121 w 5933552"/>
                <a:gd name="connsiteY57" fmla="*/ 1326382 h 2176276"/>
                <a:gd name="connsiteX58" fmla="*/ 40193 w 5933552"/>
                <a:gd name="connsiteY58" fmla="*/ 1301261 h 2176276"/>
                <a:gd name="connsiteX59" fmla="*/ 65314 w 5933552"/>
                <a:gd name="connsiteY59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3029413 w 5933552"/>
                <a:gd name="connsiteY10" fmla="*/ 1836723 h 2176276"/>
                <a:gd name="connsiteX11" fmla="*/ 3023860 w 5933552"/>
                <a:gd name="connsiteY11" fmla="*/ 985595 h 2176276"/>
                <a:gd name="connsiteX12" fmla="*/ 2697110 w 5933552"/>
                <a:gd name="connsiteY12" fmla="*/ 970192 h 2176276"/>
                <a:gd name="connsiteX13" fmla="*/ 2348236 w 5933552"/>
                <a:gd name="connsiteY13" fmla="*/ 1054844 h 2176276"/>
                <a:gd name="connsiteX14" fmla="*/ 2285829 w 5933552"/>
                <a:gd name="connsiteY14" fmla="*/ 726566 h 2176276"/>
                <a:gd name="connsiteX15" fmla="*/ 2459121 w 5933552"/>
                <a:gd name="connsiteY15" fmla="*/ 627124 h 2176276"/>
                <a:gd name="connsiteX16" fmla="*/ 2700457 w 5933552"/>
                <a:gd name="connsiteY16" fmla="*/ 731163 h 2176276"/>
                <a:gd name="connsiteX17" fmla="*/ 3026940 w 5933552"/>
                <a:gd name="connsiteY17" fmla="*/ 706184 h 2176276"/>
                <a:gd name="connsiteX18" fmla="*/ 3029578 w 5933552"/>
                <a:gd name="connsiteY18" fmla="*/ 0 h 2176276"/>
                <a:gd name="connsiteX19" fmla="*/ 3135086 w 5933552"/>
                <a:gd name="connsiteY19" fmla="*/ 20097 h 2176276"/>
                <a:gd name="connsiteX20" fmla="*/ 3255666 w 5933552"/>
                <a:gd name="connsiteY20" fmla="*/ 40193 h 2176276"/>
                <a:gd name="connsiteX21" fmla="*/ 3542044 w 5933552"/>
                <a:gd name="connsiteY21" fmla="*/ 125604 h 2176276"/>
                <a:gd name="connsiteX22" fmla="*/ 3798277 w 5933552"/>
                <a:gd name="connsiteY22" fmla="*/ 261257 h 2176276"/>
                <a:gd name="connsiteX23" fmla="*/ 4210259 w 5933552"/>
                <a:gd name="connsiteY23" fmla="*/ 487345 h 2176276"/>
                <a:gd name="connsiteX24" fmla="*/ 4340888 w 5933552"/>
                <a:gd name="connsiteY24" fmla="*/ 567732 h 2176276"/>
                <a:gd name="connsiteX25" fmla="*/ 4381081 w 5933552"/>
                <a:gd name="connsiteY25" fmla="*/ 597877 h 2176276"/>
                <a:gd name="connsiteX26" fmla="*/ 4752870 w 5933552"/>
                <a:gd name="connsiteY26" fmla="*/ 628022 h 2176276"/>
                <a:gd name="connsiteX27" fmla="*/ 5164853 w 5933552"/>
                <a:gd name="connsiteY27" fmla="*/ 703384 h 2176276"/>
                <a:gd name="connsiteX28" fmla="*/ 5441182 w 5933552"/>
                <a:gd name="connsiteY28" fmla="*/ 768699 h 2176276"/>
                <a:gd name="connsiteX29" fmla="*/ 5612004 w 5933552"/>
                <a:gd name="connsiteY29" fmla="*/ 844061 h 2176276"/>
                <a:gd name="connsiteX30" fmla="*/ 5807947 w 5933552"/>
                <a:gd name="connsiteY30" fmla="*/ 989762 h 2176276"/>
                <a:gd name="connsiteX31" fmla="*/ 5823020 w 5933552"/>
                <a:gd name="connsiteY31" fmla="*/ 1060101 h 2176276"/>
                <a:gd name="connsiteX32" fmla="*/ 5838092 w 5933552"/>
                <a:gd name="connsiteY32" fmla="*/ 1160584 h 2176276"/>
                <a:gd name="connsiteX33" fmla="*/ 5823020 w 5933552"/>
                <a:gd name="connsiteY33" fmla="*/ 1190729 h 2176276"/>
                <a:gd name="connsiteX34" fmla="*/ 5863213 w 5933552"/>
                <a:gd name="connsiteY34" fmla="*/ 1240971 h 2176276"/>
                <a:gd name="connsiteX35" fmla="*/ 5893358 w 5933552"/>
                <a:gd name="connsiteY35" fmla="*/ 1301261 h 2176276"/>
                <a:gd name="connsiteX36" fmla="*/ 5893358 w 5933552"/>
                <a:gd name="connsiteY36" fmla="*/ 1376624 h 2176276"/>
                <a:gd name="connsiteX37" fmla="*/ 5928527 w 5933552"/>
                <a:gd name="connsiteY37" fmla="*/ 1436914 h 2176276"/>
                <a:gd name="connsiteX38" fmla="*/ 5918479 w 5933552"/>
                <a:gd name="connsiteY38" fmla="*/ 1547446 h 2176276"/>
                <a:gd name="connsiteX39" fmla="*/ 5898382 w 5933552"/>
                <a:gd name="connsiteY39" fmla="*/ 1627833 h 2176276"/>
                <a:gd name="connsiteX40" fmla="*/ 5918479 w 5933552"/>
                <a:gd name="connsiteY40" fmla="*/ 1718268 h 2176276"/>
                <a:gd name="connsiteX41" fmla="*/ 5933552 w 5933552"/>
                <a:gd name="connsiteY41" fmla="*/ 1753437 h 2176276"/>
                <a:gd name="connsiteX42" fmla="*/ 5812971 w 5933552"/>
                <a:gd name="connsiteY42" fmla="*/ 1813727 h 2176276"/>
                <a:gd name="connsiteX43" fmla="*/ 5812971 w 5933552"/>
                <a:gd name="connsiteY43" fmla="*/ 1813727 h 2176276"/>
                <a:gd name="connsiteX44" fmla="*/ 5727560 w 5933552"/>
                <a:gd name="connsiteY44" fmla="*/ 1874017 h 2176276"/>
                <a:gd name="connsiteX45" fmla="*/ 5390941 w 5933552"/>
                <a:gd name="connsiteY45" fmla="*/ 1879042 h 2176276"/>
                <a:gd name="connsiteX46" fmla="*/ 5215670 w 5933552"/>
                <a:gd name="connsiteY46" fmla="*/ 1877650 h 2176276"/>
                <a:gd name="connsiteX47" fmla="*/ 4373414 w 5933552"/>
                <a:gd name="connsiteY47" fmla="*/ 1858993 h 2176276"/>
                <a:gd name="connsiteX48" fmla="*/ 1498817 w 5933552"/>
                <a:gd name="connsiteY48" fmla="*/ 1833598 h 2176276"/>
                <a:gd name="connsiteX49" fmla="*/ 619914 w 5933552"/>
                <a:gd name="connsiteY49" fmla="*/ 1778558 h 2176276"/>
                <a:gd name="connsiteX50" fmla="*/ 281354 w 5933552"/>
                <a:gd name="connsiteY50" fmla="*/ 1778558 h 2176276"/>
                <a:gd name="connsiteX51" fmla="*/ 130629 w 5933552"/>
                <a:gd name="connsiteY51" fmla="*/ 1703195 h 2176276"/>
                <a:gd name="connsiteX52" fmla="*/ 10048 w 5933552"/>
                <a:gd name="connsiteY52" fmla="*/ 1622809 h 2176276"/>
                <a:gd name="connsiteX53" fmla="*/ 0 w 5933552"/>
                <a:gd name="connsiteY53" fmla="*/ 1482132 h 2176276"/>
                <a:gd name="connsiteX54" fmla="*/ 15072 w 5933552"/>
                <a:gd name="connsiteY54" fmla="*/ 1431890 h 2176276"/>
                <a:gd name="connsiteX55" fmla="*/ 15072 w 5933552"/>
                <a:gd name="connsiteY55" fmla="*/ 1376624 h 2176276"/>
                <a:gd name="connsiteX56" fmla="*/ 25121 w 5933552"/>
                <a:gd name="connsiteY56" fmla="*/ 1326382 h 2176276"/>
                <a:gd name="connsiteX57" fmla="*/ 40193 w 5933552"/>
                <a:gd name="connsiteY57" fmla="*/ 1301261 h 2176276"/>
                <a:gd name="connsiteX58" fmla="*/ 65314 w 5933552"/>
                <a:gd name="connsiteY58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3029413 w 5933552"/>
                <a:gd name="connsiteY9" fmla="*/ 1836723 h 2176276"/>
                <a:gd name="connsiteX10" fmla="*/ 3023860 w 5933552"/>
                <a:gd name="connsiteY10" fmla="*/ 985595 h 2176276"/>
                <a:gd name="connsiteX11" fmla="*/ 2697110 w 5933552"/>
                <a:gd name="connsiteY11" fmla="*/ 970192 h 2176276"/>
                <a:gd name="connsiteX12" fmla="*/ 2348236 w 5933552"/>
                <a:gd name="connsiteY12" fmla="*/ 1054844 h 2176276"/>
                <a:gd name="connsiteX13" fmla="*/ 2285829 w 5933552"/>
                <a:gd name="connsiteY13" fmla="*/ 726566 h 2176276"/>
                <a:gd name="connsiteX14" fmla="*/ 2459121 w 5933552"/>
                <a:gd name="connsiteY14" fmla="*/ 627124 h 2176276"/>
                <a:gd name="connsiteX15" fmla="*/ 2700457 w 5933552"/>
                <a:gd name="connsiteY15" fmla="*/ 731163 h 2176276"/>
                <a:gd name="connsiteX16" fmla="*/ 3026940 w 5933552"/>
                <a:gd name="connsiteY16" fmla="*/ 706184 h 2176276"/>
                <a:gd name="connsiteX17" fmla="*/ 3029578 w 5933552"/>
                <a:gd name="connsiteY17" fmla="*/ 0 h 2176276"/>
                <a:gd name="connsiteX18" fmla="*/ 3135086 w 5933552"/>
                <a:gd name="connsiteY18" fmla="*/ 20097 h 2176276"/>
                <a:gd name="connsiteX19" fmla="*/ 3255666 w 5933552"/>
                <a:gd name="connsiteY19" fmla="*/ 40193 h 2176276"/>
                <a:gd name="connsiteX20" fmla="*/ 3542044 w 5933552"/>
                <a:gd name="connsiteY20" fmla="*/ 125604 h 2176276"/>
                <a:gd name="connsiteX21" fmla="*/ 3798277 w 5933552"/>
                <a:gd name="connsiteY21" fmla="*/ 261257 h 2176276"/>
                <a:gd name="connsiteX22" fmla="*/ 4210259 w 5933552"/>
                <a:gd name="connsiteY22" fmla="*/ 487345 h 2176276"/>
                <a:gd name="connsiteX23" fmla="*/ 4340888 w 5933552"/>
                <a:gd name="connsiteY23" fmla="*/ 567732 h 2176276"/>
                <a:gd name="connsiteX24" fmla="*/ 4381081 w 5933552"/>
                <a:gd name="connsiteY24" fmla="*/ 597877 h 2176276"/>
                <a:gd name="connsiteX25" fmla="*/ 4752870 w 5933552"/>
                <a:gd name="connsiteY25" fmla="*/ 628022 h 2176276"/>
                <a:gd name="connsiteX26" fmla="*/ 5164853 w 5933552"/>
                <a:gd name="connsiteY26" fmla="*/ 703384 h 2176276"/>
                <a:gd name="connsiteX27" fmla="*/ 5441182 w 5933552"/>
                <a:gd name="connsiteY27" fmla="*/ 768699 h 2176276"/>
                <a:gd name="connsiteX28" fmla="*/ 5612004 w 5933552"/>
                <a:gd name="connsiteY28" fmla="*/ 844061 h 2176276"/>
                <a:gd name="connsiteX29" fmla="*/ 5807947 w 5933552"/>
                <a:gd name="connsiteY29" fmla="*/ 989762 h 2176276"/>
                <a:gd name="connsiteX30" fmla="*/ 5823020 w 5933552"/>
                <a:gd name="connsiteY30" fmla="*/ 1060101 h 2176276"/>
                <a:gd name="connsiteX31" fmla="*/ 5838092 w 5933552"/>
                <a:gd name="connsiteY31" fmla="*/ 1160584 h 2176276"/>
                <a:gd name="connsiteX32" fmla="*/ 5823020 w 5933552"/>
                <a:gd name="connsiteY32" fmla="*/ 1190729 h 2176276"/>
                <a:gd name="connsiteX33" fmla="*/ 5863213 w 5933552"/>
                <a:gd name="connsiteY33" fmla="*/ 1240971 h 2176276"/>
                <a:gd name="connsiteX34" fmla="*/ 5893358 w 5933552"/>
                <a:gd name="connsiteY34" fmla="*/ 1301261 h 2176276"/>
                <a:gd name="connsiteX35" fmla="*/ 5893358 w 5933552"/>
                <a:gd name="connsiteY35" fmla="*/ 1376624 h 2176276"/>
                <a:gd name="connsiteX36" fmla="*/ 5928527 w 5933552"/>
                <a:gd name="connsiteY36" fmla="*/ 1436914 h 2176276"/>
                <a:gd name="connsiteX37" fmla="*/ 5918479 w 5933552"/>
                <a:gd name="connsiteY37" fmla="*/ 1547446 h 2176276"/>
                <a:gd name="connsiteX38" fmla="*/ 5898382 w 5933552"/>
                <a:gd name="connsiteY38" fmla="*/ 1627833 h 2176276"/>
                <a:gd name="connsiteX39" fmla="*/ 5918479 w 5933552"/>
                <a:gd name="connsiteY39" fmla="*/ 1718268 h 2176276"/>
                <a:gd name="connsiteX40" fmla="*/ 5933552 w 5933552"/>
                <a:gd name="connsiteY40" fmla="*/ 1753437 h 2176276"/>
                <a:gd name="connsiteX41" fmla="*/ 5812971 w 5933552"/>
                <a:gd name="connsiteY41" fmla="*/ 1813727 h 2176276"/>
                <a:gd name="connsiteX42" fmla="*/ 5812971 w 5933552"/>
                <a:gd name="connsiteY42" fmla="*/ 1813727 h 2176276"/>
                <a:gd name="connsiteX43" fmla="*/ 5727560 w 5933552"/>
                <a:gd name="connsiteY43" fmla="*/ 1874017 h 2176276"/>
                <a:gd name="connsiteX44" fmla="*/ 5390941 w 5933552"/>
                <a:gd name="connsiteY44" fmla="*/ 1879042 h 2176276"/>
                <a:gd name="connsiteX45" fmla="*/ 5215670 w 5933552"/>
                <a:gd name="connsiteY45" fmla="*/ 1877650 h 2176276"/>
                <a:gd name="connsiteX46" fmla="*/ 4373414 w 5933552"/>
                <a:gd name="connsiteY46" fmla="*/ 1858993 h 2176276"/>
                <a:gd name="connsiteX47" fmla="*/ 1498817 w 5933552"/>
                <a:gd name="connsiteY47" fmla="*/ 1833598 h 2176276"/>
                <a:gd name="connsiteX48" fmla="*/ 619914 w 5933552"/>
                <a:gd name="connsiteY48" fmla="*/ 1778558 h 2176276"/>
                <a:gd name="connsiteX49" fmla="*/ 281354 w 5933552"/>
                <a:gd name="connsiteY49" fmla="*/ 1778558 h 2176276"/>
                <a:gd name="connsiteX50" fmla="*/ 130629 w 5933552"/>
                <a:gd name="connsiteY50" fmla="*/ 1703195 h 2176276"/>
                <a:gd name="connsiteX51" fmla="*/ 10048 w 5933552"/>
                <a:gd name="connsiteY51" fmla="*/ 1622809 h 2176276"/>
                <a:gd name="connsiteX52" fmla="*/ 0 w 5933552"/>
                <a:gd name="connsiteY52" fmla="*/ 1482132 h 2176276"/>
                <a:gd name="connsiteX53" fmla="*/ 15072 w 5933552"/>
                <a:gd name="connsiteY53" fmla="*/ 1431890 h 2176276"/>
                <a:gd name="connsiteX54" fmla="*/ 15072 w 5933552"/>
                <a:gd name="connsiteY54" fmla="*/ 1376624 h 2176276"/>
                <a:gd name="connsiteX55" fmla="*/ 25121 w 5933552"/>
                <a:gd name="connsiteY55" fmla="*/ 1326382 h 2176276"/>
                <a:gd name="connsiteX56" fmla="*/ 40193 w 5933552"/>
                <a:gd name="connsiteY56" fmla="*/ 1301261 h 2176276"/>
                <a:gd name="connsiteX57" fmla="*/ 65314 w 5933552"/>
                <a:gd name="connsiteY57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3029413 w 5933552"/>
                <a:gd name="connsiteY8" fmla="*/ 1836723 h 2176276"/>
                <a:gd name="connsiteX9" fmla="*/ 3023860 w 5933552"/>
                <a:gd name="connsiteY9" fmla="*/ 985595 h 2176276"/>
                <a:gd name="connsiteX10" fmla="*/ 2697110 w 5933552"/>
                <a:gd name="connsiteY10" fmla="*/ 970192 h 2176276"/>
                <a:gd name="connsiteX11" fmla="*/ 2348236 w 5933552"/>
                <a:gd name="connsiteY11" fmla="*/ 1054844 h 2176276"/>
                <a:gd name="connsiteX12" fmla="*/ 2285829 w 5933552"/>
                <a:gd name="connsiteY12" fmla="*/ 726566 h 2176276"/>
                <a:gd name="connsiteX13" fmla="*/ 2459121 w 5933552"/>
                <a:gd name="connsiteY13" fmla="*/ 627124 h 2176276"/>
                <a:gd name="connsiteX14" fmla="*/ 2700457 w 5933552"/>
                <a:gd name="connsiteY14" fmla="*/ 731163 h 2176276"/>
                <a:gd name="connsiteX15" fmla="*/ 3026940 w 5933552"/>
                <a:gd name="connsiteY15" fmla="*/ 706184 h 2176276"/>
                <a:gd name="connsiteX16" fmla="*/ 3029578 w 5933552"/>
                <a:gd name="connsiteY16" fmla="*/ 0 h 2176276"/>
                <a:gd name="connsiteX17" fmla="*/ 3135086 w 5933552"/>
                <a:gd name="connsiteY17" fmla="*/ 20097 h 2176276"/>
                <a:gd name="connsiteX18" fmla="*/ 3255666 w 5933552"/>
                <a:gd name="connsiteY18" fmla="*/ 40193 h 2176276"/>
                <a:gd name="connsiteX19" fmla="*/ 3542044 w 5933552"/>
                <a:gd name="connsiteY19" fmla="*/ 125604 h 2176276"/>
                <a:gd name="connsiteX20" fmla="*/ 3798277 w 5933552"/>
                <a:gd name="connsiteY20" fmla="*/ 261257 h 2176276"/>
                <a:gd name="connsiteX21" fmla="*/ 4210259 w 5933552"/>
                <a:gd name="connsiteY21" fmla="*/ 487345 h 2176276"/>
                <a:gd name="connsiteX22" fmla="*/ 4340888 w 5933552"/>
                <a:gd name="connsiteY22" fmla="*/ 567732 h 2176276"/>
                <a:gd name="connsiteX23" fmla="*/ 4381081 w 5933552"/>
                <a:gd name="connsiteY23" fmla="*/ 597877 h 2176276"/>
                <a:gd name="connsiteX24" fmla="*/ 4752870 w 5933552"/>
                <a:gd name="connsiteY24" fmla="*/ 628022 h 2176276"/>
                <a:gd name="connsiteX25" fmla="*/ 5164853 w 5933552"/>
                <a:gd name="connsiteY25" fmla="*/ 703384 h 2176276"/>
                <a:gd name="connsiteX26" fmla="*/ 5441182 w 5933552"/>
                <a:gd name="connsiteY26" fmla="*/ 768699 h 2176276"/>
                <a:gd name="connsiteX27" fmla="*/ 5612004 w 5933552"/>
                <a:gd name="connsiteY27" fmla="*/ 844061 h 2176276"/>
                <a:gd name="connsiteX28" fmla="*/ 5807947 w 5933552"/>
                <a:gd name="connsiteY28" fmla="*/ 989762 h 2176276"/>
                <a:gd name="connsiteX29" fmla="*/ 5823020 w 5933552"/>
                <a:gd name="connsiteY29" fmla="*/ 1060101 h 2176276"/>
                <a:gd name="connsiteX30" fmla="*/ 5838092 w 5933552"/>
                <a:gd name="connsiteY30" fmla="*/ 1160584 h 2176276"/>
                <a:gd name="connsiteX31" fmla="*/ 5823020 w 5933552"/>
                <a:gd name="connsiteY31" fmla="*/ 1190729 h 2176276"/>
                <a:gd name="connsiteX32" fmla="*/ 5863213 w 5933552"/>
                <a:gd name="connsiteY32" fmla="*/ 1240971 h 2176276"/>
                <a:gd name="connsiteX33" fmla="*/ 5893358 w 5933552"/>
                <a:gd name="connsiteY33" fmla="*/ 1301261 h 2176276"/>
                <a:gd name="connsiteX34" fmla="*/ 5893358 w 5933552"/>
                <a:gd name="connsiteY34" fmla="*/ 1376624 h 2176276"/>
                <a:gd name="connsiteX35" fmla="*/ 5928527 w 5933552"/>
                <a:gd name="connsiteY35" fmla="*/ 1436914 h 2176276"/>
                <a:gd name="connsiteX36" fmla="*/ 5918479 w 5933552"/>
                <a:gd name="connsiteY36" fmla="*/ 1547446 h 2176276"/>
                <a:gd name="connsiteX37" fmla="*/ 5898382 w 5933552"/>
                <a:gd name="connsiteY37" fmla="*/ 1627833 h 2176276"/>
                <a:gd name="connsiteX38" fmla="*/ 5918479 w 5933552"/>
                <a:gd name="connsiteY38" fmla="*/ 1718268 h 2176276"/>
                <a:gd name="connsiteX39" fmla="*/ 5933552 w 5933552"/>
                <a:gd name="connsiteY39" fmla="*/ 1753437 h 2176276"/>
                <a:gd name="connsiteX40" fmla="*/ 5812971 w 5933552"/>
                <a:gd name="connsiteY40" fmla="*/ 1813727 h 2176276"/>
                <a:gd name="connsiteX41" fmla="*/ 5812971 w 5933552"/>
                <a:gd name="connsiteY41" fmla="*/ 1813727 h 2176276"/>
                <a:gd name="connsiteX42" fmla="*/ 5727560 w 5933552"/>
                <a:gd name="connsiteY42" fmla="*/ 1874017 h 2176276"/>
                <a:gd name="connsiteX43" fmla="*/ 5390941 w 5933552"/>
                <a:gd name="connsiteY43" fmla="*/ 1879042 h 2176276"/>
                <a:gd name="connsiteX44" fmla="*/ 5215670 w 5933552"/>
                <a:gd name="connsiteY44" fmla="*/ 1877650 h 2176276"/>
                <a:gd name="connsiteX45" fmla="*/ 4373414 w 5933552"/>
                <a:gd name="connsiteY45" fmla="*/ 1858993 h 2176276"/>
                <a:gd name="connsiteX46" fmla="*/ 1498817 w 5933552"/>
                <a:gd name="connsiteY46" fmla="*/ 1833598 h 2176276"/>
                <a:gd name="connsiteX47" fmla="*/ 619914 w 5933552"/>
                <a:gd name="connsiteY47" fmla="*/ 1778558 h 2176276"/>
                <a:gd name="connsiteX48" fmla="*/ 281354 w 5933552"/>
                <a:gd name="connsiteY48" fmla="*/ 1778558 h 2176276"/>
                <a:gd name="connsiteX49" fmla="*/ 130629 w 5933552"/>
                <a:gd name="connsiteY49" fmla="*/ 1703195 h 2176276"/>
                <a:gd name="connsiteX50" fmla="*/ 10048 w 5933552"/>
                <a:gd name="connsiteY50" fmla="*/ 1622809 h 2176276"/>
                <a:gd name="connsiteX51" fmla="*/ 0 w 5933552"/>
                <a:gd name="connsiteY51" fmla="*/ 1482132 h 2176276"/>
                <a:gd name="connsiteX52" fmla="*/ 15072 w 5933552"/>
                <a:gd name="connsiteY52" fmla="*/ 1431890 h 2176276"/>
                <a:gd name="connsiteX53" fmla="*/ 15072 w 5933552"/>
                <a:gd name="connsiteY53" fmla="*/ 1376624 h 2176276"/>
                <a:gd name="connsiteX54" fmla="*/ 25121 w 5933552"/>
                <a:gd name="connsiteY54" fmla="*/ 1326382 h 2176276"/>
                <a:gd name="connsiteX55" fmla="*/ 40193 w 5933552"/>
                <a:gd name="connsiteY55" fmla="*/ 1301261 h 2176276"/>
                <a:gd name="connsiteX56" fmla="*/ 65314 w 5933552"/>
                <a:gd name="connsiteY56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3029413 w 5933552"/>
                <a:gd name="connsiteY7" fmla="*/ 1836723 h 2176276"/>
                <a:gd name="connsiteX8" fmla="*/ 3023860 w 5933552"/>
                <a:gd name="connsiteY8" fmla="*/ 985595 h 2176276"/>
                <a:gd name="connsiteX9" fmla="*/ 2697110 w 5933552"/>
                <a:gd name="connsiteY9" fmla="*/ 970192 h 2176276"/>
                <a:gd name="connsiteX10" fmla="*/ 2348236 w 5933552"/>
                <a:gd name="connsiteY10" fmla="*/ 1054844 h 2176276"/>
                <a:gd name="connsiteX11" fmla="*/ 2285829 w 5933552"/>
                <a:gd name="connsiteY11" fmla="*/ 726566 h 2176276"/>
                <a:gd name="connsiteX12" fmla="*/ 2459121 w 5933552"/>
                <a:gd name="connsiteY12" fmla="*/ 627124 h 2176276"/>
                <a:gd name="connsiteX13" fmla="*/ 2700457 w 5933552"/>
                <a:gd name="connsiteY13" fmla="*/ 731163 h 2176276"/>
                <a:gd name="connsiteX14" fmla="*/ 3026940 w 5933552"/>
                <a:gd name="connsiteY14" fmla="*/ 706184 h 2176276"/>
                <a:gd name="connsiteX15" fmla="*/ 3029578 w 5933552"/>
                <a:gd name="connsiteY15" fmla="*/ 0 h 2176276"/>
                <a:gd name="connsiteX16" fmla="*/ 3135086 w 5933552"/>
                <a:gd name="connsiteY16" fmla="*/ 20097 h 2176276"/>
                <a:gd name="connsiteX17" fmla="*/ 3255666 w 5933552"/>
                <a:gd name="connsiteY17" fmla="*/ 40193 h 2176276"/>
                <a:gd name="connsiteX18" fmla="*/ 3542044 w 5933552"/>
                <a:gd name="connsiteY18" fmla="*/ 125604 h 2176276"/>
                <a:gd name="connsiteX19" fmla="*/ 3798277 w 5933552"/>
                <a:gd name="connsiteY19" fmla="*/ 261257 h 2176276"/>
                <a:gd name="connsiteX20" fmla="*/ 4210259 w 5933552"/>
                <a:gd name="connsiteY20" fmla="*/ 487345 h 2176276"/>
                <a:gd name="connsiteX21" fmla="*/ 4340888 w 5933552"/>
                <a:gd name="connsiteY21" fmla="*/ 567732 h 2176276"/>
                <a:gd name="connsiteX22" fmla="*/ 4381081 w 5933552"/>
                <a:gd name="connsiteY22" fmla="*/ 597877 h 2176276"/>
                <a:gd name="connsiteX23" fmla="*/ 4752870 w 5933552"/>
                <a:gd name="connsiteY23" fmla="*/ 628022 h 2176276"/>
                <a:gd name="connsiteX24" fmla="*/ 5164853 w 5933552"/>
                <a:gd name="connsiteY24" fmla="*/ 703384 h 2176276"/>
                <a:gd name="connsiteX25" fmla="*/ 5441182 w 5933552"/>
                <a:gd name="connsiteY25" fmla="*/ 768699 h 2176276"/>
                <a:gd name="connsiteX26" fmla="*/ 5612004 w 5933552"/>
                <a:gd name="connsiteY26" fmla="*/ 844061 h 2176276"/>
                <a:gd name="connsiteX27" fmla="*/ 5807947 w 5933552"/>
                <a:gd name="connsiteY27" fmla="*/ 989762 h 2176276"/>
                <a:gd name="connsiteX28" fmla="*/ 5823020 w 5933552"/>
                <a:gd name="connsiteY28" fmla="*/ 1060101 h 2176276"/>
                <a:gd name="connsiteX29" fmla="*/ 5838092 w 5933552"/>
                <a:gd name="connsiteY29" fmla="*/ 1160584 h 2176276"/>
                <a:gd name="connsiteX30" fmla="*/ 5823020 w 5933552"/>
                <a:gd name="connsiteY30" fmla="*/ 1190729 h 2176276"/>
                <a:gd name="connsiteX31" fmla="*/ 5863213 w 5933552"/>
                <a:gd name="connsiteY31" fmla="*/ 1240971 h 2176276"/>
                <a:gd name="connsiteX32" fmla="*/ 5893358 w 5933552"/>
                <a:gd name="connsiteY32" fmla="*/ 1301261 h 2176276"/>
                <a:gd name="connsiteX33" fmla="*/ 5893358 w 5933552"/>
                <a:gd name="connsiteY33" fmla="*/ 1376624 h 2176276"/>
                <a:gd name="connsiteX34" fmla="*/ 5928527 w 5933552"/>
                <a:gd name="connsiteY34" fmla="*/ 1436914 h 2176276"/>
                <a:gd name="connsiteX35" fmla="*/ 5918479 w 5933552"/>
                <a:gd name="connsiteY35" fmla="*/ 1547446 h 2176276"/>
                <a:gd name="connsiteX36" fmla="*/ 5898382 w 5933552"/>
                <a:gd name="connsiteY36" fmla="*/ 1627833 h 2176276"/>
                <a:gd name="connsiteX37" fmla="*/ 5918479 w 5933552"/>
                <a:gd name="connsiteY37" fmla="*/ 1718268 h 2176276"/>
                <a:gd name="connsiteX38" fmla="*/ 5933552 w 5933552"/>
                <a:gd name="connsiteY38" fmla="*/ 1753437 h 2176276"/>
                <a:gd name="connsiteX39" fmla="*/ 5812971 w 5933552"/>
                <a:gd name="connsiteY39" fmla="*/ 1813727 h 2176276"/>
                <a:gd name="connsiteX40" fmla="*/ 5812971 w 5933552"/>
                <a:gd name="connsiteY40" fmla="*/ 1813727 h 2176276"/>
                <a:gd name="connsiteX41" fmla="*/ 5727560 w 5933552"/>
                <a:gd name="connsiteY41" fmla="*/ 1874017 h 2176276"/>
                <a:gd name="connsiteX42" fmla="*/ 5390941 w 5933552"/>
                <a:gd name="connsiteY42" fmla="*/ 1879042 h 2176276"/>
                <a:gd name="connsiteX43" fmla="*/ 5215670 w 5933552"/>
                <a:gd name="connsiteY43" fmla="*/ 1877650 h 2176276"/>
                <a:gd name="connsiteX44" fmla="*/ 4373414 w 5933552"/>
                <a:gd name="connsiteY44" fmla="*/ 1858993 h 2176276"/>
                <a:gd name="connsiteX45" fmla="*/ 1498817 w 5933552"/>
                <a:gd name="connsiteY45" fmla="*/ 1833598 h 2176276"/>
                <a:gd name="connsiteX46" fmla="*/ 619914 w 5933552"/>
                <a:gd name="connsiteY46" fmla="*/ 1778558 h 2176276"/>
                <a:gd name="connsiteX47" fmla="*/ 281354 w 5933552"/>
                <a:gd name="connsiteY47" fmla="*/ 1778558 h 2176276"/>
                <a:gd name="connsiteX48" fmla="*/ 130629 w 5933552"/>
                <a:gd name="connsiteY48" fmla="*/ 1703195 h 2176276"/>
                <a:gd name="connsiteX49" fmla="*/ 10048 w 5933552"/>
                <a:gd name="connsiteY49" fmla="*/ 1622809 h 2176276"/>
                <a:gd name="connsiteX50" fmla="*/ 0 w 5933552"/>
                <a:gd name="connsiteY50" fmla="*/ 1482132 h 2176276"/>
                <a:gd name="connsiteX51" fmla="*/ 15072 w 5933552"/>
                <a:gd name="connsiteY51" fmla="*/ 1431890 h 2176276"/>
                <a:gd name="connsiteX52" fmla="*/ 15072 w 5933552"/>
                <a:gd name="connsiteY52" fmla="*/ 1376624 h 2176276"/>
                <a:gd name="connsiteX53" fmla="*/ 25121 w 5933552"/>
                <a:gd name="connsiteY53" fmla="*/ 1326382 h 2176276"/>
                <a:gd name="connsiteX54" fmla="*/ 40193 w 5933552"/>
                <a:gd name="connsiteY54" fmla="*/ 1301261 h 2176276"/>
                <a:gd name="connsiteX55" fmla="*/ 65314 w 5933552"/>
                <a:gd name="connsiteY55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3029413 w 5933552"/>
                <a:gd name="connsiteY6" fmla="*/ 1836723 h 2176276"/>
                <a:gd name="connsiteX7" fmla="*/ 3023860 w 5933552"/>
                <a:gd name="connsiteY7" fmla="*/ 985595 h 2176276"/>
                <a:gd name="connsiteX8" fmla="*/ 2697110 w 5933552"/>
                <a:gd name="connsiteY8" fmla="*/ 970192 h 2176276"/>
                <a:gd name="connsiteX9" fmla="*/ 2348236 w 5933552"/>
                <a:gd name="connsiteY9" fmla="*/ 1054844 h 2176276"/>
                <a:gd name="connsiteX10" fmla="*/ 2285829 w 5933552"/>
                <a:gd name="connsiteY10" fmla="*/ 726566 h 2176276"/>
                <a:gd name="connsiteX11" fmla="*/ 2459121 w 5933552"/>
                <a:gd name="connsiteY11" fmla="*/ 627124 h 2176276"/>
                <a:gd name="connsiteX12" fmla="*/ 2700457 w 5933552"/>
                <a:gd name="connsiteY12" fmla="*/ 731163 h 2176276"/>
                <a:gd name="connsiteX13" fmla="*/ 3026940 w 5933552"/>
                <a:gd name="connsiteY13" fmla="*/ 706184 h 2176276"/>
                <a:gd name="connsiteX14" fmla="*/ 3029578 w 5933552"/>
                <a:gd name="connsiteY14" fmla="*/ 0 h 2176276"/>
                <a:gd name="connsiteX15" fmla="*/ 3135086 w 5933552"/>
                <a:gd name="connsiteY15" fmla="*/ 20097 h 2176276"/>
                <a:gd name="connsiteX16" fmla="*/ 3255666 w 5933552"/>
                <a:gd name="connsiteY16" fmla="*/ 40193 h 2176276"/>
                <a:gd name="connsiteX17" fmla="*/ 3542044 w 5933552"/>
                <a:gd name="connsiteY17" fmla="*/ 125604 h 2176276"/>
                <a:gd name="connsiteX18" fmla="*/ 3798277 w 5933552"/>
                <a:gd name="connsiteY18" fmla="*/ 261257 h 2176276"/>
                <a:gd name="connsiteX19" fmla="*/ 4210259 w 5933552"/>
                <a:gd name="connsiteY19" fmla="*/ 487345 h 2176276"/>
                <a:gd name="connsiteX20" fmla="*/ 4340888 w 5933552"/>
                <a:gd name="connsiteY20" fmla="*/ 567732 h 2176276"/>
                <a:gd name="connsiteX21" fmla="*/ 4381081 w 5933552"/>
                <a:gd name="connsiteY21" fmla="*/ 597877 h 2176276"/>
                <a:gd name="connsiteX22" fmla="*/ 4752870 w 5933552"/>
                <a:gd name="connsiteY22" fmla="*/ 628022 h 2176276"/>
                <a:gd name="connsiteX23" fmla="*/ 5164853 w 5933552"/>
                <a:gd name="connsiteY23" fmla="*/ 703384 h 2176276"/>
                <a:gd name="connsiteX24" fmla="*/ 5441182 w 5933552"/>
                <a:gd name="connsiteY24" fmla="*/ 768699 h 2176276"/>
                <a:gd name="connsiteX25" fmla="*/ 5612004 w 5933552"/>
                <a:gd name="connsiteY25" fmla="*/ 844061 h 2176276"/>
                <a:gd name="connsiteX26" fmla="*/ 5807947 w 5933552"/>
                <a:gd name="connsiteY26" fmla="*/ 989762 h 2176276"/>
                <a:gd name="connsiteX27" fmla="*/ 5823020 w 5933552"/>
                <a:gd name="connsiteY27" fmla="*/ 1060101 h 2176276"/>
                <a:gd name="connsiteX28" fmla="*/ 5838092 w 5933552"/>
                <a:gd name="connsiteY28" fmla="*/ 1160584 h 2176276"/>
                <a:gd name="connsiteX29" fmla="*/ 5823020 w 5933552"/>
                <a:gd name="connsiteY29" fmla="*/ 1190729 h 2176276"/>
                <a:gd name="connsiteX30" fmla="*/ 5863213 w 5933552"/>
                <a:gd name="connsiteY30" fmla="*/ 1240971 h 2176276"/>
                <a:gd name="connsiteX31" fmla="*/ 5893358 w 5933552"/>
                <a:gd name="connsiteY31" fmla="*/ 1301261 h 2176276"/>
                <a:gd name="connsiteX32" fmla="*/ 5893358 w 5933552"/>
                <a:gd name="connsiteY32" fmla="*/ 1376624 h 2176276"/>
                <a:gd name="connsiteX33" fmla="*/ 5928527 w 5933552"/>
                <a:gd name="connsiteY33" fmla="*/ 1436914 h 2176276"/>
                <a:gd name="connsiteX34" fmla="*/ 5918479 w 5933552"/>
                <a:gd name="connsiteY34" fmla="*/ 1547446 h 2176276"/>
                <a:gd name="connsiteX35" fmla="*/ 5898382 w 5933552"/>
                <a:gd name="connsiteY35" fmla="*/ 1627833 h 2176276"/>
                <a:gd name="connsiteX36" fmla="*/ 5918479 w 5933552"/>
                <a:gd name="connsiteY36" fmla="*/ 1718268 h 2176276"/>
                <a:gd name="connsiteX37" fmla="*/ 5933552 w 5933552"/>
                <a:gd name="connsiteY37" fmla="*/ 1753437 h 2176276"/>
                <a:gd name="connsiteX38" fmla="*/ 5812971 w 5933552"/>
                <a:gd name="connsiteY38" fmla="*/ 1813727 h 2176276"/>
                <a:gd name="connsiteX39" fmla="*/ 5812971 w 5933552"/>
                <a:gd name="connsiteY39" fmla="*/ 1813727 h 2176276"/>
                <a:gd name="connsiteX40" fmla="*/ 5727560 w 5933552"/>
                <a:gd name="connsiteY40" fmla="*/ 1874017 h 2176276"/>
                <a:gd name="connsiteX41" fmla="*/ 5390941 w 5933552"/>
                <a:gd name="connsiteY41" fmla="*/ 1879042 h 2176276"/>
                <a:gd name="connsiteX42" fmla="*/ 5215670 w 5933552"/>
                <a:gd name="connsiteY42" fmla="*/ 1877650 h 2176276"/>
                <a:gd name="connsiteX43" fmla="*/ 4373414 w 5933552"/>
                <a:gd name="connsiteY43" fmla="*/ 1858993 h 2176276"/>
                <a:gd name="connsiteX44" fmla="*/ 1498817 w 5933552"/>
                <a:gd name="connsiteY44" fmla="*/ 1833598 h 2176276"/>
                <a:gd name="connsiteX45" fmla="*/ 619914 w 5933552"/>
                <a:gd name="connsiteY45" fmla="*/ 1778558 h 2176276"/>
                <a:gd name="connsiteX46" fmla="*/ 281354 w 5933552"/>
                <a:gd name="connsiteY46" fmla="*/ 1778558 h 2176276"/>
                <a:gd name="connsiteX47" fmla="*/ 130629 w 5933552"/>
                <a:gd name="connsiteY47" fmla="*/ 1703195 h 2176276"/>
                <a:gd name="connsiteX48" fmla="*/ 10048 w 5933552"/>
                <a:gd name="connsiteY48" fmla="*/ 1622809 h 2176276"/>
                <a:gd name="connsiteX49" fmla="*/ 0 w 5933552"/>
                <a:gd name="connsiteY49" fmla="*/ 1482132 h 2176276"/>
                <a:gd name="connsiteX50" fmla="*/ 15072 w 5933552"/>
                <a:gd name="connsiteY50" fmla="*/ 1431890 h 2176276"/>
                <a:gd name="connsiteX51" fmla="*/ 15072 w 5933552"/>
                <a:gd name="connsiteY51" fmla="*/ 1376624 h 2176276"/>
                <a:gd name="connsiteX52" fmla="*/ 25121 w 5933552"/>
                <a:gd name="connsiteY52" fmla="*/ 1326382 h 2176276"/>
                <a:gd name="connsiteX53" fmla="*/ 40193 w 5933552"/>
                <a:gd name="connsiteY53" fmla="*/ 1301261 h 2176276"/>
                <a:gd name="connsiteX54" fmla="*/ 65314 w 5933552"/>
                <a:gd name="connsiteY54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3029413 w 5933552"/>
                <a:gd name="connsiteY5" fmla="*/ 1836723 h 2176276"/>
                <a:gd name="connsiteX6" fmla="*/ 3023860 w 5933552"/>
                <a:gd name="connsiteY6" fmla="*/ 985595 h 2176276"/>
                <a:gd name="connsiteX7" fmla="*/ 2697110 w 5933552"/>
                <a:gd name="connsiteY7" fmla="*/ 970192 h 2176276"/>
                <a:gd name="connsiteX8" fmla="*/ 2348236 w 5933552"/>
                <a:gd name="connsiteY8" fmla="*/ 1054844 h 2176276"/>
                <a:gd name="connsiteX9" fmla="*/ 2285829 w 5933552"/>
                <a:gd name="connsiteY9" fmla="*/ 726566 h 2176276"/>
                <a:gd name="connsiteX10" fmla="*/ 2459121 w 5933552"/>
                <a:gd name="connsiteY10" fmla="*/ 627124 h 2176276"/>
                <a:gd name="connsiteX11" fmla="*/ 2700457 w 5933552"/>
                <a:gd name="connsiteY11" fmla="*/ 731163 h 2176276"/>
                <a:gd name="connsiteX12" fmla="*/ 3026940 w 5933552"/>
                <a:gd name="connsiteY12" fmla="*/ 706184 h 2176276"/>
                <a:gd name="connsiteX13" fmla="*/ 3029578 w 5933552"/>
                <a:gd name="connsiteY13" fmla="*/ 0 h 2176276"/>
                <a:gd name="connsiteX14" fmla="*/ 3135086 w 5933552"/>
                <a:gd name="connsiteY14" fmla="*/ 20097 h 2176276"/>
                <a:gd name="connsiteX15" fmla="*/ 3255666 w 5933552"/>
                <a:gd name="connsiteY15" fmla="*/ 40193 h 2176276"/>
                <a:gd name="connsiteX16" fmla="*/ 3542044 w 5933552"/>
                <a:gd name="connsiteY16" fmla="*/ 125604 h 2176276"/>
                <a:gd name="connsiteX17" fmla="*/ 3798277 w 5933552"/>
                <a:gd name="connsiteY17" fmla="*/ 261257 h 2176276"/>
                <a:gd name="connsiteX18" fmla="*/ 4210259 w 5933552"/>
                <a:gd name="connsiteY18" fmla="*/ 487345 h 2176276"/>
                <a:gd name="connsiteX19" fmla="*/ 4340888 w 5933552"/>
                <a:gd name="connsiteY19" fmla="*/ 567732 h 2176276"/>
                <a:gd name="connsiteX20" fmla="*/ 4381081 w 5933552"/>
                <a:gd name="connsiteY20" fmla="*/ 597877 h 2176276"/>
                <a:gd name="connsiteX21" fmla="*/ 4752870 w 5933552"/>
                <a:gd name="connsiteY21" fmla="*/ 628022 h 2176276"/>
                <a:gd name="connsiteX22" fmla="*/ 5164853 w 5933552"/>
                <a:gd name="connsiteY22" fmla="*/ 703384 h 2176276"/>
                <a:gd name="connsiteX23" fmla="*/ 5441182 w 5933552"/>
                <a:gd name="connsiteY23" fmla="*/ 768699 h 2176276"/>
                <a:gd name="connsiteX24" fmla="*/ 5612004 w 5933552"/>
                <a:gd name="connsiteY24" fmla="*/ 844061 h 2176276"/>
                <a:gd name="connsiteX25" fmla="*/ 5807947 w 5933552"/>
                <a:gd name="connsiteY25" fmla="*/ 989762 h 2176276"/>
                <a:gd name="connsiteX26" fmla="*/ 5823020 w 5933552"/>
                <a:gd name="connsiteY26" fmla="*/ 1060101 h 2176276"/>
                <a:gd name="connsiteX27" fmla="*/ 5838092 w 5933552"/>
                <a:gd name="connsiteY27" fmla="*/ 1160584 h 2176276"/>
                <a:gd name="connsiteX28" fmla="*/ 5823020 w 5933552"/>
                <a:gd name="connsiteY28" fmla="*/ 1190729 h 2176276"/>
                <a:gd name="connsiteX29" fmla="*/ 5863213 w 5933552"/>
                <a:gd name="connsiteY29" fmla="*/ 1240971 h 2176276"/>
                <a:gd name="connsiteX30" fmla="*/ 5893358 w 5933552"/>
                <a:gd name="connsiteY30" fmla="*/ 1301261 h 2176276"/>
                <a:gd name="connsiteX31" fmla="*/ 5893358 w 5933552"/>
                <a:gd name="connsiteY31" fmla="*/ 1376624 h 2176276"/>
                <a:gd name="connsiteX32" fmla="*/ 5928527 w 5933552"/>
                <a:gd name="connsiteY32" fmla="*/ 1436914 h 2176276"/>
                <a:gd name="connsiteX33" fmla="*/ 5918479 w 5933552"/>
                <a:gd name="connsiteY33" fmla="*/ 1547446 h 2176276"/>
                <a:gd name="connsiteX34" fmla="*/ 5898382 w 5933552"/>
                <a:gd name="connsiteY34" fmla="*/ 1627833 h 2176276"/>
                <a:gd name="connsiteX35" fmla="*/ 5918479 w 5933552"/>
                <a:gd name="connsiteY35" fmla="*/ 1718268 h 2176276"/>
                <a:gd name="connsiteX36" fmla="*/ 5933552 w 5933552"/>
                <a:gd name="connsiteY36" fmla="*/ 1753437 h 2176276"/>
                <a:gd name="connsiteX37" fmla="*/ 5812971 w 5933552"/>
                <a:gd name="connsiteY37" fmla="*/ 1813727 h 2176276"/>
                <a:gd name="connsiteX38" fmla="*/ 5812971 w 5933552"/>
                <a:gd name="connsiteY38" fmla="*/ 1813727 h 2176276"/>
                <a:gd name="connsiteX39" fmla="*/ 5727560 w 5933552"/>
                <a:gd name="connsiteY39" fmla="*/ 1874017 h 2176276"/>
                <a:gd name="connsiteX40" fmla="*/ 5390941 w 5933552"/>
                <a:gd name="connsiteY40" fmla="*/ 1879042 h 2176276"/>
                <a:gd name="connsiteX41" fmla="*/ 5215670 w 5933552"/>
                <a:gd name="connsiteY41" fmla="*/ 1877650 h 2176276"/>
                <a:gd name="connsiteX42" fmla="*/ 4373414 w 5933552"/>
                <a:gd name="connsiteY42" fmla="*/ 1858993 h 2176276"/>
                <a:gd name="connsiteX43" fmla="*/ 1498817 w 5933552"/>
                <a:gd name="connsiteY43" fmla="*/ 1833598 h 2176276"/>
                <a:gd name="connsiteX44" fmla="*/ 619914 w 5933552"/>
                <a:gd name="connsiteY44" fmla="*/ 1778558 h 2176276"/>
                <a:gd name="connsiteX45" fmla="*/ 281354 w 5933552"/>
                <a:gd name="connsiteY45" fmla="*/ 1778558 h 2176276"/>
                <a:gd name="connsiteX46" fmla="*/ 130629 w 5933552"/>
                <a:gd name="connsiteY46" fmla="*/ 1703195 h 2176276"/>
                <a:gd name="connsiteX47" fmla="*/ 10048 w 5933552"/>
                <a:gd name="connsiteY47" fmla="*/ 1622809 h 2176276"/>
                <a:gd name="connsiteX48" fmla="*/ 0 w 5933552"/>
                <a:gd name="connsiteY48" fmla="*/ 1482132 h 2176276"/>
                <a:gd name="connsiteX49" fmla="*/ 15072 w 5933552"/>
                <a:gd name="connsiteY49" fmla="*/ 1431890 h 2176276"/>
                <a:gd name="connsiteX50" fmla="*/ 15072 w 5933552"/>
                <a:gd name="connsiteY50" fmla="*/ 1376624 h 2176276"/>
                <a:gd name="connsiteX51" fmla="*/ 25121 w 5933552"/>
                <a:gd name="connsiteY51" fmla="*/ 1326382 h 2176276"/>
                <a:gd name="connsiteX52" fmla="*/ 40193 w 5933552"/>
                <a:gd name="connsiteY52" fmla="*/ 1301261 h 2176276"/>
                <a:gd name="connsiteX53" fmla="*/ 65314 w 5933552"/>
                <a:gd name="connsiteY5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3029413 w 5933552"/>
                <a:gd name="connsiteY4" fmla="*/ 1836723 h 2176276"/>
                <a:gd name="connsiteX5" fmla="*/ 3023860 w 5933552"/>
                <a:gd name="connsiteY5" fmla="*/ 985595 h 2176276"/>
                <a:gd name="connsiteX6" fmla="*/ 2697110 w 5933552"/>
                <a:gd name="connsiteY6" fmla="*/ 970192 h 2176276"/>
                <a:gd name="connsiteX7" fmla="*/ 2348236 w 5933552"/>
                <a:gd name="connsiteY7" fmla="*/ 1054844 h 2176276"/>
                <a:gd name="connsiteX8" fmla="*/ 2285829 w 5933552"/>
                <a:gd name="connsiteY8" fmla="*/ 726566 h 2176276"/>
                <a:gd name="connsiteX9" fmla="*/ 2459121 w 5933552"/>
                <a:gd name="connsiteY9" fmla="*/ 627124 h 2176276"/>
                <a:gd name="connsiteX10" fmla="*/ 2700457 w 5933552"/>
                <a:gd name="connsiteY10" fmla="*/ 731163 h 2176276"/>
                <a:gd name="connsiteX11" fmla="*/ 3026940 w 5933552"/>
                <a:gd name="connsiteY11" fmla="*/ 706184 h 2176276"/>
                <a:gd name="connsiteX12" fmla="*/ 3029578 w 5933552"/>
                <a:gd name="connsiteY12" fmla="*/ 0 h 2176276"/>
                <a:gd name="connsiteX13" fmla="*/ 3135086 w 5933552"/>
                <a:gd name="connsiteY13" fmla="*/ 20097 h 2176276"/>
                <a:gd name="connsiteX14" fmla="*/ 3255666 w 5933552"/>
                <a:gd name="connsiteY14" fmla="*/ 40193 h 2176276"/>
                <a:gd name="connsiteX15" fmla="*/ 3542044 w 5933552"/>
                <a:gd name="connsiteY15" fmla="*/ 125604 h 2176276"/>
                <a:gd name="connsiteX16" fmla="*/ 3798277 w 5933552"/>
                <a:gd name="connsiteY16" fmla="*/ 261257 h 2176276"/>
                <a:gd name="connsiteX17" fmla="*/ 4210259 w 5933552"/>
                <a:gd name="connsiteY17" fmla="*/ 487345 h 2176276"/>
                <a:gd name="connsiteX18" fmla="*/ 4340888 w 5933552"/>
                <a:gd name="connsiteY18" fmla="*/ 567732 h 2176276"/>
                <a:gd name="connsiteX19" fmla="*/ 4381081 w 5933552"/>
                <a:gd name="connsiteY19" fmla="*/ 597877 h 2176276"/>
                <a:gd name="connsiteX20" fmla="*/ 4752870 w 5933552"/>
                <a:gd name="connsiteY20" fmla="*/ 628022 h 2176276"/>
                <a:gd name="connsiteX21" fmla="*/ 5164853 w 5933552"/>
                <a:gd name="connsiteY21" fmla="*/ 703384 h 2176276"/>
                <a:gd name="connsiteX22" fmla="*/ 5441182 w 5933552"/>
                <a:gd name="connsiteY22" fmla="*/ 768699 h 2176276"/>
                <a:gd name="connsiteX23" fmla="*/ 5612004 w 5933552"/>
                <a:gd name="connsiteY23" fmla="*/ 844061 h 2176276"/>
                <a:gd name="connsiteX24" fmla="*/ 5807947 w 5933552"/>
                <a:gd name="connsiteY24" fmla="*/ 989762 h 2176276"/>
                <a:gd name="connsiteX25" fmla="*/ 5823020 w 5933552"/>
                <a:gd name="connsiteY25" fmla="*/ 1060101 h 2176276"/>
                <a:gd name="connsiteX26" fmla="*/ 5838092 w 5933552"/>
                <a:gd name="connsiteY26" fmla="*/ 1160584 h 2176276"/>
                <a:gd name="connsiteX27" fmla="*/ 5823020 w 5933552"/>
                <a:gd name="connsiteY27" fmla="*/ 1190729 h 2176276"/>
                <a:gd name="connsiteX28" fmla="*/ 5863213 w 5933552"/>
                <a:gd name="connsiteY28" fmla="*/ 1240971 h 2176276"/>
                <a:gd name="connsiteX29" fmla="*/ 5893358 w 5933552"/>
                <a:gd name="connsiteY29" fmla="*/ 1301261 h 2176276"/>
                <a:gd name="connsiteX30" fmla="*/ 5893358 w 5933552"/>
                <a:gd name="connsiteY30" fmla="*/ 1376624 h 2176276"/>
                <a:gd name="connsiteX31" fmla="*/ 5928527 w 5933552"/>
                <a:gd name="connsiteY31" fmla="*/ 1436914 h 2176276"/>
                <a:gd name="connsiteX32" fmla="*/ 5918479 w 5933552"/>
                <a:gd name="connsiteY32" fmla="*/ 1547446 h 2176276"/>
                <a:gd name="connsiteX33" fmla="*/ 5898382 w 5933552"/>
                <a:gd name="connsiteY33" fmla="*/ 1627833 h 2176276"/>
                <a:gd name="connsiteX34" fmla="*/ 5918479 w 5933552"/>
                <a:gd name="connsiteY34" fmla="*/ 1718268 h 2176276"/>
                <a:gd name="connsiteX35" fmla="*/ 5933552 w 5933552"/>
                <a:gd name="connsiteY35" fmla="*/ 1753437 h 2176276"/>
                <a:gd name="connsiteX36" fmla="*/ 5812971 w 5933552"/>
                <a:gd name="connsiteY36" fmla="*/ 1813727 h 2176276"/>
                <a:gd name="connsiteX37" fmla="*/ 5812971 w 5933552"/>
                <a:gd name="connsiteY37" fmla="*/ 1813727 h 2176276"/>
                <a:gd name="connsiteX38" fmla="*/ 5727560 w 5933552"/>
                <a:gd name="connsiteY38" fmla="*/ 1874017 h 2176276"/>
                <a:gd name="connsiteX39" fmla="*/ 5390941 w 5933552"/>
                <a:gd name="connsiteY39" fmla="*/ 1879042 h 2176276"/>
                <a:gd name="connsiteX40" fmla="*/ 5215670 w 5933552"/>
                <a:gd name="connsiteY40" fmla="*/ 1877650 h 2176276"/>
                <a:gd name="connsiteX41" fmla="*/ 4373414 w 5933552"/>
                <a:gd name="connsiteY41" fmla="*/ 1858993 h 2176276"/>
                <a:gd name="connsiteX42" fmla="*/ 1498817 w 5933552"/>
                <a:gd name="connsiteY42" fmla="*/ 1833598 h 2176276"/>
                <a:gd name="connsiteX43" fmla="*/ 619914 w 5933552"/>
                <a:gd name="connsiteY43" fmla="*/ 1778558 h 2176276"/>
                <a:gd name="connsiteX44" fmla="*/ 281354 w 5933552"/>
                <a:gd name="connsiteY44" fmla="*/ 1778558 h 2176276"/>
                <a:gd name="connsiteX45" fmla="*/ 130629 w 5933552"/>
                <a:gd name="connsiteY45" fmla="*/ 1703195 h 2176276"/>
                <a:gd name="connsiteX46" fmla="*/ 10048 w 5933552"/>
                <a:gd name="connsiteY46" fmla="*/ 1622809 h 2176276"/>
                <a:gd name="connsiteX47" fmla="*/ 0 w 5933552"/>
                <a:gd name="connsiteY47" fmla="*/ 1482132 h 2176276"/>
                <a:gd name="connsiteX48" fmla="*/ 15072 w 5933552"/>
                <a:gd name="connsiteY48" fmla="*/ 1431890 h 2176276"/>
                <a:gd name="connsiteX49" fmla="*/ 15072 w 5933552"/>
                <a:gd name="connsiteY49" fmla="*/ 1376624 h 2176276"/>
                <a:gd name="connsiteX50" fmla="*/ 25121 w 5933552"/>
                <a:gd name="connsiteY50" fmla="*/ 1326382 h 2176276"/>
                <a:gd name="connsiteX51" fmla="*/ 40193 w 5933552"/>
                <a:gd name="connsiteY51" fmla="*/ 1301261 h 2176276"/>
                <a:gd name="connsiteX52" fmla="*/ 65314 w 5933552"/>
                <a:gd name="connsiteY5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3029413 w 5933552"/>
                <a:gd name="connsiteY3" fmla="*/ 1836723 h 2176276"/>
                <a:gd name="connsiteX4" fmla="*/ 3023860 w 5933552"/>
                <a:gd name="connsiteY4" fmla="*/ 985595 h 2176276"/>
                <a:gd name="connsiteX5" fmla="*/ 2697110 w 5933552"/>
                <a:gd name="connsiteY5" fmla="*/ 970192 h 2176276"/>
                <a:gd name="connsiteX6" fmla="*/ 2348236 w 5933552"/>
                <a:gd name="connsiteY6" fmla="*/ 1054844 h 2176276"/>
                <a:gd name="connsiteX7" fmla="*/ 2285829 w 5933552"/>
                <a:gd name="connsiteY7" fmla="*/ 726566 h 2176276"/>
                <a:gd name="connsiteX8" fmla="*/ 2459121 w 5933552"/>
                <a:gd name="connsiteY8" fmla="*/ 627124 h 2176276"/>
                <a:gd name="connsiteX9" fmla="*/ 2700457 w 5933552"/>
                <a:gd name="connsiteY9" fmla="*/ 731163 h 2176276"/>
                <a:gd name="connsiteX10" fmla="*/ 3026940 w 5933552"/>
                <a:gd name="connsiteY10" fmla="*/ 706184 h 2176276"/>
                <a:gd name="connsiteX11" fmla="*/ 3029578 w 5933552"/>
                <a:gd name="connsiteY11" fmla="*/ 0 h 2176276"/>
                <a:gd name="connsiteX12" fmla="*/ 3135086 w 5933552"/>
                <a:gd name="connsiteY12" fmla="*/ 20097 h 2176276"/>
                <a:gd name="connsiteX13" fmla="*/ 3255666 w 5933552"/>
                <a:gd name="connsiteY13" fmla="*/ 40193 h 2176276"/>
                <a:gd name="connsiteX14" fmla="*/ 3542044 w 5933552"/>
                <a:gd name="connsiteY14" fmla="*/ 125604 h 2176276"/>
                <a:gd name="connsiteX15" fmla="*/ 3798277 w 5933552"/>
                <a:gd name="connsiteY15" fmla="*/ 261257 h 2176276"/>
                <a:gd name="connsiteX16" fmla="*/ 4210259 w 5933552"/>
                <a:gd name="connsiteY16" fmla="*/ 487345 h 2176276"/>
                <a:gd name="connsiteX17" fmla="*/ 4340888 w 5933552"/>
                <a:gd name="connsiteY17" fmla="*/ 567732 h 2176276"/>
                <a:gd name="connsiteX18" fmla="*/ 4381081 w 5933552"/>
                <a:gd name="connsiteY18" fmla="*/ 597877 h 2176276"/>
                <a:gd name="connsiteX19" fmla="*/ 4752870 w 5933552"/>
                <a:gd name="connsiteY19" fmla="*/ 628022 h 2176276"/>
                <a:gd name="connsiteX20" fmla="*/ 5164853 w 5933552"/>
                <a:gd name="connsiteY20" fmla="*/ 703384 h 2176276"/>
                <a:gd name="connsiteX21" fmla="*/ 5441182 w 5933552"/>
                <a:gd name="connsiteY21" fmla="*/ 768699 h 2176276"/>
                <a:gd name="connsiteX22" fmla="*/ 5612004 w 5933552"/>
                <a:gd name="connsiteY22" fmla="*/ 844061 h 2176276"/>
                <a:gd name="connsiteX23" fmla="*/ 5807947 w 5933552"/>
                <a:gd name="connsiteY23" fmla="*/ 989762 h 2176276"/>
                <a:gd name="connsiteX24" fmla="*/ 5823020 w 5933552"/>
                <a:gd name="connsiteY24" fmla="*/ 1060101 h 2176276"/>
                <a:gd name="connsiteX25" fmla="*/ 5838092 w 5933552"/>
                <a:gd name="connsiteY25" fmla="*/ 1160584 h 2176276"/>
                <a:gd name="connsiteX26" fmla="*/ 5823020 w 5933552"/>
                <a:gd name="connsiteY26" fmla="*/ 1190729 h 2176276"/>
                <a:gd name="connsiteX27" fmla="*/ 5863213 w 5933552"/>
                <a:gd name="connsiteY27" fmla="*/ 1240971 h 2176276"/>
                <a:gd name="connsiteX28" fmla="*/ 5893358 w 5933552"/>
                <a:gd name="connsiteY28" fmla="*/ 1301261 h 2176276"/>
                <a:gd name="connsiteX29" fmla="*/ 5893358 w 5933552"/>
                <a:gd name="connsiteY29" fmla="*/ 1376624 h 2176276"/>
                <a:gd name="connsiteX30" fmla="*/ 5928527 w 5933552"/>
                <a:gd name="connsiteY30" fmla="*/ 1436914 h 2176276"/>
                <a:gd name="connsiteX31" fmla="*/ 5918479 w 5933552"/>
                <a:gd name="connsiteY31" fmla="*/ 1547446 h 2176276"/>
                <a:gd name="connsiteX32" fmla="*/ 5898382 w 5933552"/>
                <a:gd name="connsiteY32" fmla="*/ 1627833 h 2176276"/>
                <a:gd name="connsiteX33" fmla="*/ 5918479 w 5933552"/>
                <a:gd name="connsiteY33" fmla="*/ 1718268 h 2176276"/>
                <a:gd name="connsiteX34" fmla="*/ 5933552 w 5933552"/>
                <a:gd name="connsiteY34" fmla="*/ 1753437 h 2176276"/>
                <a:gd name="connsiteX35" fmla="*/ 5812971 w 5933552"/>
                <a:gd name="connsiteY35" fmla="*/ 1813727 h 2176276"/>
                <a:gd name="connsiteX36" fmla="*/ 5812971 w 5933552"/>
                <a:gd name="connsiteY36" fmla="*/ 1813727 h 2176276"/>
                <a:gd name="connsiteX37" fmla="*/ 5727560 w 5933552"/>
                <a:gd name="connsiteY37" fmla="*/ 1874017 h 2176276"/>
                <a:gd name="connsiteX38" fmla="*/ 5390941 w 5933552"/>
                <a:gd name="connsiteY38" fmla="*/ 1879042 h 2176276"/>
                <a:gd name="connsiteX39" fmla="*/ 5215670 w 5933552"/>
                <a:gd name="connsiteY39" fmla="*/ 1877650 h 2176276"/>
                <a:gd name="connsiteX40" fmla="*/ 4373414 w 5933552"/>
                <a:gd name="connsiteY40" fmla="*/ 1858993 h 2176276"/>
                <a:gd name="connsiteX41" fmla="*/ 1498817 w 5933552"/>
                <a:gd name="connsiteY41" fmla="*/ 1833598 h 2176276"/>
                <a:gd name="connsiteX42" fmla="*/ 619914 w 5933552"/>
                <a:gd name="connsiteY42" fmla="*/ 1778558 h 2176276"/>
                <a:gd name="connsiteX43" fmla="*/ 281354 w 5933552"/>
                <a:gd name="connsiteY43" fmla="*/ 1778558 h 2176276"/>
                <a:gd name="connsiteX44" fmla="*/ 130629 w 5933552"/>
                <a:gd name="connsiteY44" fmla="*/ 1703195 h 2176276"/>
                <a:gd name="connsiteX45" fmla="*/ 10048 w 5933552"/>
                <a:gd name="connsiteY45" fmla="*/ 1622809 h 2176276"/>
                <a:gd name="connsiteX46" fmla="*/ 0 w 5933552"/>
                <a:gd name="connsiteY46" fmla="*/ 1482132 h 2176276"/>
                <a:gd name="connsiteX47" fmla="*/ 15072 w 5933552"/>
                <a:gd name="connsiteY47" fmla="*/ 1431890 h 2176276"/>
                <a:gd name="connsiteX48" fmla="*/ 15072 w 5933552"/>
                <a:gd name="connsiteY48" fmla="*/ 1376624 h 2176276"/>
                <a:gd name="connsiteX49" fmla="*/ 25121 w 5933552"/>
                <a:gd name="connsiteY49" fmla="*/ 1326382 h 2176276"/>
                <a:gd name="connsiteX50" fmla="*/ 40193 w 5933552"/>
                <a:gd name="connsiteY50" fmla="*/ 1301261 h 2176276"/>
                <a:gd name="connsiteX51" fmla="*/ 65314 w 5933552"/>
                <a:gd name="connsiteY5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3029413 w 5933552"/>
                <a:gd name="connsiteY2" fmla="*/ 1836723 h 2176276"/>
                <a:gd name="connsiteX3" fmla="*/ 3023860 w 5933552"/>
                <a:gd name="connsiteY3" fmla="*/ 985595 h 2176276"/>
                <a:gd name="connsiteX4" fmla="*/ 2697110 w 5933552"/>
                <a:gd name="connsiteY4" fmla="*/ 970192 h 2176276"/>
                <a:gd name="connsiteX5" fmla="*/ 2348236 w 5933552"/>
                <a:gd name="connsiteY5" fmla="*/ 1054844 h 2176276"/>
                <a:gd name="connsiteX6" fmla="*/ 2285829 w 5933552"/>
                <a:gd name="connsiteY6" fmla="*/ 726566 h 2176276"/>
                <a:gd name="connsiteX7" fmla="*/ 2459121 w 5933552"/>
                <a:gd name="connsiteY7" fmla="*/ 627124 h 2176276"/>
                <a:gd name="connsiteX8" fmla="*/ 2700457 w 5933552"/>
                <a:gd name="connsiteY8" fmla="*/ 731163 h 2176276"/>
                <a:gd name="connsiteX9" fmla="*/ 3026940 w 5933552"/>
                <a:gd name="connsiteY9" fmla="*/ 706184 h 2176276"/>
                <a:gd name="connsiteX10" fmla="*/ 3029578 w 5933552"/>
                <a:gd name="connsiteY10" fmla="*/ 0 h 2176276"/>
                <a:gd name="connsiteX11" fmla="*/ 3135086 w 5933552"/>
                <a:gd name="connsiteY11" fmla="*/ 20097 h 2176276"/>
                <a:gd name="connsiteX12" fmla="*/ 3255666 w 5933552"/>
                <a:gd name="connsiteY12" fmla="*/ 40193 h 2176276"/>
                <a:gd name="connsiteX13" fmla="*/ 3542044 w 5933552"/>
                <a:gd name="connsiteY13" fmla="*/ 125604 h 2176276"/>
                <a:gd name="connsiteX14" fmla="*/ 3798277 w 5933552"/>
                <a:gd name="connsiteY14" fmla="*/ 261257 h 2176276"/>
                <a:gd name="connsiteX15" fmla="*/ 4210259 w 5933552"/>
                <a:gd name="connsiteY15" fmla="*/ 487345 h 2176276"/>
                <a:gd name="connsiteX16" fmla="*/ 4340888 w 5933552"/>
                <a:gd name="connsiteY16" fmla="*/ 567732 h 2176276"/>
                <a:gd name="connsiteX17" fmla="*/ 4381081 w 5933552"/>
                <a:gd name="connsiteY17" fmla="*/ 597877 h 2176276"/>
                <a:gd name="connsiteX18" fmla="*/ 4752870 w 5933552"/>
                <a:gd name="connsiteY18" fmla="*/ 628022 h 2176276"/>
                <a:gd name="connsiteX19" fmla="*/ 5164853 w 5933552"/>
                <a:gd name="connsiteY19" fmla="*/ 703384 h 2176276"/>
                <a:gd name="connsiteX20" fmla="*/ 5441182 w 5933552"/>
                <a:gd name="connsiteY20" fmla="*/ 768699 h 2176276"/>
                <a:gd name="connsiteX21" fmla="*/ 5612004 w 5933552"/>
                <a:gd name="connsiteY21" fmla="*/ 844061 h 2176276"/>
                <a:gd name="connsiteX22" fmla="*/ 5807947 w 5933552"/>
                <a:gd name="connsiteY22" fmla="*/ 989762 h 2176276"/>
                <a:gd name="connsiteX23" fmla="*/ 5823020 w 5933552"/>
                <a:gd name="connsiteY23" fmla="*/ 1060101 h 2176276"/>
                <a:gd name="connsiteX24" fmla="*/ 5838092 w 5933552"/>
                <a:gd name="connsiteY24" fmla="*/ 1160584 h 2176276"/>
                <a:gd name="connsiteX25" fmla="*/ 5823020 w 5933552"/>
                <a:gd name="connsiteY25" fmla="*/ 1190729 h 2176276"/>
                <a:gd name="connsiteX26" fmla="*/ 5863213 w 5933552"/>
                <a:gd name="connsiteY26" fmla="*/ 1240971 h 2176276"/>
                <a:gd name="connsiteX27" fmla="*/ 5893358 w 5933552"/>
                <a:gd name="connsiteY27" fmla="*/ 1301261 h 2176276"/>
                <a:gd name="connsiteX28" fmla="*/ 5893358 w 5933552"/>
                <a:gd name="connsiteY28" fmla="*/ 1376624 h 2176276"/>
                <a:gd name="connsiteX29" fmla="*/ 5928527 w 5933552"/>
                <a:gd name="connsiteY29" fmla="*/ 1436914 h 2176276"/>
                <a:gd name="connsiteX30" fmla="*/ 5918479 w 5933552"/>
                <a:gd name="connsiteY30" fmla="*/ 1547446 h 2176276"/>
                <a:gd name="connsiteX31" fmla="*/ 5898382 w 5933552"/>
                <a:gd name="connsiteY31" fmla="*/ 1627833 h 2176276"/>
                <a:gd name="connsiteX32" fmla="*/ 5918479 w 5933552"/>
                <a:gd name="connsiteY32" fmla="*/ 1718268 h 2176276"/>
                <a:gd name="connsiteX33" fmla="*/ 5933552 w 5933552"/>
                <a:gd name="connsiteY33" fmla="*/ 1753437 h 2176276"/>
                <a:gd name="connsiteX34" fmla="*/ 5812971 w 5933552"/>
                <a:gd name="connsiteY34" fmla="*/ 1813727 h 2176276"/>
                <a:gd name="connsiteX35" fmla="*/ 5812971 w 5933552"/>
                <a:gd name="connsiteY35" fmla="*/ 1813727 h 2176276"/>
                <a:gd name="connsiteX36" fmla="*/ 5727560 w 5933552"/>
                <a:gd name="connsiteY36" fmla="*/ 1874017 h 2176276"/>
                <a:gd name="connsiteX37" fmla="*/ 5390941 w 5933552"/>
                <a:gd name="connsiteY37" fmla="*/ 1879042 h 2176276"/>
                <a:gd name="connsiteX38" fmla="*/ 5215670 w 5933552"/>
                <a:gd name="connsiteY38" fmla="*/ 1877650 h 2176276"/>
                <a:gd name="connsiteX39" fmla="*/ 4373414 w 5933552"/>
                <a:gd name="connsiteY39" fmla="*/ 1858993 h 2176276"/>
                <a:gd name="connsiteX40" fmla="*/ 1498817 w 5933552"/>
                <a:gd name="connsiteY40" fmla="*/ 1833598 h 2176276"/>
                <a:gd name="connsiteX41" fmla="*/ 619914 w 5933552"/>
                <a:gd name="connsiteY41" fmla="*/ 1778558 h 2176276"/>
                <a:gd name="connsiteX42" fmla="*/ 281354 w 5933552"/>
                <a:gd name="connsiteY42" fmla="*/ 1778558 h 2176276"/>
                <a:gd name="connsiteX43" fmla="*/ 130629 w 5933552"/>
                <a:gd name="connsiteY43" fmla="*/ 1703195 h 2176276"/>
                <a:gd name="connsiteX44" fmla="*/ 10048 w 5933552"/>
                <a:gd name="connsiteY44" fmla="*/ 1622809 h 2176276"/>
                <a:gd name="connsiteX45" fmla="*/ 0 w 5933552"/>
                <a:gd name="connsiteY45" fmla="*/ 1482132 h 2176276"/>
                <a:gd name="connsiteX46" fmla="*/ 15072 w 5933552"/>
                <a:gd name="connsiteY46" fmla="*/ 1431890 h 2176276"/>
                <a:gd name="connsiteX47" fmla="*/ 15072 w 5933552"/>
                <a:gd name="connsiteY47" fmla="*/ 1376624 h 2176276"/>
                <a:gd name="connsiteX48" fmla="*/ 25121 w 5933552"/>
                <a:gd name="connsiteY48" fmla="*/ 1326382 h 2176276"/>
                <a:gd name="connsiteX49" fmla="*/ 40193 w 5933552"/>
                <a:gd name="connsiteY49" fmla="*/ 1301261 h 2176276"/>
                <a:gd name="connsiteX50" fmla="*/ 65314 w 5933552"/>
                <a:gd name="connsiteY50" fmla="*/ 1256044 h 2176276"/>
                <a:gd name="connsiteX0" fmla="*/ 65314 w 5933552"/>
                <a:gd name="connsiteY0" fmla="*/ 125604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49" fmla="*/ 65314 w 5933552"/>
                <a:gd name="connsiteY49" fmla="*/ 1256044 h 2176276"/>
                <a:gd name="connsiteX0" fmla="*/ 40193 w 5933552"/>
                <a:gd name="connsiteY0" fmla="*/ 1301261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0" fmla="*/ 25121 w 5933552"/>
                <a:gd name="connsiteY0" fmla="*/ 132638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0" fmla="*/ 15072 w 5933552"/>
                <a:gd name="connsiteY0" fmla="*/ 137662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0" fmla="*/ 15072 w 5933552"/>
                <a:gd name="connsiteY0" fmla="*/ 1431890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0" fmla="*/ 0 w 5933552"/>
                <a:gd name="connsiteY0" fmla="*/ 148213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0" fmla="*/ 0 w 5923504"/>
                <a:gd name="connsiteY0" fmla="*/ 1622809 h 2176276"/>
                <a:gd name="connsiteX1" fmla="*/ 3019365 w 5923504"/>
                <a:gd name="connsiteY1" fmla="*/ 1836723 h 2176276"/>
                <a:gd name="connsiteX2" fmla="*/ 3013812 w 5923504"/>
                <a:gd name="connsiteY2" fmla="*/ 985595 h 2176276"/>
                <a:gd name="connsiteX3" fmla="*/ 2687062 w 5923504"/>
                <a:gd name="connsiteY3" fmla="*/ 970192 h 2176276"/>
                <a:gd name="connsiteX4" fmla="*/ 2338188 w 5923504"/>
                <a:gd name="connsiteY4" fmla="*/ 1054844 h 2176276"/>
                <a:gd name="connsiteX5" fmla="*/ 2275781 w 5923504"/>
                <a:gd name="connsiteY5" fmla="*/ 726566 h 2176276"/>
                <a:gd name="connsiteX6" fmla="*/ 2449073 w 5923504"/>
                <a:gd name="connsiteY6" fmla="*/ 627124 h 2176276"/>
                <a:gd name="connsiteX7" fmla="*/ 2690409 w 5923504"/>
                <a:gd name="connsiteY7" fmla="*/ 731163 h 2176276"/>
                <a:gd name="connsiteX8" fmla="*/ 3016892 w 5923504"/>
                <a:gd name="connsiteY8" fmla="*/ 706184 h 2176276"/>
                <a:gd name="connsiteX9" fmla="*/ 3019530 w 5923504"/>
                <a:gd name="connsiteY9" fmla="*/ 0 h 2176276"/>
                <a:gd name="connsiteX10" fmla="*/ 3125038 w 5923504"/>
                <a:gd name="connsiteY10" fmla="*/ 20097 h 2176276"/>
                <a:gd name="connsiteX11" fmla="*/ 3245618 w 5923504"/>
                <a:gd name="connsiteY11" fmla="*/ 40193 h 2176276"/>
                <a:gd name="connsiteX12" fmla="*/ 3531996 w 5923504"/>
                <a:gd name="connsiteY12" fmla="*/ 125604 h 2176276"/>
                <a:gd name="connsiteX13" fmla="*/ 3788229 w 5923504"/>
                <a:gd name="connsiteY13" fmla="*/ 261257 h 2176276"/>
                <a:gd name="connsiteX14" fmla="*/ 4200211 w 5923504"/>
                <a:gd name="connsiteY14" fmla="*/ 487345 h 2176276"/>
                <a:gd name="connsiteX15" fmla="*/ 4330840 w 5923504"/>
                <a:gd name="connsiteY15" fmla="*/ 567732 h 2176276"/>
                <a:gd name="connsiteX16" fmla="*/ 4371033 w 5923504"/>
                <a:gd name="connsiteY16" fmla="*/ 597877 h 2176276"/>
                <a:gd name="connsiteX17" fmla="*/ 4742822 w 5923504"/>
                <a:gd name="connsiteY17" fmla="*/ 628022 h 2176276"/>
                <a:gd name="connsiteX18" fmla="*/ 5154805 w 5923504"/>
                <a:gd name="connsiteY18" fmla="*/ 703384 h 2176276"/>
                <a:gd name="connsiteX19" fmla="*/ 5431134 w 5923504"/>
                <a:gd name="connsiteY19" fmla="*/ 768699 h 2176276"/>
                <a:gd name="connsiteX20" fmla="*/ 5601956 w 5923504"/>
                <a:gd name="connsiteY20" fmla="*/ 844061 h 2176276"/>
                <a:gd name="connsiteX21" fmla="*/ 5797899 w 5923504"/>
                <a:gd name="connsiteY21" fmla="*/ 989762 h 2176276"/>
                <a:gd name="connsiteX22" fmla="*/ 5812972 w 5923504"/>
                <a:gd name="connsiteY22" fmla="*/ 1060101 h 2176276"/>
                <a:gd name="connsiteX23" fmla="*/ 5828044 w 5923504"/>
                <a:gd name="connsiteY23" fmla="*/ 1160584 h 2176276"/>
                <a:gd name="connsiteX24" fmla="*/ 5812972 w 5923504"/>
                <a:gd name="connsiteY24" fmla="*/ 1190729 h 2176276"/>
                <a:gd name="connsiteX25" fmla="*/ 5853165 w 5923504"/>
                <a:gd name="connsiteY25" fmla="*/ 1240971 h 2176276"/>
                <a:gd name="connsiteX26" fmla="*/ 5883310 w 5923504"/>
                <a:gd name="connsiteY26" fmla="*/ 1301261 h 2176276"/>
                <a:gd name="connsiteX27" fmla="*/ 5883310 w 5923504"/>
                <a:gd name="connsiteY27" fmla="*/ 1376624 h 2176276"/>
                <a:gd name="connsiteX28" fmla="*/ 5918479 w 5923504"/>
                <a:gd name="connsiteY28" fmla="*/ 1436914 h 2176276"/>
                <a:gd name="connsiteX29" fmla="*/ 5908431 w 5923504"/>
                <a:gd name="connsiteY29" fmla="*/ 1547446 h 2176276"/>
                <a:gd name="connsiteX30" fmla="*/ 5888334 w 5923504"/>
                <a:gd name="connsiteY30" fmla="*/ 1627833 h 2176276"/>
                <a:gd name="connsiteX31" fmla="*/ 5908431 w 5923504"/>
                <a:gd name="connsiteY31" fmla="*/ 1718268 h 2176276"/>
                <a:gd name="connsiteX32" fmla="*/ 5923504 w 5923504"/>
                <a:gd name="connsiteY32" fmla="*/ 1753437 h 2176276"/>
                <a:gd name="connsiteX33" fmla="*/ 5802923 w 5923504"/>
                <a:gd name="connsiteY33" fmla="*/ 1813727 h 2176276"/>
                <a:gd name="connsiteX34" fmla="*/ 5802923 w 5923504"/>
                <a:gd name="connsiteY34" fmla="*/ 1813727 h 2176276"/>
                <a:gd name="connsiteX35" fmla="*/ 5717512 w 5923504"/>
                <a:gd name="connsiteY35" fmla="*/ 1874017 h 2176276"/>
                <a:gd name="connsiteX36" fmla="*/ 5380893 w 5923504"/>
                <a:gd name="connsiteY36" fmla="*/ 1879042 h 2176276"/>
                <a:gd name="connsiteX37" fmla="*/ 5205622 w 5923504"/>
                <a:gd name="connsiteY37" fmla="*/ 1877650 h 2176276"/>
                <a:gd name="connsiteX38" fmla="*/ 4363366 w 5923504"/>
                <a:gd name="connsiteY38" fmla="*/ 1858993 h 2176276"/>
                <a:gd name="connsiteX39" fmla="*/ 1488769 w 5923504"/>
                <a:gd name="connsiteY39" fmla="*/ 1833598 h 2176276"/>
                <a:gd name="connsiteX40" fmla="*/ 609866 w 5923504"/>
                <a:gd name="connsiteY40" fmla="*/ 1778558 h 2176276"/>
                <a:gd name="connsiteX41" fmla="*/ 271306 w 5923504"/>
                <a:gd name="connsiteY41" fmla="*/ 1778558 h 2176276"/>
                <a:gd name="connsiteX42" fmla="*/ 120581 w 5923504"/>
                <a:gd name="connsiteY42" fmla="*/ 1703195 h 2176276"/>
                <a:gd name="connsiteX43" fmla="*/ 0 w 5923504"/>
                <a:gd name="connsiteY43" fmla="*/ 1622809 h 2176276"/>
                <a:gd name="connsiteX0" fmla="*/ 0 w 5802923"/>
                <a:gd name="connsiteY0" fmla="*/ 1703195 h 2176276"/>
                <a:gd name="connsiteX1" fmla="*/ 2898784 w 5802923"/>
                <a:gd name="connsiteY1" fmla="*/ 1836723 h 2176276"/>
                <a:gd name="connsiteX2" fmla="*/ 2893231 w 5802923"/>
                <a:gd name="connsiteY2" fmla="*/ 985595 h 2176276"/>
                <a:gd name="connsiteX3" fmla="*/ 2566481 w 5802923"/>
                <a:gd name="connsiteY3" fmla="*/ 970192 h 2176276"/>
                <a:gd name="connsiteX4" fmla="*/ 2217607 w 5802923"/>
                <a:gd name="connsiteY4" fmla="*/ 1054844 h 2176276"/>
                <a:gd name="connsiteX5" fmla="*/ 2155200 w 5802923"/>
                <a:gd name="connsiteY5" fmla="*/ 726566 h 2176276"/>
                <a:gd name="connsiteX6" fmla="*/ 2328492 w 5802923"/>
                <a:gd name="connsiteY6" fmla="*/ 627124 h 2176276"/>
                <a:gd name="connsiteX7" fmla="*/ 2569828 w 5802923"/>
                <a:gd name="connsiteY7" fmla="*/ 731163 h 2176276"/>
                <a:gd name="connsiteX8" fmla="*/ 2896311 w 5802923"/>
                <a:gd name="connsiteY8" fmla="*/ 706184 h 2176276"/>
                <a:gd name="connsiteX9" fmla="*/ 2898949 w 5802923"/>
                <a:gd name="connsiteY9" fmla="*/ 0 h 2176276"/>
                <a:gd name="connsiteX10" fmla="*/ 3004457 w 5802923"/>
                <a:gd name="connsiteY10" fmla="*/ 20097 h 2176276"/>
                <a:gd name="connsiteX11" fmla="*/ 3125037 w 5802923"/>
                <a:gd name="connsiteY11" fmla="*/ 40193 h 2176276"/>
                <a:gd name="connsiteX12" fmla="*/ 3411415 w 5802923"/>
                <a:gd name="connsiteY12" fmla="*/ 125604 h 2176276"/>
                <a:gd name="connsiteX13" fmla="*/ 3667648 w 5802923"/>
                <a:gd name="connsiteY13" fmla="*/ 261257 h 2176276"/>
                <a:gd name="connsiteX14" fmla="*/ 4079630 w 5802923"/>
                <a:gd name="connsiteY14" fmla="*/ 487345 h 2176276"/>
                <a:gd name="connsiteX15" fmla="*/ 4210259 w 5802923"/>
                <a:gd name="connsiteY15" fmla="*/ 567732 h 2176276"/>
                <a:gd name="connsiteX16" fmla="*/ 4250452 w 5802923"/>
                <a:gd name="connsiteY16" fmla="*/ 597877 h 2176276"/>
                <a:gd name="connsiteX17" fmla="*/ 4622241 w 5802923"/>
                <a:gd name="connsiteY17" fmla="*/ 628022 h 2176276"/>
                <a:gd name="connsiteX18" fmla="*/ 5034224 w 5802923"/>
                <a:gd name="connsiteY18" fmla="*/ 703384 h 2176276"/>
                <a:gd name="connsiteX19" fmla="*/ 5310553 w 5802923"/>
                <a:gd name="connsiteY19" fmla="*/ 768699 h 2176276"/>
                <a:gd name="connsiteX20" fmla="*/ 5481375 w 5802923"/>
                <a:gd name="connsiteY20" fmla="*/ 844061 h 2176276"/>
                <a:gd name="connsiteX21" fmla="*/ 5677318 w 5802923"/>
                <a:gd name="connsiteY21" fmla="*/ 989762 h 2176276"/>
                <a:gd name="connsiteX22" fmla="*/ 5692391 w 5802923"/>
                <a:gd name="connsiteY22" fmla="*/ 1060101 h 2176276"/>
                <a:gd name="connsiteX23" fmla="*/ 5707463 w 5802923"/>
                <a:gd name="connsiteY23" fmla="*/ 1160584 h 2176276"/>
                <a:gd name="connsiteX24" fmla="*/ 5692391 w 5802923"/>
                <a:gd name="connsiteY24" fmla="*/ 1190729 h 2176276"/>
                <a:gd name="connsiteX25" fmla="*/ 5732584 w 5802923"/>
                <a:gd name="connsiteY25" fmla="*/ 1240971 h 2176276"/>
                <a:gd name="connsiteX26" fmla="*/ 5762729 w 5802923"/>
                <a:gd name="connsiteY26" fmla="*/ 1301261 h 2176276"/>
                <a:gd name="connsiteX27" fmla="*/ 5762729 w 5802923"/>
                <a:gd name="connsiteY27" fmla="*/ 1376624 h 2176276"/>
                <a:gd name="connsiteX28" fmla="*/ 5797898 w 5802923"/>
                <a:gd name="connsiteY28" fmla="*/ 1436914 h 2176276"/>
                <a:gd name="connsiteX29" fmla="*/ 5787850 w 5802923"/>
                <a:gd name="connsiteY29" fmla="*/ 1547446 h 2176276"/>
                <a:gd name="connsiteX30" fmla="*/ 5767753 w 5802923"/>
                <a:gd name="connsiteY30" fmla="*/ 1627833 h 2176276"/>
                <a:gd name="connsiteX31" fmla="*/ 5787850 w 5802923"/>
                <a:gd name="connsiteY31" fmla="*/ 1718268 h 2176276"/>
                <a:gd name="connsiteX32" fmla="*/ 5802923 w 5802923"/>
                <a:gd name="connsiteY32" fmla="*/ 1753437 h 2176276"/>
                <a:gd name="connsiteX33" fmla="*/ 5682342 w 5802923"/>
                <a:gd name="connsiteY33" fmla="*/ 1813727 h 2176276"/>
                <a:gd name="connsiteX34" fmla="*/ 5682342 w 5802923"/>
                <a:gd name="connsiteY34" fmla="*/ 1813727 h 2176276"/>
                <a:gd name="connsiteX35" fmla="*/ 5596931 w 5802923"/>
                <a:gd name="connsiteY35" fmla="*/ 1874017 h 2176276"/>
                <a:gd name="connsiteX36" fmla="*/ 5260312 w 5802923"/>
                <a:gd name="connsiteY36" fmla="*/ 1879042 h 2176276"/>
                <a:gd name="connsiteX37" fmla="*/ 5085041 w 5802923"/>
                <a:gd name="connsiteY37" fmla="*/ 1877650 h 2176276"/>
                <a:gd name="connsiteX38" fmla="*/ 4242785 w 5802923"/>
                <a:gd name="connsiteY38" fmla="*/ 1858993 h 2176276"/>
                <a:gd name="connsiteX39" fmla="*/ 1368188 w 5802923"/>
                <a:gd name="connsiteY39" fmla="*/ 1833598 h 2176276"/>
                <a:gd name="connsiteX40" fmla="*/ 489285 w 5802923"/>
                <a:gd name="connsiteY40" fmla="*/ 1778558 h 2176276"/>
                <a:gd name="connsiteX41" fmla="*/ 150725 w 5802923"/>
                <a:gd name="connsiteY41" fmla="*/ 1778558 h 2176276"/>
                <a:gd name="connsiteX42" fmla="*/ 0 w 5802923"/>
                <a:gd name="connsiteY42" fmla="*/ 1703195 h 2176276"/>
                <a:gd name="connsiteX0" fmla="*/ 0 w 5652198"/>
                <a:gd name="connsiteY0" fmla="*/ 1778558 h 2176276"/>
                <a:gd name="connsiteX1" fmla="*/ 2748059 w 5652198"/>
                <a:gd name="connsiteY1" fmla="*/ 1836723 h 2176276"/>
                <a:gd name="connsiteX2" fmla="*/ 2742506 w 5652198"/>
                <a:gd name="connsiteY2" fmla="*/ 985595 h 2176276"/>
                <a:gd name="connsiteX3" fmla="*/ 2415756 w 5652198"/>
                <a:gd name="connsiteY3" fmla="*/ 970192 h 2176276"/>
                <a:gd name="connsiteX4" fmla="*/ 2066882 w 5652198"/>
                <a:gd name="connsiteY4" fmla="*/ 1054844 h 2176276"/>
                <a:gd name="connsiteX5" fmla="*/ 2004475 w 5652198"/>
                <a:gd name="connsiteY5" fmla="*/ 726566 h 2176276"/>
                <a:gd name="connsiteX6" fmla="*/ 2177767 w 5652198"/>
                <a:gd name="connsiteY6" fmla="*/ 627124 h 2176276"/>
                <a:gd name="connsiteX7" fmla="*/ 2419103 w 5652198"/>
                <a:gd name="connsiteY7" fmla="*/ 731163 h 2176276"/>
                <a:gd name="connsiteX8" fmla="*/ 2745586 w 5652198"/>
                <a:gd name="connsiteY8" fmla="*/ 706184 h 2176276"/>
                <a:gd name="connsiteX9" fmla="*/ 2748224 w 5652198"/>
                <a:gd name="connsiteY9" fmla="*/ 0 h 2176276"/>
                <a:gd name="connsiteX10" fmla="*/ 2853732 w 5652198"/>
                <a:gd name="connsiteY10" fmla="*/ 20097 h 2176276"/>
                <a:gd name="connsiteX11" fmla="*/ 2974312 w 5652198"/>
                <a:gd name="connsiteY11" fmla="*/ 40193 h 2176276"/>
                <a:gd name="connsiteX12" fmla="*/ 3260690 w 5652198"/>
                <a:gd name="connsiteY12" fmla="*/ 125604 h 2176276"/>
                <a:gd name="connsiteX13" fmla="*/ 3516923 w 5652198"/>
                <a:gd name="connsiteY13" fmla="*/ 261257 h 2176276"/>
                <a:gd name="connsiteX14" fmla="*/ 3928905 w 5652198"/>
                <a:gd name="connsiteY14" fmla="*/ 487345 h 2176276"/>
                <a:gd name="connsiteX15" fmla="*/ 4059534 w 5652198"/>
                <a:gd name="connsiteY15" fmla="*/ 567732 h 2176276"/>
                <a:gd name="connsiteX16" fmla="*/ 4099727 w 5652198"/>
                <a:gd name="connsiteY16" fmla="*/ 597877 h 2176276"/>
                <a:gd name="connsiteX17" fmla="*/ 4471516 w 5652198"/>
                <a:gd name="connsiteY17" fmla="*/ 628022 h 2176276"/>
                <a:gd name="connsiteX18" fmla="*/ 4883499 w 5652198"/>
                <a:gd name="connsiteY18" fmla="*/ 703384 h 2176276"/>
                <a:gd name="connsiteX19" fmla="*/ 5159828 w 5652198"/>
                <a:gd name="connsiteY19" fmla="*/ 768699 h 2176276"/>
                <a:gd name="connsiteX20" fmla="*/ 5330650 w 5652198"/>
                <a:gd name="connsiteY20" fmla="*/ 844061 h 2176276"/>
                <a:gd name="connsiteX21" fmla="*/ 5526593 w 5652198"/>
                <a:gd name="connsiteY21" fmla="*/ 989762 h 2176276"/>
                <a:gd name="connsiteX22" fmla="*/ 5541666 w 5652198"/>
                <a:gd name="connsiteY22" fmla="*/ 1060101 h 2176276"/>
                <a:gd name="connsiteX23" fmla="*/ 5556738 w 5652198"/>
                <a:gd name="connsiteY23" fmla="*/ 1160584 h 2176276"/>
                <a:gd name="connsiteX24" fmla="*/ 5541666 w 5652198"/>
                <a:gd name="connsiteY24" fmla="*/ 1190729 h 2176276"/>
                <a:gd name="connsiteX25" fmla="*/ 5581859 w 5652198"/>
                <a:gd name="connsiteY25" fmla="*/ 1240971 h 2176276"/>
                <a:gd name="connsiteX26" fmla="*/ 5612004 w 5652198"/>
                <a:gd name="connsiteY26" fmla="*/ 1301261 h 2176276"/>
                <a:gd name="connsiteX27" fmla="*/ 5612004 w 5652198"/>
                <a:gd name="connsiteY27" fmla="*/ 1376624 h 2176276"/>
                <a:gd name="connsiteX28" fmla="*/ 5647173 w 5652198"/>
                <a:gd name="connsiteY28" fmla="*/ 1436914 h 2176276"/>
                <a:gd name="connsiteX29" fmla="*/ 5637125 w 5652198"/>
                <a:gd name="connsiteY29" fmla="*/ 1547446 h 2176276"/>
                <a:gd name="connsiteX30" fmla="*/ 5617028 w 5652198"/>
                <a:gd name="connsiteY30" fmla="*/ 1627833 h 2176276"/>
                <a:gd name="connsiteX31" fmla="*/ 5637125 w 5652198"/>
                <a:gd name="connsiteY31" fmla="*/ 1718268 h 2176276"/>
                <a:gd name="connsiteX32" fmla="*/ 5652198 w 5652198"/>
                <a:gd name="connsiteY32" fmla="*/ 1753437 h 2176276"/>
                <a:gd name="connsiteX33" fmla="*/ 5531617 w 5652198"/>
                <a:gd name="connsiteY33" fmla="*/ 1813727 h 2176276"/>
                <a:gd name="connsiteX34" fmla="*/ 5531617 w 5652198"/>
                <a:gd name="connsiteY34" fmla="*/ 1813727 h 2176276"/>
                <a:gd name="connsiteX35" fmla="*/ 5446206 w 5652198"/>
                <a:gd name="connsiteY35" fmla="*/ 1874017 h 2176276"/>
                <a:gd name="connsiteX36" fmla="*/ 5109587 w 5652198"/>
                <a:gd name="connsiteY36" fmla="*/ 1879042 h 2176276"/>
                <a:gd name="connsiteX37" fmla="*/ 4934316 w 5652198"/>
                <a:gd name="connsiteY37" fmla="*/ 1877650 h 2176276"/>
                <a:gd name="connsiteX38" fmla="*/ 4092060 w 5652198"/>
                <a:gd name="connsiteY38" fmla="*/ 1858993 h 2176276"/>
                <a:gd name="connsiteX39" fmla="*/ 1217463 w 5652198"/>
                <a:gd name="connsiteY39" fmla="*/ 1833598 h 2176276"/>
                <a:gd name="connsiteX40" fmla="*/ 338560 w 5652198"/>
                <a:gd name="connsiteY40" fmla="*/ 1778558 h 2176276"/>
                <a:gd name="connsiteX41" fmla="*/ 0 w 5652198"/>
                <a:gd name="connsiteY41" fmla="*/ 1778558 h 2176276"/>
                <a:gd name="connsiteX0" fmla="*/ 0 w 5313638"/>
                <a:gd name="connsiteY0" fmla="*/ 1778558 h 2176276"/>
                <a:gd name="connsiteX1" fmla="*/ 2409499 w 5313638"/>
                <a:gd name="connsiteY1" fmla="*/ 1836723 h 2176276"/>
                <a:gd name="connsiteX2" fmla="*/ 2403946 w 5313638"/>
                <a:gd name="connsiteY2" fmla="*/ 985595 h 2176276"/>
                <a:gd name="connsiteX3" fmla="*/ 2077196 w 5313638"/>
                <a:gd name="connsiteY3" fmla="*/ 970192 h 2176276"/>
                <a:gd name="connsiteX4" fmla="*/ 1728322 w 5313638"/>
                <a:gd name="connsiteY4" fmla="*/ 1054844 h 2176276"/>
                <a:gd name="connsiteX5" fmla="*/ 1665915 w 5313638"/>
                <a:gd name="connsiteY5" fmla="*/ 726566 h 2176276"/>
                <a:gd name="connsiteX6" fmla="*/ 1839207 w 5313638"/>
                <a:gd name="connsiteY6" fmla="*/ 627124 h 2176276"/>
                <a:gd name="connsiteX7" fmla="*/ 2080543 w 5313638"/>
                <a:gd name="connsiteY7" fmla="*/ 731163 h 2176276"/>
                <a:gd name="connsiteX8" fmla="*/ 2407026 w 5313638"/>
                <a:gd name="connsiteY8" fmla="*/ 706184 h 2176276"/>
                <a:gd name="connsiteX9" fmla="*/ 2409664 w 5313638"/>
                <a:gd name="connsiteY9" fmla="*/ 0 h 2176276"/>
                <a:gd name="connsiteX10" fmla="*/ 2515172 w 5313638"/>
                <a:gd name="connsiteY10" fmla="*/ 20097 h 2176276"/>
                <a:gd name="connsiteX11" fmla="*/ 2635752 w 5313638"/>
                <a:gd name="connsiteY11" fmla="*/ 40193 h 2176276"/>
                <a:gd name="connsiteX12" fmla="*/ 2922130 w 5313638"/>
                <a:gd name="connsiteY12" fmla="*/ 125604 h 2176276"/>
                <a:gd name="connsiteX13" fmla="*/ 3178363 w 5313638"/>
                <a:gd name="connsiteY13" fmla="*/ 261257 h 2176276"/>
                <a:gd name="connsiteX14" fmla="*/ 3590345 w 5313638"/>
                <a:gd name="connsiteY14" fmla="*/ 487345 h 2176276"/>
                <a:gd name="connsiteX15" fmla="*/ 3720974 w 5313638"/>
                <a:gd name="connsiteY15" fmla="*/ 567732 h 2176276"/>
                <a:gd name="connsiteX16" fmla="*/ 3761167 w 5313638"/>
                <a:gd name="connsiteY16" fmla="*/ 597877 h 2176276"/>
                <a:gd name="connsiteX17" fmla="*/ 4132956 w 5313638"/>
                <a:gd name="connsiteY17" fmla="*/ 628022 h 2176276"/>
                <a:gd name="connsiteX18" fmla="*/ 4544939 w 5313638"/>
                <a:gd name="connsiteY18" fmla="*/ 703384 h 2176276"/>
                <a:gd name="connsiteX19" fmla="*/ 4821268 w 5313638"/>
                <a:gd name="connsiteY19" fmla="*/ 768699 h 2176276"/>
                <a:gd name="connsiteX20" fmla="*/ 4992090 w 5313638"/>
                <a:gd name="connsiteY20" fmla="*/ 844061 h 2176276"/>
                <a:gd name="connsiteX21" fmla="*/ 5188033 w 5313638"/>
                <a:gd name="connsiteY21" fmla="*/ 989762 h 2176276"/>
                <a:gd name="connsiteX22" fmla="*/ 5203106 w 5313638"/>
                <a:gd name="connsiteY22" fmla="*/ 1060101 h 2176276"/>
                <a:gd name="connsiteX23" fmla="*/ 5218178 w 5313638"/>
                <a:gd name="connsiteY23" fmla="*/ 1160584 h 2176276"/>
                <a:gd name="connsiteX24" fmla="*/ 5203106 w 5313638"/>
                <a:gd name="connsiteY24" fmla="*/ 1190729 h 2176276"/>
                <a:gd name="connsiteX25" fmla="*/ 5243299 w 5313638"/>
                <a:gd name="connsiteY25" fmla="*/ 1240971 h 2176276"/>
                <a:gd name="connsiteX26" fmla="*/ 5273444 w 5313638"/>
                <a:gd name="connsiteY26" fmla="*/ 1301261 h 2176276"/>
                <a:gd name="connsiteX27" fmla="*/ 5273444 w 5313638"/>
                <a:gd name="connsiteY27" fmla="*/ 1376624 h 2176276"/>
                <a:gd name="connsiteX28" fmla="*/ 5308613 w 5313638"/>
                <a:gd name="connsiteY28" fmla="*/ 1436914 h 2176276"/>
                <a:gd name="connsiteX29" fmla="*/ 5298565 w 5313638"/>
                <a:gd name="connsiteY29" fmla="*/ 1547446 h 2176276"/>
                <a:gd name="connsiteX30" fmla="*/ 5278468 w 5313638"/>
                <a:gd name="connsiteY30" fmla="*/ 1627833 h 2176276"/>
                <a:gd name="connsiteX31" fmla="*/ 5298565 w 5313638"/>
                <a:gd name="connsiteY31" fmla="*/ 1718268 h 2176276"/>
                <a:gd name="connsiteX32" fmla="*/ 5313638 w 5313638"/>
                <a:gd name="connsiteY32" fmla="*/ 1753437 h 2176276"/>
                <a:gd name="connsiteX33" fmla="*/ 5193057 w 5313638"/>
                <a:gd name="connsiteY33" fmla="*/ 1813727 h 2176276"/>
                <a:gd name="connsiteX34" fmla="*/ 5193057 w 5313638"/>
                <a:gd name="connsiteY34" fmla="*/ 1813727 h 2176276"/>
                <a:gd name="connsiteX35" fmla="*/ 5107646 w 5313638"/>
                <a:gd name="connsiteY35" fmla="*/ 1874017 h 2176276"/>
                <a:gd name="connsiteX36" fmla="*/ 4771027 w 5313638"/>
                <a:gd name="connsiteY36" fmla="*/ 1879042 h 2176276"/>
                <a:gd name="connsiteX37" fmla="*/ 4595756 w 5313638"/>
                <a:gd name="connsiteY37" fmla="*/ 1877650 h 2176276"/>
                <a:gd name="connsiteX38" fmla="*/ 3753500 w 5313638"/>
                <a:gd name="connsiteY38" fmla="*/ 1858993 h 2176276"/>
                <a:gd name="connsiteX39" fmla="*/ 878903 w 5313638"/>
                <a:gd name="connsiteY39" fmla="*/ 1833598 h 2176276"/>
                <a:gd name="connsiteX40" fmla="*/ 0 w 5313638"/>
                <a:gd name="connsiteY40" fmla="*/ 1778558 h 2176276"/>
                <a:gd name="connsiteX0" fmla="*/ 22714 w 4457449"/>
                <a:gd name="connsiteY0" fmla="*/ 1833598 h 2176276"/>
                <a:gd name="connsiteX1" fmla="*/ 1553310 w 4457449"/>
                <a:gd name="connsiteY1" fmla="*/ 1836723 h 2176276"/>
                <a:gd name="connsiteX2" fmla="*/ 1547757 w 4457449"/>
                <a:gd name="connsiteY2" fmla="*/ 985595 h 2176276"/>
                <a:gd name="connsiteX3" fmla="*/ 1221007 w 4457449"/>
                <a:gd name="connsiteY3" fmla="*/ 970192 h 2176276"/>
                <a:gd name="connsiteX4" fmla="*/ 872133 w 4457449"/>
                <a:gd name="connsiteY4" fmla="*/ 1054844 h 2176276"/>
                <a:gd name="connsiteX5" fmla="*/ 809726 w 4457449"/>
                <a:gd name="connsiteY5" fmla="*/ 726566 h 2176276"/>
                <a:gd name="connsiteX6" fmla="*/ 983018 w 4457449"/>
                <a:gd name="connsiteY6" fmla="*/ 627124 h 2176276"/>
                <a:gd name="connsiteX7" fmla="*/ 1224354 w 4457449"/>
                <a:gd name="connsiteY7" fmla="*/ 731163 h 2176276"/>
                <a:gd name="connsiteX8" fmla="*/ 1550837 w 4457449"/>
                <a:gd name="connsiteY8" fmla="*/ 706184 h 2176276"/>
                <a:gd name="connsiteX9" fmla="*/ 1553475 w 4457449"/>
                <a:gd name="connsiteY9" fmla="*/ 0 h 2176276"/>
                <a:gd name="connsiteX10" fmla="*/ 1658983 w 4457449"/>
                <a:gd name="connsiteY10" fmla="*/ 20097 h 2176276"/>
                <a:gd name="connsiteX11" fmla="*/ 1779563 w 4457449"/>
                <a:gd name="connsiteY11" fmla="*/ 40193 h 2176276"/>
                <a:gd name="connsiteX12" fmla="*/ 2065941 w 4457449"/>
                <a:gd name="connsiteY12" fmla="*/ 125604 h 2176276"/>
                <a:gd name="connsiteX13" fmla="*/ 2322174 w 4457449"/>
                <a:gd name="connsiteY13" fmla="*/ 261257 h 2176276"/>
                <a:gd name="connsiteX14" fmla="*/ 2734156 w 4457449"/>
                <a:gd name="connsiteY14" fmla="*/ 487345 h 2176276"/>
                <a:gd name="connsiteX15" fmla="*/ 2864785 w 4457449"/>
                <a:gd name="connsiteY15" fmla="*/ 567732 h 2176276"/>
                <a:gd name="connsiteX16" fmla="*/ 2904978 w 4457449"/>
                <a:gd name="connsiteY16" fmla="*/ 597877 h 2176276"/>
                <a:gd name="connsiteX17" fmla="*/ 3276767 w 4457449"/>
                <a:gd name="connsiteY17" fmla="*/ 628022 h 2176276"/>
                <a:gd name="connsiteX18" fmla="*/ 3688750 w 4457449"/>
                <a:gd name="connsiteY18" fmla="*/ 703384 h 2176276"/>
                <a:gd name="connsiteX19" fmla="*/ 3965079 w 4457449"/>
                <a:gd name="connsiteY19" fmla="*/ 768699 h 2176276"/>
                <a:gd name="connsiteX20" fmla="*/ 4135901 w 4457449"/>
                <a:gd name="connsiteY20" fmla="*/ 844061 h 2176276"/>
                <a:gd name="connsiteX21" fmla="*/ 4331844 w 4457449"/>
                <a:gd name="connsiteY21" fmla="*/ 989762 h 2176276"/>
                <a:gd name="connsiteX22" fmla="*/ 4346917 w 4457449"/>
                <a:gd name="connsiteY22" fmla="*/ 1060101 h 2176276"/>
                <a:gd name="connsiteX23" fmla="*/ 4361989 w 4457449"/>
                <a:gd name="connsiteY23" fmla="*/ 1160584 h 2176276"/>
                <a:gd name="connsiteX24" fmla="*/ 4346917 w 4457449"/>
                <a:gd name="connsiteY24" fmla="*/ 1190729 h 2176276"/>
                <a:gd name="connsiteX25" fmla="*/ 4387110 w 4457449"/>
                <a:gd name="connsiteY25" fmla="*/ 1240971 h 2176276"/>
                <a:gd name="connsiteX26" fmla="*/ 4417255 w 4457449"/>
                <a:gd name="connsiteY26" fmla="*/ 1301261 h 2176276"/>
                <a:gd name="connsiteX27" fmla="*/ 4417255 w 4457449"/>
                <a:gd name="connsiteY27" fmla="*/ 1376624 h 2176276"/>
                <a:gd name="connsiteX28" fmla="*/ 4452424 w 4457449"/>
                <a:gd name="connsiteY28" fmla="*/ 1436914 h 2176276"/>
                <a:gd name="connsiteX29" fmla="*/ 4442376 w 4457449"/>
                <a:gd name="connsiteY29" fmla="*/ 1547446 h 2176276"/>
                <a:gd name="connsiteX30" fmla="*/ 4422279 w 4457449"/>
                <a:gd name="connsiteY30" fmla="*/ 1627833 h 2176276"/>
                <a:gd name="connsiteX31" fmla="*/ 4442376 w 4457449"/>
                <a:gd name="connsiteY31" fmla="*/ 1718268 h 2176276"/>
                <a:gd name="connsiteX32" fmla="*/ 4457449 w 4457449"/>
                <a:gd name="connsiteY32" fmla="*/ 1753437 h 2176276"/>
                <a:gd name="connsiteX33" fmla="*/ 4336868 w 4457449"/>
                <a:gd name="connsiteY33" fmla="*/ 1813727 h 2176276"/>
                <a:gd name="connsiteX34" fmla="*/ 4336868 w 4457449"/>
                <a:gd name="connsiteY34" fmla="*/ 1813727 h 2176276"/>
                <a:gd name="connsiteX35" fmla="*/ 4251457 w 4457449"/>
                <a:gd name="connsiteY35" fmla="*/ 1874017 h 2176276"/>
                <a:gd name="connsiteX36" fmla="*/ 3914838 w 4457449"/>
                <a:gd name="connsiteY36" fmla="*/ 1879042 h 2176276"/>
                <a:gd name="connsiteX37" fmla="*/ 3739567 w 4457449"/>
                <a:gd name="connsiteY37" fmla="*/ 1877650 h 2176276"/>
                <a:gd name="connsiteX38" fmla="*/ 2897311 w 4457449"/>
                <a:gd name="connsiteY38" fmla="*/ 1858993 h 2176276"/>
                <a:gd name="connsiteX39" fmla="*/ 22714 w 4457449"/>
                <a:gd name="connsiteY39" fmla="*/ 1833598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56630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35078 w 3647723"/>
                <a:gd name="connsiteY7" fmla="*/ 55697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435078 w 3647723"/>
                <a:gd name="connsiteY6" fmla="*/ 556974 h 2176276"/>
                <a:gd name="connsiteX7" fmla="*/ 741111 w 3647723"/>
                <a:gd name="connsiteY7" fmla="*/ 706184 h 2176276"/>
                <a:gd name="connsiteX8" fmla="*/ 743749 w 3647723"/>
                <a:gd name="connsiteY8" fmla="*/ 0 h 2176276"/>
                <a:gd name="connsiteX9" fmla="*/ 849257 w 3647723"/>
                <a:gd name="connsiteY9" fmla="*/ 20097 h 2176276"/>
                <a:gd name="connsiteX10" fmla="*/ 969837 w 3647723"/>
                <a:gd name="connsiteY10" fmla="*/ 40193 h 2176276"/>
                <a:gd name="connsiteX11" fmla="*/ 1256215 w 3647723"/>
                <a:gd name="connsiteY11" fmla="*/ 125604 h 2176276"/>
                <a:gd name="connsiteX12" fmla="*/ 1512448 w 3647723"/>
                <a:gd name="connsiteY12" fmla="*/ 261257 h 2176276"/>
                <a:gd name="connsiteX13" fmla="*/ 1924430 w 3647723"/>
                <a:gd name="connsiteY13" fmla="*/ 487345 h 2176276"/>
                <a:gd name="connsiteX14" fmla="*/ 2055059 w 3647723"/>
                <a:gd name="connsiteY14" fmla="*/ 567732 h 2176276"/>
                <a:gd name="connsiteX15" fmla="*/ 2095252 w 3647723"/>
                <a:gd name="connsiteY15" fmla="*/ 597877 h 2176276"/>
                <a:gd name="connsiteX16" fmla="*/ 2467041 w 3647723"/>
                <a:gd name="connsiteY16" fmla="*/ 628022 h 2176276"/>
                <a:gd name="connsiteX17" fmla="*/ 2879024 w 3647723"/>
                <a:gd name="connsiteY17" fmla="*/ 703384 h 2176276"/>
                <a:gd name="connsiteX18" fmla="*/ 3155353 w 3647723"/>
                <a:gd name="connsiteY18" fmla="*/ 768699 h 2176276"/>
                <a:gd name="connsiteX19" fmla="*/ 3326175 w 3647723"/>
                <a:gd name="connsiteY19" fmla="*/ 844061 h 2176276"/>
                <a:gd name="connsiteX20" fmla="*/ 3522118 w 3647723"/>
                <a:gd name="connsiteY20" fmla="*/ 989762 h 2176276"/>
                <a:gd name="connsiteX21" fmla="*/ 3537191 w 3647723"/>
                <a:gd name="connsiteY21" fmla="*/ 1060101 h 2176276"/>
                <a:gd name="connsiteX22" fmla="*/ 3552263 w 3647723"/>
                <a:gd name="connsiteY22" fmla="*/ 1160584 h 2176276"/>
                <a:gd name="connsiteX23" fmla="*/ 3537191 w 3647723"/>
                <a:gd name="connsiteY23" fmla="*/ 1190729 h 2176276"/>
                <a:gd name="connsiteX24" fmla="*/ 3577384 w 3647723"/>
                <a:gd name="connsiteY24" fmla="*/ 1240971 h 2176276"/>
                <a:gd name="connsiteX25" fmla="*/ 3607529 w 3647723"/>
                <a:gd name="connsiteY25" fmla="*/ 1301261 h 2176276"/>
                <a:gd name="connsiteX26" fmla="*/ 3607529 w 3647723"/>
                <a:gd name="connsiteY26" fmla="*/ 1376624 h 2176276"/>
                <a:gd name="connsiteX27" fmla="*/ 3642698 w 3647723"/>
                <a:gd name="connsiteY27" fmla="*/ 1436914 h 2176276"/>
                <a:gd name="connsiteX28" fmla="*/ 3632650 w 3647723"/>
                <a:gd name="connsiteY28" fmla="*/ 1547446 h 2176276"/>
                <a:gd name="connsiteX29" fmla="*/ 3612553 w 3647723"/>
                <a:gd name="connsiteY29" fmla="*/ 1627833 h 2176276"/>
                <a:gd name="connsiteX30" fmla="*/ 3632650 w 3647723"/>
                <a:gd name="connsiteY30" fmla="*/ 1718268 h 2176276"/>
                <a:gd name="connsiteX31" fmla="*/ 3647723 w 3647723"/>
                <a:gd name="connsiteY31" fmla="*/ 1753437 h 2176276"/>
                <a:gd name="connsiteX32" fmla="*/ 3527142 w 3647723"/>
                <a:gd name="connsiteY32" fmla="*/ 1813727 h 2176276"/>
                <a:gd name="connsiteX33" fmla="*/ 3527142 w 3647723"/>
                <a:gd name="connsiteY33" fmla="*/ 1813727 h 2176276"/>
                <a:gd name="connsiteX34" fmla="*/ 3441731 w 3647723"/>
                <a:gd name="connsiteY34" fmla="*/ 1874017 h 2176276"/>
                <a:gd name="connsiteX35" fmla="*/ 3105112 w 3647723"/>
                <a:gd name="connsiteY35" fmla="*/ 1879042 h 2176276"/>
                <a:gd name="connsiteX36" fmla="*/ 2929841 w 3647723"/>
                <a:gd name="connsiteY36" fmla="*/ 1877650 h 2176276"/>
                <a:gd name="connsiteX37" fmla="*/ 2087585 w 3647723"/>
                <a:gd name="connsiteY37" fmla="*/ 1858993 h 2176276"/>
                <a:gd name="connsiteX0" fmla="*/ 2025178 w 3585316"/>
                <a:gd name="connsiteY0" fmla="*/ 1858993 h 2176276"/>
                <a:gd name="connsiteX1" fmla="*/ 670952 w 3585316"/>
                <a:gd name="connsiteY1" fmla="*/ 1846676 h 2176276"/>
                <a:gd name="connsiteX2" fmla="*/ 675624 w 3585316"/>
                <a:gd name="connsiteY2" fmla="*/ 1070201 h 2176276"/>
                <a:gd name="connsiteX3" fmla="*/ 348874 w 3585316"/>
                <a:gd name="connsiteY3" fmla="*/ 1214056 h 2176276"/>
                <a:gd name="connsiteX4" fmla="*/ 0 w 3585316"/>
                <a:gd name="connsiteY4" fmla="*/ 1054844 h 2176276"/>
                <a:gd name="connsiteX5" fmla="*/ 372671 w 3585316"/>
                <a:gd name="connsiteY5" fmla="*/ 556974 h 2176276"/>
                <a:gd name="connsiteX6" fmla="*/ 678704 w 3585316"/>
                <a:gd name="connsiteY6" fmla="*/ 706184 h 2176276"/>
                <a:gd name="connsiteX7" fmla="*/ 681342 w 3585316"/>
                <a:gd name="connsiteY7" fmla="*/ 0 h 2176276"/>
                <a:gd name="connsiteX8" fmla="*/ 786850 w 3585316"/>
                <a:gd name="connsiteY8" fmla="*/ 20097 h 2176276"/>
                <a:gd name="connsiteX9" fmla="*/ 907430 w 3585316"/>
                <a:gd name="connsiteY9" fmla="*/ 40193 h 2176276"/>
                <a:gd name="connsiteX10" fmla="*/ 1193808 w 3585316"/>
                <a:gd name="connsiteY10" fmla="*/ 125604 h 2176276"/>
                <a:gd name="connsiteX11" fmla="*/ 1450041 w 3585316"/>
                <a:gd name="connsiteY11" fmla="*/ 261257 h 2176276"/>
                <a:gd name="connsiteX12" fmla="*/ 1862023 w 3585316"/>
                <a:gd name="connsiteY12" fmla="*/ 487345 h 2176276"/>
                <a:gd name="connsiteX13" fmla="*/ 1992652 w 3585316"/>
                <a:gd name="connsiteY13" fmla="*/ 567732 h 2176276"/>
                <a:gd name="connsiteX14" fmla="*/ 2032845 w 3585316"/>
                <a:gd name="connsiteY14" fmla="*/ 597877 h 2176276"/>
                <a:gd name="connsiteX15" fmla="*/ 2404634 w 3585316"/>
                <a:gd name="connsiteY15" fmla="*/ 628022 h 2176276"/>
                <a:gd name="connsiteX16" fmla="*/ 2816617 w 3585316"/>
                <a:gd name="connsiteY16" fmla="*/ 703384 h 2176276"/>
                <a:gd name="connsiteX17" fmla="*/ 3092946 w 3585316"/>
                <a:gd name="connsiteY17" fmla="*/ 768699 h 2176276"/>
                <a:gd name="connsiteX18" fmla="*/ 3263768 w 3585316"/>
                <a:gd name="connsiteY18" fmla="*/ 844061 h 2176276"/>
                <a:gd name="connsiteX19" fmla="*/ 3459711 w 3585316"/>
                <a:gd name="connsiteY19" fmla="*/ 989762 h 2176276"/>
                <a:gd name="connsiteX20" fmla="*/ 3474784 w 3585316"/>
                <a:gd name="connsiteY20" fmla="*/ 1060101 h 2176276"/>
                <a:gd name="connsiteX21" fmla="*/ 3489856 w 3585316"/>
                <a:gd name="connsiteY21" fmla="*/ 1160584 h 2176276"/>
                <a:gd name="connsiteX22" fmla="*/ 3474784 w 3585316"/>
                <a:gd name="connsiteY22" fmla="*/ 1190729 h 2176276"/>
                <a:gd name="connsiteX23" fmla="*/ 3514977 w 3585316"/>
                <a:gd name="connsiteY23" fmla="*/ 1240971 h 2176276"/>
                <a:gd name="connsiteX24" fmla="*/ 3545122 w 3585316"/>
                <a:gd name="connsiteY24" fmla="*/ 1301261 h 2176276"/>
                <a:gd name="connsiteX25" fmla="*/ 3545122 w 3585316"/>
                <a:gd name="connsiteY25" fmla="*/ 1376624 h 2176276"/>
                <a:gd name="connsiteX26" fmla="*/ 3580291 w 3585316"/>
                <a:gd name="connsiteY26" fmla="*/ 1436914 h 2176276"/>
                <a:gd name="connsiteX27" fmla="*/ 3570243 w 3585316"/>
                <a:gd name="connsiteY27" fmla="*/ 1547446 h 2176276"/>
                <a:gd name="connsiteX28" fmla="*/ 3550146 w 3585316"/>
                <a:gd name="connsiteY28" fmla="*/ 1627833 h 2176276"/>
                <a:gd name="connsiteX29" fmla="*/ 3570243 w 3585316"/>
                <a:gd name="connsiteY29" fmla="*/ 1718268 h 2176276"/>
                <a:gd name="connsiteX30" fmla="*/ 3585316 w 3585316"/>
                <a:gd name="connsiteY30" fmla="*/ 1753437 h 2176276"/>
                <a:gd name="connsiteX31" fmla="*/ 3464735 w 3585316"/>
                <a:gd name="connsiteY31" fmla="*/ 1813727 h 2176276"/>
                <a:gd name="connsiteX32" fmla="*/ 3464735 w 3585316"/>
                <a:gd name="connsiteY32" fmla="*/ 1813727 h 2176276"/>
                <a:gd name="connsiteX33" fmla="*/ 3379324 w 3585316"/>
                <a:gd name="connsiteY33" fmla="*/ 1874017 h 2176276"/>
                <a:gd name="connsiteX34" fmla="*/ 3042705 w 3585316"/>
                <a:gd name="connsiteY34" fmla="*/ 1879042 h 2176276"/>
                <a:gd name="connsiteX35" fmla="*/ 2867434 w 3585316"/>
                <a:gd name="connsiteY35" fmla="*/ 1877650 h 2176276"/>
                <a:gd name="connsiteX36" fmla="*/ 2025178 w 3585316"/>
                <a:gd name="connsiteY36" fmla="*/ 1858993 h 2176276"/>
                <a:gd name="connsiteX0" fmla="*/ 1676304 w 3236442"/>
                <a:gd name="connsiteY0" fmla="*/ 1858993 h 2176276"/>
                <a:gd name="connsiteX1" fmla="*/ 322078 w 3236442"/>
                <a:gd name="connsiteY1" fmla="*/ 1846676 h 2176276"/>
                <a:gd name="connsiteX2" fmla="*/ 326750 w 3236442"/>
                <a:gd name="connsiteY2" fmla="*/ 1070201 h 2176276"/>
                <a:gd name="connsiteX3" fmla="*/ 0 w 3236442"/>
                <a:gd name="connsiteY3" fmla="*/ 1214056 h 2176276"/>
                <a:gd name="connsiteX4" fmla="*/ 23797 w 3236442"/>
                <a:gd name="connsiteY4" fmla="*/ 556974 h 2176276"/>
                <a:gd name="connsiteX5" fmla="*/ 329830 w 3236442"/>
                <a:gd name="connsiteY5" fmla="*/ 706184 h 2176276"/>
                <a:gd name="connsiteX6" fmla="*/ 332468 w 3236442"/>
                <a:gd name="connsiteY6" fmla="*/ 0 h 2176276"/>
                <a:gd name="connsiteX7" fmla="*/ 437976 w 3236442"/>
                <a:gd name="connsiteY7" fmla="*/ 20097 h 2176276"/>
                <a:gd name="connsiteX8" fmla="*/ 558556 w 3236442"/>
                <a:gd name="connsiteY8" fmla="*/ 40193 h 2176276"/>
                <a:gd name="connsiteX9" fmla="*/ 844934 w 3236442"/>
                <a:gd name="connsiteY9" fmla="*/ 125604 h 2176276"/>
                <a:gd name="connsiteX10" fmla="*/ 1101167 w 3236442"/>
                <a:gd name="connsiteY10" fmla="*/ 261257 h 2176276"/>
                <a:gd name="connsiteX11" fmla="*/ 1513149 w 3236442"/>
                <a:gd name="connsiteY11" fmla="*/ 487345 h 2176276"/>
                <a:gd name="connsiteX12" fmla="*/ 1643778 w 3236442"/>
                <a:gd name="connsiteY12" fmla="*/ 567732 h 2176276"/>
                <a:gd name="connsiteX13" fmla="*/ 1683971 w 3236442"/>
                <a:gd name="connsiteY13" fmla="*/ 597877 h 2176276"/>
                <a:gd name="connsiteX14" fmla="*/ 2055760 w 3236442"/>
                <a:gd name="connsiteY14" fmla="*/ 628022 h 2176276"/>
                <a:gd name="connsiteX15" fmla="*/ 2467743 w 3236442"/>
                <a:gd name="connsiteY15" fmla="*/ 703384 h 2176276"/>
                <a:gd name="connsiteX16" fmla="*/ 2744072 w 3236442"/>
                <a:gd name="connsiteY16" fmla="*/ 768699 h 2176276"/>
                <a:gd name="connsiteX17" fmla="*/ 2914894 w 3236442"/>
                <a:gd name="connsiteY17" fmla="*/ 844061 h 2176276"/>
                <a:gd name="connsiteX18" fmla="*/ 3110837 w 3236442"/>
                <a:gd name="connsiteY18" fmla="*/ 989762 h 2176276"/>
                <a:gd name="connsiteX19" fmla="*/ 3125910 w 3236442"/>
                <a:gd name="connsiteY19" fmla="*/ 1060101 h 2176276"/>
                <a:gd name="connsiteX20" fmla="*/ 3140982 w 3236442"/>
                <a:gd name="connsiteY20" fmla="*/ 1160584 h 2176276"/>
                <a:gd name="connsiteX21" fmla="*/ 3125910 w 3236442"/>
                <a:gd name="connsiteY21" fmla="*/ 1190729 h 2176276"/>
                <a:gd name="connsiteX22" fmla="*/ 3166103 w 3236442"/>
                <a:gd name="connsiteY22" fmla="*/ 1240971 h 2176276"/>
                <a:gd name="connsiteX23" fmla="*/ 3196248 w 3236442"/>
                <a:gd name="connsiteY23" fmla="*/ 1301261 h 2176276"/>
                <a:gd name="connsiteX24" fmla="*/ 3196248 w 3236442"/>
                <a:gd name="connsiteY24" fmla="*/ 1376624 h 2176276"/>
                <a:gd name="connsiteX25" fmla="*/ 3231417 w 3236442"/>
                <a:gd name="connsiteY25" fmla="*/ 1436914 h 2176276"/>
                <a:gd name="connsiteX26" fmla="*/ 3221369 w 3236442"/>
                <a:gd name="connsiteY26" fmla="*/ 1547446 h 2176276"/>
                <a:gd name="connsiteX27" fmla="*/ 3201272 w 3236442"/>
                <a:gd name="connsiteY27" fmla="*/ 1627833 h 2176276"/>
                <a:gd name="connsiteX28" fmla="*/ 3221369 w 3236442"/>
                <a:gd name="connsiteY28" fmla="*/ 1718268 h 2176276"/>
                <a:gd name="connsiteX29" fmla="*/ 3236442 w 3236442"/>
                <a:gd name="connsiteY29" fmla="*/ 1753437 h 2176276"/>
                <a:gd name="connsiteX30" fmla="*/ 3115861 w 3236442"/>
                <a:gd name="connsiteY30" fmla="*/ 1813727 h 2176276"/>
                <a:gd name="connsiteX31" fmla="*/ 3115861 w 3236442"/>
                <a:gd name="connsiteY31" fmla="*/ 1813727 h 2176276"/>
                <a:gd name="connsiteX32" fmla="*/ 3030450 w 3236442"/>
                <a:gd name="connsiteY32" fmla="*/ 1874017 h 2176276"/>
                <a:gd name="connsiteX33" fmla="*/ 2693831 w 3236442"/>
                <a:gd name="connsiteY33" fmla="*/ 1879042 h 2176276"/>
                <a:gd name="connsiteX34" fmla="*/ 2518560 w 3236442"/>
                <a:gd name="connsiteY34" fmla="*/ 1877650 h 2176276"/>
                <a:gd name="connsiteX35" fmla="*/ 1676304 w 3236442"/>
                <a:gd name="connsiteY35" fmla="*/ 1858993 h 2176276"/>
                <a:gd name="connsiteX0" fmla="*/ 1731151 w 3291289"/>
                <a:gd name="connsiteY0" fmla="*/ 1858993 h 2176276"/>
                <a:gd name="connsiteX1" fmla="*/ 376925 w 3291289"/>
                <a:gd name="connsiteY1" fmla="*/ 1846676 h 2176276"/>
                <a:gd name="connsiteX2" fmla="*/ 381597 w 3291289"/>
                <a:gd name="connsiteY2" fmla="*/ 1070201 h 2176276"/>
                <a:gd name="connsiteX3" fmla="*/ 54847 w 3291289"/>
                <a:gd name="connsiteY3" fmla="*/ 1214056 h 2176276"/>
                <a:gd name="connsiteX4" fmla="*/ 78644 w 3291289"/>
                <a:gd name="connsiteY4" fmla="*/ 556974 h 2176276"/>
                <a:gd name="connsiteX5" fmla="*/ 384677 w 3291289"/>
                <a:gd name="connsiteY5" fmla="*/ 706184 h 2176276"/>
                <a:gd name="connsiteX6" fmla="*/ 387315 w 3291289"/>
                <a:gd name="connsiteY6" fmla="*/ 0 h 2176276"/>
                <a:gd name="connsiteX7" fmla="*/ 492823 w 3291289"/>
                <a:gd name="connsiteY7" fmla="*/ 20097 h 2176276"/>
                <a:gd name="connsiteX8" fmla="*/ 613403 w 3291289"/>
                <a:gd name="connsiteY8" fmla="*/ 40193 h 2176276"/>
                <a:gd name="connsiteX9" fmla="*/ 899781 w 3291289"/>
                <a:gd name="connsiteY9" fmla="*/ 125604 h 2176276"/>
                <a:gd name="connsiteX10" fmla="*/ 1156014 w 3291289"/>
                <a:gd name="connsiteY10" fmla="*/ 261257 h 2176276"/>
                <a:gd name="connsiteX11" fmla="*/ 1567996 w 3291289"/>
                <a:gd name="connsiteY11" fmla="*/ 487345 h 2176276"/>
                <a:gd name="connsiteX12" fmla="*/ 1698625 w 3291289"/>
                <a:gd name="connsiteY12" fmla="*/ 567732 h 2176276"/>
                <a:gd name="connsiteX13" fmla="*/ 1738818 w 3291289"/>
                <a:gd name="connsiteY13" fmla="*/ 597877 h 2176276"/>
                <a:gd name="connsiteX14" fmla="*/ 2110607 w 3291289"/>
                <a:gd name="connsiteY14" fmla="*/ 628022 h 2176276"/>
                <a:gd name="connsiteX15" fmla="*/ 2522590 w 3291289"/>
                <a:gd name="connsiteY15" fmla="*/ 703384 h 2176276"/>
                <a:gd name="connsiteX16" fmla="*/ 2798919 w 3291289"/>
                <a:gd name="connsiteY16" fmla="*/ 768699 h 2176276"/>
                <a:gd name="connsiteX17" fmla="*/ 2969741 w 3291289"/>
                <a:gd name="connsiteY17" fmla="*/ 844061 h 2176276"/>
                <a:gd name="connsiteX18" fmla="*/ 3165684 w 3291289"/>
                <a:gd name="connsiteY18" fmla="*/ 989762 h 2176276"/>
                <a:gd name="connsiteX19" fmla="*/ 3180757 w 3291289"/>
                <a:gd name="connsiteY19" fmla="*/ 1060101 h 2176276"/>
                <a:gd name="connsiteX20" fmla="*/ 3195829 w 3291289"/>
                <a:gd name="connsiteY20" fmla="*/ 1160584 h 2176276"/>
                <a:gd name="connsiteX21" fmla="*/ 3180757 w 3291289"/>
                <a:gd name="connsiteY21" fmla="*/ 1190729 h 2176276"/>
                <a:gd name="connsiteX22" fmla="*/ 3220950 w 3291289"/>
                <a:gd name="connsiteY22" fmla="*/ 1240971 h 2176276"/>
                <a:gd name="connsiteX23" fmla="*/ 3251095 w 3291289"/>
                <a:gd name="connsiteY23" fmla="*/ 1301261 h 2176276"/>
                <a:gd name="connsiteX24" fmla="*/ 3251095 w 3291289"/>
                <a:gd name="connsiteY24" fmla="*/ 1376624 h 2176276"/>
                <a:gd name="connsiteX25" fmla="*/ 3286264 w 3291289"/>
                <a:gd name="connsiteY25" fmla="*/ 1436914 h 2176276"/>
                <a:gd name="connsiteX26" fmla="*/ 3276216 w 3291289"/>
                <a:gd name="connsiteY26" fmla="*/ 1547446 h 2176276"/>
                <a:gd name="connsiteX27" fmla="*/ 3256119 w 3291289"/>
                <a:gd name="connsiteY27" fmla="*/ 1627833 h 2176276"/>
                <a:gd name="connsiteX28" fmla="*/ 3276216 w 3291289"/>
                <a:gd name="connsiteY28" fmla="*/ 1718268 h 2176276"/>
                <a:gd name="connsiteX29" fmla="*/ 3291289 w 3291289"/>
                <a:gd name="connsiteY29" fmla="*/ 1753437 h 2176276"/>
                <a:gd name="connsiteX30" fmla="*/ 3170708 w 3291289"/>
                <a:gd name="connsiteY30" fmla="*/ 1813727 h 2176276"/>
                <a:gd name="connsiteX31" fmla="*/ 3170708 w 3291289"/>
                <a:gd name="connsiteY31" fmla="*/ 1813727 h 2176276"/>
                <a:gd name="connsiteX32" fmla="*/ 3085297 w 3291289"/>
                <a:gd name="connsiteY32" fmla="*/ 1874017 h 2176276"/>
                <a:gd name="connsiteX33" fmla="*/ 2748678 w 3291289"/>
                <a:gd name="connsiteY33" fmla="*/ 1879042 h 2176276"/>
                <a:gd name="connsiteX34" fmla="*/ 2573407 w 3291289"/>
                <a:gd name="connsiteY34" fmla="*/ 1877650 h 2176276"/>
                <a:gd name="connsiteX35" fmla="*/ 1731151 w 3291289"/>
                <a:gd name="connsiteY35" fmla="*/ 1858993 h 2176276"/>
                <a:gd name="connsiteX0" fmla="*/ 1790016 w 3350154"/>
                <a:gd name="connsiteY0" fmla="*/ 1858993 h 2176276"/>
                <a:gd name="connsiteX1" fmla="*/ 435790 w 3350154"/>
                <a:gd name="connsiteY1" fmla="*/ 1846676 h 2176276"/>
                <a:gd name="connsiteX2" fmla="*/ 440462 w 3350154"/>
                <a:gd name="connsiteY2" fmla="*/ 1070201 h 2176276"/>
                <a:gd name="connsiteX3" fmla="*/ 113712 w 3350154"/>
                <a:gd name="connsiteY3" fmla="*/ 1214056 h 2176276"/>
                <a:gd name="connsiteX4" fmla="*/ 137509 w 3350154"/>
                <a:gd name="connsiteY4" fmla="*/ 556974 h 2176276"/>
                <a:gd name="connsiteX5" fmla="*/ 443542 w 3350154"/>
                <a:gd name="connsiteY5" fmla="*/ 706184 h 2176276"/>
                <a:gd name="connsiteX6" fmla="*/ 446180 w 3350154"/>
                <a:gd name="connsiteY6" fmla="*/ 0 h 2176276"/>
                <a:gd name="connsiteX7" fmla="*/ 551688 w 3350154"/>
                <a:gd name="connsiteY7" fmla="*/ 20097 h 2176276"/>
                <a:gd name="connsiteX8" fmla="*/ 672268 w 3350154"/>
                <a:gd name="connsiteY8" fmla="*/ 40193 h 2176276"/>
                <a:gd name="connsiteX9" fmla="*/ 958646 w 3350154"/>
                <a:gd name="connsiteY9" fmla="*/ 125604 h 2176276"/>
                <a:gd name="connsiteX10" fmla="*/ 1214879 w 3350154"/>
                <a:gd name="connsiteY10" fmla="*/ 261257 h 2176276"/>
                <a:gd name="connsiteX11" fmla="*/ 1626861 w 3350154"/>
                <a:gd name="connsiteY11" fmla="*/ 487345 h 2176276"/>
                <a:gd name="connsiteX12" fmla="*/ 1757490 w 3350154"/>
                <a:gd name="connsiteY12" fmla="*/ 567732 h 2176276"/>
                <a:gd name="connsiteX13" fmla="*/ 1797683 w 3350154"/>
                <a:gd name="connsiteY13" fmla="*/ 597877 h 2176276"/>
                <a:gd name="connsiteX14" fmla="*/ 2169472 w 3350154"/>
                <a:gd name="connsiteY14" fmla="*/ 628022 h 2176276"/>
                <a:gd name="connsiteX15" fmla="*/ 2581455 w 3350154"/>
                <a:gd name="connsiteY15" fmla="*/ 703384 h 2176276"/>
                <a:gd name="connsiteX16" fmla="*/ 2857784 w 3350154"/>
                <a:gd name="connsiteY16" fmla="*/ 768699 h 2176276"/>
                <a:gd name="connsiteX17" fmla="*/ 3028606 w 3350154"/>
                <a:gd name="connsiteY17" fmla="*/ 844061 h 2176276"/>
                <a:gd name="connsiteX18" fmla="*/ 3224549 w 3350154"/>
                <a:gd name="connsiteY18" fmla="*/ 989762 h 2176276"/>
                <a:gd name="connsiteX19" fmla="*/ 3239622 w 3350154"/>
                <a:gd name="connsiteY19" fmla="*/ 1060101 h 2176276"/>
                <a:gd name="connsiteX20" fmla="*/ 3254694 w 3350154"/>
                <a:gd name="connsiteY20" fmla="*/ 1160584 h 2176276"/>
                <a:gd name="connsiteX21" fmla="*/ 3239622 w 3350154"/>
                <a:gd name="connsiteY21" fmla="*/ 1190729 h 2176276"/>
                <a:gd name="connsiteX22" fmla="*/ 3279815 w 3350154"/>
                <a:gd name="connsiteY22" fmla="*/ 1240971 h 2176276"/>
                <a:gd name="connsiteX23" fmla="*/ 3309960 w 3350154"/>
                <a:gd name="connsiteY23" fmla="*/ 1301261 h 2176276"/>
                <a:gd name="connsiteX24" fmla="*/ 3309960 w 3350154"/>
                <a:gd name="connsiteY24" fmla="*/ 1376624 h 2176276"/>
                <a:gd name="connsiteX25" fmla="*/ 3345129 w 3350154"/>
                <a:gd name="connsiteY25" fmla="*/ 1436914 h 2176276"/>
                <a:gd name="connsiteX26" fmla="*/ 3335081 w 3350154"/>
                <a:gd name="connsiteY26" fmla="*/ 1547446 h 2176276"/>
                <a:gd name="connsiteX27" fmla="*/ 3314984 w 3350154"/>
                <a:gd name="connsiteY27" fmla="*/ 1627833 h 2176276"/>
                <a:gd name="connsiteX28" fmla="*/ 3335081 w 3350154"/>
                <a:gd name="connsiteY28" fmla="*/ 1718268 h 2176276"/>
                <a:gd name="connsiteX29" fmla="*/ 3350154 w 3350154"/>
                <a:gd name="connsiteY29" fmla="*/ 1753437 h 2176276"/>
                <a:gd name="connsiteX30" fmla="*/ 3229573 w 3350154"/>
                <a:gd name="connsiteY30" fmla="*/ 1813727 h 2176276"/>
                <a:gd name="connsiteX31" fmla="*/ 3229573 w 3350154"/>
                <a:gd name="connsiteY31" fmla="*/ 1813727 h 2176276"/>
                <a:gd name="connsiteX32" fmla="*/ 3144162 w 3350154"/>
                <a:gd name="connsiteY32" fmla="*/ 1874017 h 2176276"/>
                <a:gd name="connsiteX33" fmla="*/ 2807543 w 3350154"/>
                <a:gd name="connsiteY33" fmla="*/ 1879042 h 2176276"/>
                <a:gd name="connsiteX34" fmla="*/ 2632272 w 3350154"/>
                <a:gd name="connsiteY34" fmla="*/ 1877650 h 2176276"/>
                <a:gd name="connsiteX35" fmla="*/ 1790016 w 3350154"/>
                <a:gd name="connsiteY35" fmla="*/ 1858993 h 2176276"/>
                <a:gd name="connsiteX0" fmla="*/ 1937543 w 3497681"/>
                <a:gd name="connsiteY0" fmla="*/ 1858993 h 2176276"/>
                <a:gd name="connsiteX1" fmla="*/ 583317 w 3497681"/>
                <a:gd name="connsiteY1" fmla="*/ 1846676 h 2176276"/>
                <a:gd name="connsiteX2" fmla="*/ 587989 w 3497681"/>
                <a:gd name="connsiteY2" fmla="*/ 1070201 h 2176276"/>
                <a:gd name="connsiteX3" fmla="*/ 82307 w 3497681"/>
                <a:gd name="connsiteY3" fmla="*/ 1214056 h 2176276"/>
                <a:gd name="connsiteX4" fmla="*/ 285036 w 3497681"/>
                <a:gd name="connsiteY4" fmla="*/ 556974 h 2176276"/>
                <a:gd name="connsiteX5" fmla="*/ 591069 w 3497681"/>
                <a:gd name="connsiteY5" fmla="*/ 706184 h 2176276"/>
                <a:gd name="connsiteX6" fmla="*/ 593707 w 3497681"/>
                <a:gd name="connsiteY6" fmla="*/ 0 h 2176276"/>
                <a:gd name="connsiteX7" fmla="*/ 699215 w 3497681"/>
                <a:gd name="connsiteY7" fmla="*/ 20097 h 2176276"/>
                <a:gd name="connsiteX8" fmla="*/ 819795 w 3497681"/>
                <a:gd name="connsiteY8" fmla="*/ 40193 h 2176276"/>
                <a:gd name="connsiteX9" fmla="*/ 1106173 w 3497681"/>
                <a:gd name="connsiteY9" fmla="*/ 125604 h 2176276"/>
                <a:gd name="connsiteX10" fmla="*/ 1362406 w 3497681"/>
                <a:gd name="connsiteY10" fmla="*/ 261257 h 2176276"/>
                <a:gd name="connsiteX11" fmla="*/ 1774388 w 3497681"/>
                <a:gd name="connsiteY11" fmla="*/ 487345 h 2176276"/>
                <a:gd name="connsiteX12" fmla="*/ 1905017 w 3497681"/>
                <a:gd name="connsiteY12" fmla="*/ 567732 h 2176276"/>
                <a:gd name="connsiteX13" fmla="*/ 1945210 w 3497681"/>
                <a:gd name="connsiteY13" fmla="*/ 597877 h 2176276"/>
                <a:gd name="connsiteX14" fmla="*/ 2316999 w 3497681"/>
                <a:gd name="connsiteY14" fmla="*/ 628022 h 2176276"/>
                <a:gd name="connsiteX15" fmla="*/ 2728982 w 3497681"/>
                <a:gd name="connsiteY15" fmla="*/ 703384 h 2176276"/>
                <a:gd name="connsiteX16" fmla="*/ 3005311 w 3497681"/>
                <a:gd name="connsiteY16" fmla="*/ 768699 h 2176276"/>
                <a:gd name="connsiteX17" fmla="*/ 3176133 w 3497681"/>
                <a:gd name="connsiteY17" fmla="*/ 844061 h 2176276"/>
                <a:gd name="connsiteX18" fmla="*/ 3372076 w 3497681"/>
                <a:gd name="connsiteY18" fmla="*/ 989762 h 2176276"/>
                <a:gd name="connsiteX19" fmla="*/ 3387149 w 3497681"/>
                <a:gd name="connsiteY19" fmla="*/ 1060101 h 2176276"/>
                <a:gd name="connsiteX20" fmla="*/ 3402221 w 3497681"/>
                <a:gd name="connsiteY20" fmla="*/ 1160584 h 2176276"/>
                <a:gd name="connsiteX21" fmla="*/ 3387149 w 3497681"/>
                <a:gd name="connsiteY21" fmla="*/ 1190729 h 2176276"/>
                <a:gd name="connsiteX22" fmla="*/ 3427342 w 3497681"/>
                <a:gd name="connsiteY22" fmla="*/ 1240971 h 2176276"/>
                <a:gd name="connsiteX23" fmla="*/ 3457487 w 3497681"/>
                <a:gd name="connsiteY23" fmla="*/ 1301261 h 2176276"/>
                <a:gd name="connsiteX24" fmla="*/ 3457487 w 3497681"/>
                <a:gd name="connsiteY24" fmla="*/ 1376624 h 2176276"/>
                <a:gd name="connsiteX25" fmla="*/ 3492656 w 3497681"/>
                <a:gd name="connsiteY25" fmla="*/ 1436914 h 2176276"/>
                <a:gd name="connsiteX26" fmla="*/ 3482608 w 3497681"/>
                <a:gd name="connsiteY26" fmla="*/ 1547446 h 2176276"/>
                <a:gd name="connsiteX27" fmla="*/ 3462511 w 3497681"/>
                <a:gd name="connsiteY27" fmla="*/ 1627833 h 2176276"/>
                <a:gd name="connsiteX28" fmla="*/ 3482608 w 3497681"/>
                <a:gd name="connsiteY28" fmla="*/ 1718268 h 2176276"/>
                <a:gd name="connsiteX29" fmla="*/ 3497681 w 3497681"/>
                <a:gd name="connsiteY29" fmla="*/ 1753437 h 2176276"/>
                <a:gd name="connsiteX30" fmla="*/ 3377100 w 3497681"/>
                <a:gd name="connsiteY30" fmla="*/ 1813727 h 2176276"/>
                <a:gd name="connsiteX31" fmla="*/ 3377100 w 3497681"/>
                <a:gd name="connsiteY31" fmla="*/ 1813727 h 2176276"/>
                <a:gd name="connsiteX32" fmla="*/ 3291689 w 3497681"/>
                <a:gd name="connsiteY32" fmla="*/ 1874017 h 2176276"/>
                <a:gd name="connsiteX33" fmla="*/ 2955070 w 3497681"/>
                <a:gd name="connsiteY33" fmla="*/ 1879042 h 2176276"/>
                <a:gd name="connsiteX34" fmla="*/ 2779799 w 3497681"/>
                <a:gd name="connsiteY34" fmla="*/ 1877650 h 2176276"/>
                <a:gd name="connsiteX35" fmla="*/ 1937543 w 3497681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2075595 w 3635733"/>
                <a:gd name="connsiteY0" fmla="*/ 1858993 h 2176276"/>
                <a:gd name="connsiteX1" fmla="*/ 721369 w 3635733"/>
                <a:gd name="connsiteY1" fmla="*/ 1846676 h 2176276"/>
                <a:gd name="connsiteX2" fmla="*/ 726041 w 3635733"/>
                <a:gd name="connsiteY2" fmla="*/ 1070201 h 2176276"/>
                <a:gd name="connsiteX3" fmla="*/ 220359 w 3635733"/>
                <a:gd name="connsiteY3" fmla="*/ 1214056 h 2176276"/>
                <a:gd name="connsiteX4" fmla="*/ 167471 w 3635733"/>
                <a:gd name="connsiteY4" fmla="*/ 596789 h 2176276"/>
                <a:gd name="connsiteX5" fmla="*/ 729121 w 3635733"/>
                <a:gd name="connsiteY5" fmla="*/ 706184 h 2176276"/>
                <a:gd name="connsiteX6" fmla="*/ 731759 w 3635733"/>
                <a:gd name="connsiteY6" fmla="*/ 0 h 2176276"/>
                <a:gd name="connsiteX7" fmla="*/ 837267 w 3635733"/>
                <a:gd name="connsiteY7" fmla="*/ 20097 h 2176276"/>
                <a:gd name="connsiteX8" fmla="*/ 957847 w 3635733"/>
                <a:gd name="connsiteY8" fmla="*/ 40193 h 2176276"/>
                <a:gd name="connsiteX9" fmla="*/ 1244225 w 3635733"/>
                <a:gd name="connsiteY9" fmla="*/ 125604 h 2176276"/>
                <a:gd name="connsiteX10" fmla="*/ 1500458 w 3635733"/>
                <a:gd name="connsiteY10" fmla="*/ 261257 h 2176276"/>
                <a:gd name="connsiteX11" fmla="*/ 1912440 w 3635733"/>
                <a:gd name="connsiteY11" fmla="*/ 487345 h 2176276"/>
                <a:gd name="connsiteX12" fmla="*/ 2043069 w 3635733"/>
                <a:gd name="connsiteY12" fmla="*/ 567732 h 2176276"/>
                <a:gd name="connsiteX13" fmla="*/ 2083262 w 3635733"/>
                <a:gd name="connsiteY13" fmla="*/ 597877 h 2176276"/>
                <a:gd name="connsiteX14" fmla="*/ 2455051 w 3635733"/>
                <a:gd name="connsiteY14" fmla="*/ 628022 h 2176276"/>
                <a:gd name="connsiteX15" fmla="*/ 2867034 w 3635733"/>
                <a:gd name="connsiteY15" fmla="*/ 703384 h 2176276"/>
                <a:gd name="connsiteX16" fmla="*/ 3143363 w 3635733"/>
                <a:gd name="connsiteY16" fmla="*/ 768699 h 2176276"/>
                <a:gd name="connsiteX17" fmla="*/ 3314185 w 3635733"/>
                <a:gd name="connsiteY17" fmla="*/ 844061 h 2176276"/>
                <a:gd name="connsiteX18" fmla="*/ 3510128 w 3635733"/>
                <a:gd name="connsiteY18" fmla="*/ 989762 h 2176276"/>
                <a:gd name="connsiteX19" fmla="*/ 3525201 w 3635733"/>
                <a:gd name="connsiteY19" fmla="*/ 1060101 h 2176276"/>
                <a:gd name="connsiteX20" fmla="*/ 3540273 w 3635733"/>
                <a:gd name="connsiteY20" fmla="*/ 1160584 h 2176276"/>
                <a:gd name="connsiteX21" fmla="*/ 3525201 w 3635733"/>
                <a:gd name="connsiteY21" fmla="*/ 1190729 h 2176276"/>
                <a:gd name="connsiteX22" fmla="*/ 3565394 w 3635733"/>
                <a:gd name="connsiteY22" fmla="*/ 1240971 h 2176276"/>
                <a:gd name="connsiteX23" fmla="*/ 3595539 w 3635733"/>
                <a:gd name="connsiteY23" fmla="*/ 1301261 h 2176276"/>
                <a:gd name="connsiteX24" fmla="*/ 3595539 w 3635733"/>
                <a:gd name="connsiteY24" fmla="*/ 1376624 h 2176276"/>
                <a:gd name="connsiteX25" fmla="*/ 3630708 w 3635733"/>
                <a:gd name="connsiteY25" fmla="*/ 1436914 h 2176276"/>
                <a:gd name="connsiteX26" fmla="*/ 3620660 w 3635733"/>
                <a:gd name="connsiteY26" fmla="*/ 1547446 h 2176276"/>
                <a:gd name="connsiteX27" fmla="*/ 3600563 w 3635733"/>
                <a:gd name="connsiteY27" fmla="*/ 1627833 h 2176276"/>
                <a:gd name="connsiteX28" fmla="*/ 3620660 w 3635733"/>
                <a:gd name="connsiteY28" fmla="*/ 1718268 h 2176276"/>
                <a:gd name="connsiteX29" fmla="*/ 3635733 w 3635733"/>
                <a:gd name="connsiteY29" fmla="*/ 1753437 h 2176276"/>
                <a:gd name="connsiteX30" fmla="*/ 3515152 w 3635733"/>
                <a:gd name="connsiteY30" fmla="*/ 1813727 h 2176276"/>
                <a:gd name="connsiteX31" fmla="*/ 3515152 w 3635733"/>
                <a:gd name="connsiteY31" fmla="*/ 1813727 h 2176276"/>
                <a:gd name="connsiteX32" fmla="*/ 3429741 w 3635733"/>
                <a:gd name="connsiteY32" fmla="*/ 1874017 h 2176276"/>
                <a:gd name="connsiteX33" fmla="*/ 3093122 w 3635733"/>
                <a:gd name="connsiteY33" fmla="*/ 1879042 h 2176276"/>
                <a:gd name="connsiteX34" fmla="*/ 2917851 w 3635733"/>
                <a:gd name="connsiteY34" fmla="*/ 1877650 h 2176276"/>
                <a:gd name="connsiteX35" fmla="*/ 2075595 w 3635733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86379 w 3546517"/>
                <a:gd name="connsiteY0" fmla="*/ 1858993 h 2176276"/>
                <a:gd name="connsiteX1" fmla="*/ 632153 w 3546517"/>
                <a:gd name="connsiteY1" fmla="*/ 1846676 h 2176276"/>
                <a:gd name="connsiteX2" fmla="*/ 636825 w 3546517"/>
                <a:gd name="connsiteY2" fmla="*/ 1070201 h 2176276"/>
                <a:gd name="connsiteX3" fmla="*/ 131143 w 3546517"/>
                <a:gd name="connsiteY3" fmla="*/ 1214056 h 2176276"/>
                <a:gd name="connsiteX4" fmla="*/ 195838 w 3546517"/>
                <a:gd name="connsiteY4" fmla="*/ 681395 h 2176276"/>
                <a:gd name="connsiteX5" fmla="*/ 639905 w 3546517"/>
                <a:gd name="connsiteY5" fmla="*/ 706184 h 2176276"/>
                <a:gd name="connsiteX6" fmla="*/ 642543 w 3546517"/>
                <a:gd name="connsiteY6" fmla="*/ 0 h 2176276"/>
                <a:gd name="connsiteX7" fmla="*/ 748051 w 3546517"/>
                <a:gd name="connsiteY7" fmla="*/ 20097 h 2176276"/>
                <a:gd name="connsiteX8" fmla="*/ 868631 w 3546517"/>
                <a:gd name="connsiteY8" fmla="*/ 40193 h 2176276"/>
                <a:gd name="connsiteX9" fmla="*/ 1155009 w 3546517"/>
                <a:gd name="connsiteY9" fmla="*/ 125604 h 2176276"/>
                <a:gd name="connsiteX10" fmla="*/ 1411242 w 3546517"/>
                <a:gd name="connsiteY10" fmla="*/ 261257 h 2176276"/>
                <a:gd name="connsiteX11" fmla="*/ 1823224 w 3546517"/>
                <a:gd name="connsiteY11" fmla="*/ 487345 h 2176276"/>
                <a:gd name="connsiteX12" fmla="*/ 1953853 w 3546517"/>
                <a:gd name="connsiteY12" fmla="*/ 567732 h 2176276"/>
                <a:gd name="connsiteX13" fmla="*/ 1994046 w 3546517"/>
                <a:gd name="connsiteY13" fmla="*/ 597877 h 2176276"/>
                <a:gd name="connsiteX14" fmla="*/ 2365835 w 3546517"/>
                <a:gd name="connsiteY14" fmla="*/ 628022 h 2176276"/>
                <a:gd name="connsiteX15" fmla="*/ 2777818 w 3546517"/>
                <a:gd name="connsiteY15" fmla="*/ 703384 h 2176276"/>
                <a:gd name="connsiteX16" fmla="*/ 3054147 w 3546517"/>
                <a:gd name="connsiteY16" fmla="*/ 768699 h 2176276"/>
                <a:gd name="connsiteX17" fmla="*/ 3224969 w 3546517"/>
                <a:gd name="connsiteY17" fmla="*/ 844061 h 2176276"/>
                <a:gd name="connsiteX18" fmla="*/ 3420912 w 3546517"/>
                <a:gd name="connsiteY18" fmla="*/ 989762 h 2176276"/>
                <a:gd name="connsiteX19" fmla="*/ 3435985 w 3546517"/>
                <a:gd name="connsiteY19" fmla="*/ 1060101 h 2176276"/>
                <a:gd name="connsiteX20" fmla="*/ 3451057 w 3546517"/>
                <a:gd name="connsiteY20" fmla="*/ 1160584 h 2176276"/>
                <a:gd name="connsiteX21" fmla="*/ 3435985 w 3546517"/>
                <a:gd name="connsiteY21" fmla="*/ 1190729 h 2176276"/>
                <a:gd name="connsiteX22" fmla="*/ 3476178 w 3546517"/>
                <a:gd name="connsiteY22" fmla="*/ 1240971 h 2176276"/>
                <a:gd name="connsiteX23" fmla="*/ 3506323 w 3546517"/>
                <a:gd name="connsiteY23" fmla="*/ 1301261 h 2176276"/>
                <a:gd name="connsiteX24" fmla="*/ 3506323 w 3546517"/>
                <a:gd name="connsiteY24" fmla="*/ 1376624 h 2176276"/>
                <a:gd name="connsiteX25" fmla="*/ 3541492 w 3546517"/>
                <a:gd name="connsiteY25" fmla="*/ 1436914 h 2176276"/>
                <a:gd name="connsiteX26" fmla="*/ 3531444 w 3546517"/>
                <a:gd name="connsiteY26" fmla="*/ 1547446 h 2176276"/>
                <a:gd name="connsiteX27" fmla="*/ 3511347 w 3546517"/>
                <a:gd name="connsiteY27" fmla="*/ 1627833 h 2176276"/>
                <a:gd name="connsiteX28" fmla="*/ 3531444 w 3546517"/>
                <a:gd name="connsiteY28" fmla="*/ 1718268 h 2176276"/>
                <a:gd name="connsiteX29" fmla="*/ 3546517 w 3546517"/>
                <a:gd name="connsiteY29" fmla="*/ 1753437 h 2176276"/>
                <a:gd name="connsiteX30" fmla="*/ 3425936 w 3546517"/>
                <a:gd name="connsiteY30" fmla="*/ 1813727 h 2176276"/>
                <a:gd name="connsiteX31" fmla="*/ 3425936 w 3546517"/>
                <a:gd name="connsiteY31" fmla="*/ 1813727 h 2176276"/>
                <a:gd name="connsiteX32" fmla="*/ 3340525 w 3546517"/>
                <a:gd name="connsiteY32" fmla="*/ 1874017 h 2176276"/>
                <a:gd name="connsiteX33" fmla="*/ 3003906 w 3546517"/>
                <a:gd name="connsiteY33" fmla="*/ 1879042 h 2176276"/>
                <a:gd name="connsiteX34" fmla="*/ 2828635 w 3546517"/>
                <a:gd name="connsiteY34" fmla="*/ 1877650 h 2176276"/>
                <a:gd name="connsiteX35" fmla="*/ 1986379 w 3546517"/>
                <a:gd name="connsiteY35" fmla="*/ 1858993 h 2176276"/>
                <a:gd name="connsiteX0" fmla="*/ 1965075 w 3525213"/>
                <a:gd name="connsiteY0" fmla="*/ 1858993 h 2176276"/>
                <a:gd name="connsiteX1" fmla="*/ 610849 w 3525213"/>
                <a:gd name="connsiteY1" fmla="*/ 1846676 h 2176276"/>
                <a:gd name="connsiteX2" fmla="*/ 615521 w 3525213"/>
                <a:gd name="connsiteY2" fmla="*/ 1070201 h 2176276"/>
                <a:gd name="connsiteX3" fmla="*/ 171187 w 3525213"/>
                <a:gd name="connsiteY3" fmla="*/ 1209079 h 2176276"/>
                <a:gd name="connsiteX4" fmla="*/ 174534 w 3525213"/>
                <a:gd name="connsiteY4" fmla="*/ 681395 h 2176276"/>
                <a:gd name="connsiteX5" fmla="*/ 618601 w 3525213"/>
                <a:gd name="connsiteY5" fmla="*/ 706184 h 2176276"/>
                <a:gd name="connsiteX6" fmla="*/ 621239 w 3525213"/>
                <a:gd name="connsiteY6" fmla="*/ 0 h 2176276"/>
                <a:gd name="connsiteX7" fmla="*/ 726747 w 3525213"/>
                <a:gd name="connsiteY7" fmla="*/ 20097 h 2176276"/>
                <a:gd name="connsiteX8" fmla="*/ 847327 w 3525213"/>
                <a:gd name="connsiteY8" fmla="*/ 40193 h 2176276"/>
                <a:gd name="connsiteX9" fmla="*/ 1133705 w 3525213"/>
                <a:gd name="connsiteY9" fmla="*/ 125604 h 2176276"/>
                <a:gd name="connsiteX10" fmla="*/ 1389938 w 3525213"/>
                <a:gd name="connsiteY10" fmla="*/ 261257 h 2176276"/>
                <a:gd name="connsiteX11" fmla="*/ 1801920 w 3525213"/>
                <a:gd name="connsiteY11" fmla="*/ 487345 h 2176276"/>
                <a:gd name="connsiteX12" fmla="*/ 1932549 w 3525213"/>
                <a:gd name="connsiteY12" fmla="*/ 567732 h 2176276"/>
                <a:gd name="connsiteX13" fmla="*/ 1972742 w 3525213"/>
                <a:gd name="connsiteY13" fmla="*/ 597877 h 2176276"/>
                <a:gd name="connsiteX14" fmla="*/ 2344531 w 3525213"/>
                <a:gd name="connsiteY14" fmla="*/ 628022 h 2176276"/>
                <a:gd name="connsiteX15" fmla="*/ 2756514 w 3525213"/>
                <a:gd name="connsiteY15" fmla="*/ 703384 h 2176276"/>
                <a:gd name="connsiteX16" fmla="*/ 3032843 w 3525213"/>
                <a:gd name="connsiteY16" fmla="*/ 768699 h 2176276"/>
                <a:gd name="connsiteX17" fmla="*/ 3203665 w 3525213"/>
                <a:gd name="connsiteY17" fmla="*/ 844061 h 2176276"/>
                <a:gd name="connsiteX18" fmla="*/ 3399608 w 3525213"/>
                <a:gd name="connsiteY18" fmla="*/ 989762 h 2176276"/>
                <a:gd name="connsiteX19" fmla="*/ 3414681 w 3525213"/>
                <a:gd name="connsiteY19" fmla="*/ 1060101 h 2176276"/>
                <a:gd name="connsiteX20" fmla="*/ 3429753 w 3525213"/>
                <a:gd name="connsiteY20" fmla="*/ 1160584 h 2176276"/>
                <a:gd name="connsiteX21" fmla="*/ 3414681 w 3525213"/>
                <a:gd name="connsiteY21" fmla="*/ 1190729 h 2176276"/>
                <a:gd name="connsiteX22" fmla="*/ 3454874 w 3525213"/>
                <a:gd name="connsiteY22" fmla="*/ 1240971 h 2176276"/>
                <a:gd name="connsiteX23" fmla="*/ 3485019 w 3525213"/>
                <a:gd name="connsiteY23" fmla="*/ 1301261 h 2176276"/>
                <a:gd name="connsiteX24" fmla="*/ 3485019 w 3525213"/>
                <a:gd name="connsiteY24" fmla="*/ 1376624 h 2176276"/>
                <a:gd name="connsiteX25" fmla="*/ 3520188 w 3525213"/>
                <a:gd name="connsiteY25" fmla="*/ 1436914 h 2176276"/>
                <a:gd name="connsiteX26" fmla="*/ 3510140 w 3525213"/>
                <a:gd name="connsiteY26" fmla="*/ 1547446 h 2176276"/>
                <a:gd name="connsiteX27" fmla="*/ 3490043 w 3525213"/>
                <a:gd name="connsiteY27" fmla="*/ 1627833 h 2176276"/>
                <a:gd name="connsiteX28" fmla="*/ 3510140 w 3525213"/>
                <a:gd name="connsiteY28" fmla="*/ 1718268 h 2176276"/>
                <a:gd name="connsiteX29" fmla="*/ 3525213 w 3525213"/>
                <a:gd name="connsiteY29" fmla="*/ 1753437 h 2176276"/>
                <a:gd name="connsiteX30" fmla="*/ 3404632 w 3525213"/>
                <a:gd name="connsiteY30" fmla="*/ 1813727 h 2176276"/>
                <a:gd name="connsiteX31" fmla="*/ 3404632 w 3525213"/>
                <a:gd name="connsiteY31" fmla="*/ 1813727 h 2176276"/>
                <a:gd name="connsiteX32" fmla="*/ 3319221 w 3525213"/>
                <a:gd name="connsiteY32" fmla="*/ 1874017 h 2176276"/>
                <a:gd name="connsiteX33" fmla="*/ 2982602 w 3525213"/>
                <a:gd name="connsiteY33" fmla="*/ 1879042 h 2176276"/>
                <a:gd name="connsiteX34" fmla="*/ 2807331 w 3525213"/>
                <a:gd name="connsiteY34" fmla="*/ 1877650 h 2176276"/>
                <a:gd name="connsiteX35" fmla="*/ 1965075 w 3525213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83367 w 3643505"/>
                <a:gd name="connsiteY0" fmla="*/ 1858993 h 2176276"/>
                <a:gd name="connsiteX1" fmla="*/ 729141 w 3643505"/>
                <a:gd name="connsiteY1" fmla="*/ 1846676 h 2176276"/>
                <a:gd name="connsiteX2" fmla="*/ 738926 w 3643505"/>
                <a:gd name="connsiteY2" fmla="*/ 1199598 h 2176276"/>
                <a:gd name="connsiteX3" fmla="*/ 289479 w 3643505"/>
                <a:gd name="connsiteY3" fmla="*/ 1209079 h 2176276"/>
                <a:gd name="connsiteX4" fmla="*/ 292826 w 3643505"/>
                <a:gd name="connsiteY4" fmla="*/ 681395 h 2176276"/>
                <a:gd name="connsiteX5" fmla="*/ 742006 w 3643505"/>
                <a:gd name="connsiteY5" fmla="*/ 541950 h 2176276"/>
                <a:gd name="connsiteX6" fmla="*/ 739531 w 3643505"/>
                <a:gd name="connsiteY6" fmla="*/ 0 h 2176276"/>
                <a:gd name="connsiteX7" fmla="*/ 835431 w 3643505"/>
                <a:gd name="connsiteY7" fmla="*/ 13082 h 2176276"/>
                <a:gd name="connsiteX8" fmla="*/ 965619 w 3643505"/>
                <a:gd name="connsiteY8" fmla="*/ 40193 h 2176276"/>
                <a:gd name="connsiteX9" fmla="*/ 1251997 w 3643505"/>
                <a:gd name="connsiteY9" fmla="*/ 125604 h 2176276"/>
                <a:gd name="connsiteX10" fmla="*/ 1508230 w 3643505"/>
                <a:gd name="connsiteY10" fmla="*/ 261257 h 2176276"/>
                <a:gd name="connsiteX11" fmla="*/ 1920212 w 3643505"/>
                <a:gd name="connsiteY11" fmla="*/ 487345 h 2176276"/>
                <a:gd name="connsiteX12" fmla="*/ 2050841 w 3643505"/>
                <a:gd name="connsiteY12" fmla="*/ 567732 h 2176276"/>
                <a:gd name="connsiteX13" fmla="*/ 2091034 w 3643505"/>
                <a:gd name="connsiteY13" fmla="*/ 597877 h 2176276"/>
                <a:gd name="connsiteX14" fmla="*/ 2462823 w 3643505"/>
                <a:gd name="connsiteY14" fmla="*/ 628022 h 2176276"/>
                <a:gd name="connsiteX15" fmla="*/ 2874806 w 3643505"/>
                <a:gd name="connsiteY15" fmla="*/ 703384 h 2176276"/>
                <a:gd name="connsiteX16" fmla="*/ 3151135 w 3643505"/>
                <a:gd name="connsiteY16" fmla="*/ 768699 h 2176276"/>
                <a:gd name="connsiteX17" fmla="*/ 3321957 w 3643505"/>
                <a:gd name="connsiteY17" fmla="*/ 844061 h 2176276"/>
                <a:gd name="connsiteX18" fmla="*/ 3517900 w 3643505"/>
                <a:gd name="connsiteY18" fmla="*/ 989762 h 2176276"/>
                <a:gd name="connsiteX19" fmla="*/ 3532973 w 3643505"/>
                <a:gd name="connsiteY19" fmla="*/ 1060101 h 2176276"/>
                <a:gd name="connsiteX20" fmla="*/ 3548045 w 3643505"/>
                <a:gd name="connsiteY20" fmla="*/ 1160584 h 2176276"/>
                <a:gd name="connsiteX21" fmla="*/ 3532973 w 3643505"/>
                <a:gd name="connsiteY21" fmla="*/ 1190729 h 2176276"/>
                <a:gd name="connsiteX22" fmla="*/ 3573166 w 3643505"/>
                <a:gd name="connsiteY22" fmla="*/ 1240971 h 2176276"/>
                <a:gd name="connsiteX23" fmla="*/ 3603311 w 3643505"/>
                <a:gd name="connsiteY23" fmla="*/ 1301261 h 2176276"/>
                <a:gd name="connsiteX24" fmla="*/ 3603311 w 3643505"/>
                <a:gd name="connsiteY24" fmla="*/ 1376624 h 2176276"/>
                <a:gd name="connsiteX25" fmla="*/ 3638480 w 3643505"/>
                <a:gd name="connsiteY25" fmla="*/ 1436914 h 2176276"/>
                <a:gd name="connsiteX26" fmla="*/ 3628432 w 3643505"/>
                <a:gd name="connsiteY26" fmla="*/ 1547446 h 2176276"/>
                <a:gd name="connsiteX27" fmla="*/ 3608335 w 3643505"/>
                <a:gd name="connsiteY27" fmla="*/ 1627833 h 2176276"/>
                <a:gd name="connsiteX28" fmla="*/ 3628432 w 3643505"/>
                <a:gd name="connsiteY28" fmla="*/ 1718268 h 2176276"/>
                <a:gd name="connsiteX29" fmla="*/ 3643505 w 3643505"/>
                <a:gd name="connsiteY29" fmla="*/ 1753437 h 2176276"/>
                <a:gd name="connsiteX30" fmla="*/ 3522924 w 3643505"/>
                <a:gd name="connsiteY30" fmla="*/ 1813727 h 2176276"/>
                <a:gd name="connsiteX31" fmla="*/ 3522924 w 3643505"/>
                <a:gd name="connsiteY31" fmla="*/ 1813727 h 2176276"/>
                <a:gd name="connsiteX32" fmla="*/ 3437513 w 3643505"/>
                <a:gd name="connsiteY32" fmla="*/ 1874017 h 2176276"/>
                <a:gd name="connsiteX33" fmla="*/ 3100894 w 3643505"/>
                <a:gd name="connsiteY33" fmla="*/ 1879042 h 2176276"/>
                <a:gd name="connsiteX34" fmla="*/ 2925623 w 3643505"/>
                <a:gd name="connsiteY34" fmla="*/ 1877650 h 2176276"/>
                <a:gd name="connsiteX35" fmla="*/ 2083367 w 3643505"/>
                <a:gd name="connsiteY35" fmla="*/ 1858993 h 2176276"/>
                <a:gd name="connsiteX0" fmla="*/ 2114672 w 3674810"/>
                <a:gd name="connsiteY0" fmla="*/ 1858993 h 2176276"/>
                <a:gd name="connsiteX1" fmla="*/ 760446 w 3674810"/>
                <a:gd name="connsiteY1" fmla="*/ 1846676 h 2176276"/>
                <a:gd name="connsiteX2" fmla="*/ 770231 w 3674810"/>
                <a:gd name="connsiteY2" fmla="*/ 1199598 h 2176276"/>
                <a:gd name="connsiteX3" fmla="*/ 320784 w 3674810"/>
                <a:gd name="connsiteY3" fmla="*/ 1209079 h 2176276"/>
                <a:gd name="connsiteX4" fmla="*/ 324131 w 3674810"/>
                <a:gd name="connsiteY4" fmla="*/ 681395 h 2176276"/>
                <a:gd name="connsiteX5" fmla="*/ 773311 w 3674810"/>
                <a:gd name="connsiteY5" fmla="*/ 541950 h 2176276"/>
                <a:gd name="connsiteX6" fmla="*/ 770836 w 3674810"/>
                <a:gd name="connsiteY6" fmla="*/ 0 h 2176276"/>
                <a:gd name="connsiteX7" fmla="*/ 866736 w 3674810"/>
                <a:gd name="connsiteY7" fmla="*/ 13082 h 2176276"/>
                <a:gd name="connsiteX8" fmla="*/ 996924 w 3674810"/>
                <a:gd name="connsiteY8" fmla="*/ 40193 h 2176276"/>
                <a:gd name="connsiteX9" fmla="*/ 1283302 w 3674810"/>
                <a:gd name="connsiteY9" fmla="*/ 125604 h 2176276"/>
                <a:gd name="connsiteX10" fmla="*/ 1539535 w 3674810"/>
                <a:gd name="connsiteY10" fmla="*/ 261257 h 2176276"/>
                <a:gd name="connsiteX11" fmla="*/ 1951517 w 3674810"/>
                <a:gd name="connsiteY11" fmla="*/ 487345 h 2176276"/>
                <a:gd name="connsiteX12" fmla="*/ 2082146 w 3674810"/>
                <a:gd name="connsiteY12" fmla="*/ 567732 h 2176276"/>
                <a:gd name="connsiteX13" fmla="*/ 2122339 w 3674810"/>
                <a:gd name="connsiteY13" fmla="*/ 597877 h 2176276"/>
                <a:gd name="connsiteX14" fmla="*/ 2494128 w 3674810"/>
                <a:gd name="connsiteY14" fmla="*/ 628022 h 2176276"/>
                <a:gd name="connsiteX15" fmla="*/ 2906111 w 3674810"/>
                <a:gd name="connsiteY15" fmla="*/ 703384 h 2176276"/>
                <a:gd name="connsiteX16" fmla="*/ 3182440 w 3674810"/>
                <a:gd name="connsiteY16" fmla="*/ 768699 h 2176276"/>
                <a:gd name="connsiteX17" fmla="*/ 3353262 w 3674810"/>
                <a:gd name="connsiteY17" fmla="*/ 844061 h 2176276"/>
                <a:gd name="connsiteX18" fmla="*/ 3549205 w 3674810"/>
                <a:gd name="connsiteY18" fmla="*/ 989762 h 2176276"/>
                <a:gd name="connsiteX19" fmla="*/ 3564278 w 3674810"/>
                <a:gd name="connsiteY19" fmla="*/ 1060101 h 2176276"/>
                <a:gd name="connsiteX20" fmla="*/ 3579350 w 3674810"/>
                <a:gd name="connsiteY20" fmla="*/ 1160584 h 2176276"/>
                <a:gd name="connsiteX21" fmla="*/ 3564278 w 3674810"/>
                <a:gd name="connsiteY21" fmla="*/ 1190729 h 2176276"/>
                <a:gd name="connsiteX22" fmla="*/ 3604471 w 3674810"/>
                <a:gd name="connsiteY22" fmla="*/ 1240971 h 2176276"/>
                <a:gd name="connsiteX23" fmla="*/ 3634616 w 3674810"/>
                <a:gd name="connsiteY23" fmla="*/ 1301261 h 2176276"/>
                <a:gd name="connsiteX24" fmla="*/ 3634616 w 3674810"/>
                <a:gd name="connsiteY24" fmla="*/ 1376624 h 2176276"/>
                <a:gd name="connsiteX25" fmla="*/ 3669785 w 3674810"/>
                <a:gd name="connsiteY25" fmla="*/ 1436914 h 2176276"/>
                <a:gd name="connsiteX26" fmla="*/ 3659737 w 3674810"/>
                <a:gd name="connsiteY26" fmla="*/ 1547446 h 2176276"/>
                <a:gd name="connsiteX27" fmla="*/ 3639640 w 3674810"/>
                <a:gd name="connsiteY27" fmla="*/ 1627833 h 2176276"/>
                <a:gd name="connsiteX28" fmla="*/ 3659737 w 3674810"/>
                <a:gd name="connsiteY28" fmla="*/ 1718268 h 2176276"/>
                <a:gd name="connsiteX29" fmla="*/ 3674810 w 3674810"/>
                <a:gd name="connsiteY29" fmla="*/ 1753437 h 2176276"/>
                <a:gd name="connsiteX30" fmla="*/ 3554229 w 3674810"/>
                <a:gd name="connsiteY30" fmla="*/ 1813727 h 2176276"/>
                <a:gd name="connsiteX31" fmla="*/ 3554229 w 3674810"/>
                <a:gd name="connsiteY31" fmla="*/ 1813727 h 2176276"/>
                <a:gd name="connsiteX32" fmla="*/ 3468818 w 3674810"/>
                <a:gd name="connsiteY32" fmla="*/ 1874017 h 2176276"/>
                <a:gd name="connsiteX33" fmla="*/ 3132199 w 3674810"/>
                <a:gd name="connsiteY33" fmla="*/ 1879042 h 2176276"/>
                <a:gd name="connsiteX34" fmla="*/ 2956928 w 3674810"/>
                <a:gd name="connsiteY34" fmla="*/ 1877650 h 2176276"/>
                <a:gd name="connsiteX35" fmla="*/ 2114672 w 3674810"/>
                <a:gd name="connsiteY35" fmla="*/ 1858993 h 2176276"/>
                <a:gd name="connsiteX0" fmla="*/ 2077697 w 3637835"/>
                <a:gd name="connsiteY0" fmla="*/ 1858993 h 2176276"/>
                <a:gd name="connsiteX1" fmla="*/ 723471 w 3637835"/>
                <a:gd name="connsiteY1" fmla="*/ 1846676 h 2176276"/>
                <a:gd name="connsiteX2" fmla="*/ 733256 w 3637835"/>
                <a:gd name="connsiteY2" fmla="*/ 1199598 h 2176276"/>
                <a:gd name="connsiteX3" fmla="*/ 367878 w 3637835"/>
                <a:gd name="connsiteY3" fmla="*/ 1209079 h 2176276"/>
                <a:gd name="connsiteX4" fmla="*/ 287156 w 3637835"/>
                <a:gd name="connsiteY4" fmla="*/ 681395 h 2176276"/>
                <a:gd name="connsiteX5" fmla="*/ 736336 w 3637835"/>
                <a:gd name="connsiteY5" fmla="*/ 541950 h 2176276"/>
                <a:gd name="connsiteX6" fmla="*/ 733861 w 3637835"/>
                <a:gd name="connsiteY6" fmla="*/ 0 h 2176276"/>
                <a:gd name="connsiteX7" fmla="*/ 829761 w 3637835"/>
                <a:gd name="connsiteY7" fmla="*/ 13082 h 2176276"/>
                <a:gd name="connsiteX8" fmla="*/ 959949 w 3637835"/>
                <a:gd name="connsiteY8" fmla="*/ 40193 h 2176276"/>
                <a:gd name="connsiteX9" fmla="*/ 1246327 w 3637835"/>
                <a:gd name="connsiteY9" fmla="*/ 125604 h 2176276"/>
                <a:gd name="connsiteX10" fmla="*/ 1502560 w 3637835"/>
                <a:gd name="connsiteY10" fmla="*/ 261257 h 2176276"/>
                <a:gd name="connsiteX11" fmla="*/ 1914542 w 3637835"/>
                <a:gd name="connsiteY11" fmla="*/ 487345 h 2176276"/>
                <a:gd name="connsiteX12" fmla="*/ 2045171 w 3637835"/>
                <a:gd name="connsiteY12" fmla="*/ 567732 h 2176276"/>
                <a:gd name="connsiteX13" fmla="*/ 2085364 w 3637835"/>
                <a:gd name="connsiteY13" fmla="*/ 597877 h 2176276"/>
                <a:gd name="connsiteX14" fmla="*/ 2457153 w 3637835"/>
                <a:gd name="connsiteY14" fmla="*/ 628022 h 2176276"/>
                <a:gd name="connsiteX15" fmla="*/ 2869136 w 3637835"/>
                <a:gd name="connsiteY15" fmla="*/ 703384 h 2176276"/>
                <a:gd name="connsiteX16" fmla="*/ 3145465 w 3637835"/>
                <a:gd name="connsiteY16" fmla="*/ 768699 h 2176276"/>
                <a:gd name="connsiteX17" fmla="*/ 3316287 w 3637835"/>
                <a:gd name="connsiteY17" fmla="*/ 844061 h 2176276"/>
                <a:gd name="connsiteX18" fmla="*/ 3512230 w 3637835"/>
                <a:gd name="connsiteY18" fmla="*/ 989762 h 2176276"/>
                <a:gd name="connsiteX19" fmla="*/ 3527303 w 3637835"/>
                <a:gd name="connsiteY19" fmla="*/ 1060101 h 2176276"/>
                <a:gd name="connsiteX20" fmla="*/ 3542375 w 3637835"/>
                <a:gd name="connsiteY20" fmla="*/ 1160584 h 2176276"/>
                <a:gd name="connsiteX21" fmla="*/ 3527303 w 3637835"/>
                <a:gd name="connsiteY21" fmla="*/ 1190729 h 2176276"/>
                <a:gd name="connsiteX22" fmla="*/ 3567496 w 3637835"/>
                <a:gd name="connsiteY22" fmla="*/ 1240971 h 2176276"/>
                <a:gd name="connsiteX23" fmla="*/ 3597641 w 3637835"/>
                <a:gd name="connsiteY23" fmla="*/ 1301261 h 2176276"/>
                <a:gd name="connsiteX24" fmla="*/ 3597641 w 3637835"/>
                <a:gd name="connsiteY24" fmla="*/ 1376624 h 2176276"/>
                <a:gd name="connsiteX25" fmla="*/ 3632810 w 3637835"/>
                <a:gd name="connsiteY25" fmla="*/ 1436914 h 2176276"/>
                <a:gd name="connsiteX26" fmla="*/ 3622762 w 3637835"/>
                <a:gd name="connsiteY26" fmla="*/ 1547446 h 2176276"/>
                <a:gd name="connsiteX27" fmla="*/ 3602665 w 3637835"/>
                <a:gd name="connsiteY27" fmla="*/ 1627833 h 2176276"/>
                <a:gd name="connsiteX28" fmla="*/ 3622762 w 3637835"/>
                <a:gd name="connsiteY28" fmla="*/ 1718268 h 2176276"/>
                <a:gd name="connsiteX29" fmla="*/ 3637835 w 3637835"/>
                <a:gd name="connsiteY29" fmla="*/ 1753437 h 2176276"/>
                <a:gd name="connsiteX30" fmla="*/ 3517254 w 3637835"/>
                <a:gd name="connsiteY30" fmla="*/ 1813727 h 2176276"/>
                <a:gd name="connsiteX31" fmla="*/ 3517254 w 3637835"/>
                <a:gd name="connsiteY31" fmla="*/ 1813727 h 2176276"/>
                <a:gd name="connsiteX32" fmla="*/ 3431843 w 3637835"/>
                <a:gd name="connsiteY32" fmla="*/ 1874017 h 2176276"/>
                <a:gd name="connsiteX33" fmla="*/ 3095224 w 3637835"/>
                <a:gd name="connsiteY33" fmla="*/ 1879042 h 2176276"/>
                <a:gd name="connsiteX34" fmla="*/ 2919953 w 3637835"/>
                <a:gd name="connsiteY34" fmla="*/ 1877650 h 2176276"/>
                <a:gd name="connsiteX35" fmla="*/ 2077697 w 3637835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429419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6163 w 3596301"/>
                <a:gd name="connsiteY0" fmla="*/ 1858993 h 2176276"/>
                <a:gd name="connsiteX1" fmla="*/ 681937 w 3596301"/>
                <a:gd name="connsiteY1" fmla="*/ 1846676 h 2176276"/>
                <a:gd name="connsiteX2" fmla="*/ 686468 w 3596301"/>
                <a:gd name="connsiteY2" fmla="*/ 1301898 h 2176276"/>
                <a:gd name="connsiteX3" fmla="*/ 326344 w 3596301"/>
                <a:gd name="connsiteY3" fmla="*/ 1173274 h 2176276"/>
                <a:gd name="connsiteX4" fmla="*/ 319183 w 3596301"/>
                <a:gd name="connsiteY4" fmla="*/ 563749 h 2176276"/>
                <a:gd name="connsiteX5" fmla="*/ 694802 w 3596301"/>
                <a:gd name="connsiteY5" fmla="*/ 429419 h 2176276"/>
                <a:gd name="connsiteX6" fmla="*/ 692327 w 3596301"/>
                <a:gd name="connsiteY6" fmla="*/ 0 h 2176276"/>
                <a:gd name="connsiteX7" fmla="*/ 788227 w 3596301"/>
                <a:gd name="connsiteY7" fmla="*/ 13082 h 2176276"/>
                <a:gd name="connsiteX8" fmla="*/ 918415 w 3596301"/>
                <a:gd name="connsiteY8" fmla="*/ 40193 h 2176276"/>
                <a:gd name="connsiteX9" fmla="*/ 1204793 w 3596301"/>
                <a:gd name="connsiteY9" fmla="*/ 125604 h 2176276"/>
                <a:gd name="connsiteX10" fmla="*/ 1461026 w 3596301"/>
                <a:gd name="connsiteY10" fmla="*/ 261257 h 2176276"/>
                <a:gd name="connsiteX11" fmla="*/ 1873008 w 3596301"/>
                <a:gd name="connsiteY11" fmla="*/ 487345 h 2176276"/>
                <a:gd name="connsiteX12" fmla="*/ 2003637 w 3596301"/>
                <a:gd name="connsiteY12" fmla="*/ 567732 h 2176276"/>
                <a:gd name="connsiteX13" fmla="*/ 2043830 w 3596301"/>
                <a:gd name="connsiteY13" fmla="*/ 597877 h 2176276"/>
                <a:gd name="connsiteX14" fmla="*/ 2415619 w 3596301"/>
                <a:gd name="connsiteY14" fmla="*/ 628022 h 2176276"/>
                <a:gd name="connsiteX15" fmla="*/ 2827602 w 3596301"/>
                <a:gd name="connsiteY15" fmla="*/ 703384 h 2176276"/>
                <a:gd name="connsiteX16" fmla="*/ 3103931 w 3596301"/>
                <a:gd name="connsiteY16" fmla="*/ 768699 h 2176276"/>
                <a:gd name="connsiteX17" fmla="*/ 3274753 w 3596301"/>
                <a:gd name="connsiteY17" fmla="*/ 844061 h 2176276"/>
                <a:gd name="connsiteX18" fmla="*/ 3470696 w 3596301"/>
                <a:gd name="connsiteY18" fmla="*/ 989762 h 2176276"/>
                <a:gd name="connsiteX19" fmla="*/ 3485769 w 3596301"/>
                <a:gd name="connsiteY19" fmla="*/ 1060101 h 2176276"/>
                <a:gd name="connsiteX20" fmla="*/ 3500841 w 3596301"/>
                <a:gd name="connsiteY20" fmla="*/ 1160584 h 2176276"/>
                <a:gd name="connsiteX21" fmla="*/ 3485769 w 3596301"/>
                <a:gd name="connsiteY21" fmla="*/ 1190729 h 2176276"/>
                <a:gd name="connsiteX22" fmla="*/ 3525962 w 3596301"/>
                <a:gd name="connsiteY22" fmla="*/ 1240971 h 2176276"/>
                <a:gd name="connsiteX23" fmla="*/ 3556107 w 3596301"/>
                <a:gd name="connsiteY23" fmla="*/ 1301261 h 2176276"/>
                <a:gd name="connsiteX24" fmla="*/ 3556107 w 3596301"/>
                <a:gd name="connsiteY24" fmla="*/ 1376624 h 2176276"/>
                <a:gd name="connsiteX25" fmla="*/ 3591276 w 3596301"/>
                <a:gd name="connsiteY25" fmla="*/ 1436914 h 2176276"/>
                <a:gd name="connsiteX26" fmla="*/ 3581228 w 3596301"/>
                <a:gd name="connsiteY26" fmla="*/ 1547446 h 2176276"/>
                <a:gd name="connsiteX27" fmla="*/ 3561131 w 3596301"/>
                <a:gd name="connsiteY27" fmla="*/ 1627833 h 2176276"/>
                <a:gd name="connsiteX28" fmla="*/ 3581228 w 3596301"/>
                <a:gd name="connsiteY28" fmla="*/ 1718268 h 2176276"/>
                <a:gd name="connsiteX29" fmla="*/ 3596301 w 3596301"/>
                <a:gd name="connsiteY29" fmla="*/ 1753437 h 2176276"/>
                <a:gd name="connsiteX30" fmla="*/ 3475720 w 3596301"/>
                <a:gd name="connsiteY30" fmla="*/ 1813727 h 2176276"/>
                <a:gd name="connsiteX31" fmla="*/ 3475720 w 3596301"/>
                <a:gd name="connsiteY31" fmla="*/ 1813727 h 2176276"/>
                <a:gd name="connsiteX32" fmla="*/ 3390309 w 3596301"/>
                <a:gd name="connsiteY32" fmla="*/ 1874017 h 2176276"/>
                <a:gd name="connsiteX33" fmla="*/ 3053690 w 3596301"/>
                <a:gd name="connsiteY33" fmla="*/ 1879042 h 2176276"/>
                <a:gd name="connsiteX34" fmla="*/ 2878419 w 3596301"/>
                <a:gd name="connsiteY34" fmla="*/ 1877650 h 2176276"/>
                <a:gd name="connsiteX35" fmla="*/ 2036163 w 3596301"/>
                <a:gd name="connsiteY35" fmla="*/ 1858993 h 2176276"/>
                <a:gd name="connsiteX0" fmla="*/ 2036163 w 3596301"/>
                <a:gd name="connsiteY0" fmla="*/ 1858993 h 2176276"/>
                <a:gd name="connsiteX1" fmla="*/ 681937 w 3596301"/>
                <a:gd name="connsiteY1" fmla="*/ 1846676 h 2176276"/>
                <a:gd name="connsiteX2" fmla="*/ 686468 w 3596301"/>
                <a:gd name="connsiteY2" fmla="*/ 1373508 h 2176276"/>
                <a:gd name="connsiteX3" fmla="*/ 326344 w 3596301"/>
                <a:gd name="connsiteY3" fmla="*/ 1173274 h 2176276"/>
                <a:gd name="connsiteX4" fmla="*/ 319183 w 3596301"/>
                <a:gd name="connsiteY4" fmla="*/ 563749 h 2176276"/>
                <a:gd name="connsiteX5" fmla="*/ 694802 w 3596301"/>
                <a:gd name="connsiteY5" fmla="*/ 429419 h 2176276"/>
                <a:gd name="connsiteX6" fmla="*/ 692327 w 3596301"/>
                <a:gd name="connsiteY6" fmla="*/ 0 h 2176276"/>
                <a:gd name="connsiteX7" fmla="*/ 788227 w 3596301"/>
                <a:gd name="connsiteY7" fmla="*/ 13082 h 2176276"/>
                <a:gd name="connsiteX8" fmla="*/ 918415 w 3596301"/>
                <a:gd name="connsiteY8" fmla="*/ 40193 h 2176276"/>
                <a:gd name="connsiteX9" fmla="*/ 1204793 w 3596301"/>
                <a:gd name="connsiteY9" fmla="*/ 125604 h 2176276"/>
                <a:gd name="connsiteX10" fmla="*/ 1461026 w 3596301"/>
                <a:gd name="connsiteY10" fmla="*/ 261257 h 2176276"/>
                <a:gd name="connsiteX11" fmla="*/ 1873008 w 3596301"/>
                <a:gd name="connsiteY11" fmla="*/ 487345 h 2176276"/>
                <a:gd name="connsiteX12" fmla="*/ 2003637 w 3596301"/>
                <a:gd name="connsiteY12" fmla="*/ 567732 h 2176276"/>
                <a:gd name="connsiteX13" fmla="*/ 2043830 w 3596301"/>
                <a:gd name="connsiteY13" fmla="*/ 597877 h 2176276"/>
                <a:gd name="connsiteX14" fmla="*/ 2415619 w 3596301"/>
                <a:gd name="connsiteY14" fmla="*/ 628022 h 2176276"/>
                <a:gd name="connsiteX15" fmla="*/ 2827602 w 3596301"/>
                <a:gd name="connsiteY15" fmla="*/ 703384 h 2176276"/>
                <a:gd name="connsiteX16" fmla="*/ 3103931 w 3596301"/>
                <a:gd name="connsiteY16" fmla="*/ 768699 h 2176276"/>
                <a:gd name="connsiteX17" fmla="*/ 3274753 w 3596301"/>
                <a:gd name="connsiteY17" fmla="*/ 844061 h 2176276"/>
                <a:gd name="connsiteX18" fmla="*/ 3470696 w 3596301"/>
                <a:gd name="connsiteY18" fmla="*/ 989762 h 2176276"/>
                <a:gd name="connsiteX19" fmla="*/ 3485769 w 3596301"/>
                <a:gd name="connsiteY19" fmla="*/ 1060101 h 2176276"/>
                <a:gd name="connsiteX20" fmla="*/ 3500841 w 3596301"/>
                <a:gd name="connsiteY20" fmla="*/ 1160584 h 2176276"/>
                <a:gd name="connsiteX21" fmla="*/ 3485769 w 3596301"/>
                <a:gd name="connsiteY21" fmla="*/ 1190729 h 2176276"/>
                <a:gd name="connsiteX22" fmla="*/ 3525962 w 3596301"/>
                <a:gd name="connsiteY22" fmla="*/ 1240971 h 2176276"/>
                <a:gd name="connsiteX23" fmla="*/ 3556107 w 3596301"/>
                <a:gd name="connsiteY23" fmla="*/ 1301261 h 2176276"/>
                <a:gd name="connsiteX24" fmla="*/ 3556107 w 3596301"/>
                <a:gd name="connsiteY24" fmla="*/ 1376624 h 2176276"/>
                <a:gd name="connsiteX25" fmla="*/ 3591276 w 3596301"/>
                <a:gd name="connsiteY25" fmla="*/ 1436914 h 2176276"/>
                <a:gd name="connsiteX26" fmla="*/ 3581228 w 3596301"/>
                <a:gd name="connsiteY26" fmla="*/ 1547446 h 2176276"/>
                <a:gd name="connsiteX27" fmla="*/ 3561131 w 3596301"/>
                <a:gd name="connsiteY27" fmla="*/ 1627833 h 2176276"/>
                <a:gd name="connsiteX28" fmla="*/ 3581228 w 3596301"/>
                <a:gd name="connsiteY28" fmla="*/ 1718268 h 2176276"/>
                <a:gd name="connsiteX29" fmla="*/ 3596301 w 3596301"/>
                <a:gd name="connsiteY29" fmla="*/ 1753437 h 2176276"/>
                <a:gd name="connsiteX30" fmla="*/ 3475720 w 3596301"/>
                <a:gd name="connsiteY30" fmla="*/ 1813727 h 2176276"/>
                <a:gd name="connsiteX31" fmla="*/ 3475720 w 3596301"/>
                <a:gd name="connsiteY31" fmla="*/ 1813727 h 2176276"/>
                <a:gd name="connsiteX32" fmla="*/ 3390309 w 3596301"/>
                <a:gd name="connsiteY32" fmla="*/ 1874017 h 2176276"/>
                <a:gd name="connsiteX33" fmla="*/ 3053690 w 3596301"/>
                <a:gd name="connsiteY33" fmla="*/ 1879042 h 2176276"/>
                <a:gd name="connsiteX34" fmla="*/ 2878419 w 3596301"/>
                <a:gd name="connsiteY34" fmla="*/ 1877650 h 2176276"/>
                <a:gd name="connsiteX35" fmla="*/ 2036163 w 3596301"/>
                <a:gd name="connsiteY35" fmla="*/ 1858993 h 2176276"/>
                <a:gd name="connsiteX0" fmla="*/ 2031308 w 3591446"/>
                <a:gd name="connsiteY0" fmla="*/ 1858993 h 2176276"/>
                <a:gd name="connsiteX1" fmla="*/ 677082 w 3591446"/>
                <a:gd name="connsiteY1" fmla="*/ 1846676 h 2176276"/>
                <a:gd name="connsiteX2" fmla="*/ 681613 w 3591446"/>
                <a:gd name="connsiteY2" fmla="*/ 1373508 h 2176276"/>
                <a:gd name="connsiteX3" fmla="*/ 331998 w 3591446"/>
                <a:gd name="connsiteY3" fmla="*/ 1219309 h 2176276"/>
                <a:gd name="connsiteX4" fmla="*/ 314328 w 3591446"/>
                <a:gd name="connsiteY4" fmla="*/ 563749 h 2176276"/>
                <a:gd name="connsiteX5" fmla="*/ 689947 w 3591446"/>
                <a:gd name="connsiteY5" fmla="*/ 429419 h 2176276"/>
                <a:gd name="connsiteX6" fmla="*/ 687472 w 3591446"/>
                <a:gd name="connsiteY6" fmla="*/ 0 h 2176276"/>
                <a:gd name="connsiteX7" fmla="*/ 783372 w 3591446"/>
                <a:gd name="connsiteY7" fmla="*/ 13082 h 2176276"/>
                <a:gd name="connsiteX8" fmla="*/ 913560 w 3591446"/>
                <a:gd name="connsiteY8" fmla="*/ 40193 h 2176276"/>
                <a:gd name="connsiteX9" fmla="*/ 1199938 w 3591446"/>
                <a:gd name="connsiteY9" fmla="*/ 125604 h 2176276"/>
                <a:gd name="connsiteX10" fmla="*/ 1456171 w 3591446"/>
                <a:gd name="connsiteY10" fmla="*/ 261257 h 2176276"/>
                <a:gd name="connsiteX11" fmla="*/ 1868153 w 3591446"/>
                <a:gd name="connsiteY11" fmla="*/ 487345 h 2176276"/>
                <a:gd name="connsiteX12" fmla="*/ 1998782 w 3591446"/>
                <a:gd name="connsiteY12" fmla="*/ 567732 h 2176276"/>
                <a:gd name="connsiteX13" fmla="*/ 2038975 w 3591446"/>
                <a:gd name="connsiteY13" fmla="*/ 597877 h 2176276"/>
                <a:gd name="connsiteX14" fmla="*/ 2410764 w 3591446"/>
                <a:gd name="connsiteY14" fmla="*/ 628022 h 2176276"/>
                <a:gd name="connsiteX15" fmla="*/ 2822747 w 3591446"/>
                <a:gd name="connsiteY15" fmla="*/ 703384 h 2176276"/>
                <a:gd name="connsiteX16" fmla="*/ 3099076 w 3591446"/>
                <a:gd name="connsiteY16" fmla="*/ 768699 h 2176276"/>
                <a:gd name="connsiteX17" fmla="*/ 3269898 w 3591446"/>
                <a:gd name="connsiteY17" fmla="*/ 844061 h 2176276"/>
                <a:gd name="connsiteX18" fmla="*/ 3465841 w 3591446"/>
                <a:gd name="connsiteY18" fmla="*/ 989762 h 2176276"/>
                <a:gd name="connsiteX19" fmla="*/ 3480914 w 3591446"/>
                <a:gd name="connsiteY19" fmla="*/ 1060101 h 2176276"/>
                <a:gd name="connsiteX20" fmla="*/ 3495986 w 3591446"/>
                <a:gd name="connsiteY20" fmla="*/ 1160584 h 2176276"/>
                <a:gd name="connsiteX21" fmla="*/ 3480914 w 3591446"/>
                <a:gd name="connsiteY21" fmla="*/ 1190729 h 2176276"/>
                <a:gd name="connsiteX22" fmla="*/ 3521107 w 3591446"/>
                <a:gd name="connsiteY22" fmla="*/ 1240971 h 2176276"/>
                <a:gd name="connsiteX23" fmla="*/ 3551252 w 3591446"/>
                <a:gd name="connsiteY23" fmla="*/ 1301261 h 2176276"/>
                <a:gd name="connsiteX24" fmla="*/ 3551252 w 3591446"/>
                <a:gd name="connsiteY24" fmla="*/ 1376624 h 2176276"/>
                <a:gd name="connsiteX25" fmla="*/ 3586421 w 3591446"/>
                <a:gd name="connsiteY25" fmla="*/ 1436914 h 2176276"/>
                <a:gd name="connsiteX26" fmla="*/ 3576373 w 3591446"/>
                <a:gd name="connsiteY26" fmla="*/ 1547446 h 2176276"/>
                <a:gd name="connsiteX27" fmla="*/ 3556276 w 3591446"/>
                <a:gd name="connsiteY27" fmla="*/ 1627833 h 2176276"/>
                <a:gd name="connsiteX28" fmla="*/ 3576373 w 3591446"/>
                <a:gd name="connsiteY28" fmla="*/ 1718268 h 2176276"/>
                <a:gd name="connsiteX29" fmla="*/ 3591446 w 3591446"/>
                <a:gd name="connsiteY29" fmla="*/ 1753437 h 2176276"/>
                <a:gd name="connsiteX30" fmla="*/ 3470865 w 3591446"/>
                <a:gd name="connsiteY30" fmla="*/ 1813727 h 2176276"/>
                <a:gd name="connsiteX31" fmla="*/ 3470865 w 3591446"/>
                <a:gd name="connsiteY31" fmla="*/ 1813727 h 2176276"/>
                <a:gd name="connsiteX32" fmla="*/ 3385454 w 3591446"/>
                <a:gd name="connsiteY32" fmla="*/ 1874017 h 2176276"/>
                <a:gd name="connsiteX33" fmla="*/ 3048835 w 3591446"/>
                <a:gd name="connsiteY33" fmla="*/ 1879042 h 2176276"/>
                <a:gd name="connsiteX34" fmla="*/ 2873564 w 3591446"/>
                <a:gd name="connsiteY34" fmla="*/ 1877650 h 2176276"/>
                <a:gd name="connsiteX35" fmla="*/ 2031308 w 3591446"/>
                <a:gd name="connsiteY35" fmla="*/ 1858993 h 2176276"/>
                <a:gd name="connsiteX0" fmla="*/ 2114303 w 3674441"/>
                <a:gd name="connsiteY0" fmla="*/ 1858993 h 2176276"/>
                <a:gd name="connsiteX1" fmla="*/ 760077 w 3674441"/>
                <a:gd name="connsiteY1" fmla="*/ 1846676 h 2176276"/>
                <a:gd name="connsiteX2" fmla="*/ 764608 w 3674441"/>
                <a:gd name="connsiteY2" fmla="*/ 1373508 h 2176276"/>
                <a:gd name="connsiteX3" fmla="*/ 414993 w 3674441"/>
                <a:gd name="connsiteY3" fmla="*/ 1219309 h 2176276"/>
                <a:gd name="connsiteX4" fmla="*/ 397323 w 3674441"/>
                <a:gd name="connsiteY4" fmla="*/ 563749 h 2176276"/>
                <a:gd name="connsiteX5" fmla="*/ 772942 w 3674441"/>
                <a:gd name="connsiteY5" fmla="*/ 429419 h 2176276"/>
                <a:gd name="connsiteX6" fmla="*/ 770467 w 3674441"/>
                <a:gd name="connsiteY6" fmla="*/ 0 h 2176276"/>
                <a:gd name="connsiteX7" fmla="*/ 866367 w 3674441"/>
                <a:gd name="connsiteY7" fmla="*/ 13082 h 2176276"/>
                <a:gd name="connsiteX8" fmla="*/ 996555 w 3674441"/>
                <a:gd name="connsiteY8" fmla="*/ 40193 h 2176276"/>
                <a:gd name="connsiteX9" fmla="*/ 1282933 w 3674441"/>
                <a:gd name="connsiteY9" fmla="*/ 125604 h 2176276"/>
                <a:gd name="connsiteX10" fmla="*/ 1539166 w 3674441"/>
                <a:gd name="connsiteY10" fmla="*/ 261257 h 2176276"/>
                <a:gd name="connsiteX11" fmla="*/ 1951148 w 3674441"/>
                <a:gd name="connsiteY11" fmla="*/ 487345 h 2176276"/>
                <a:gd name="connsiteX12" fmla="*/ 2081777 w 3674441"/>
                <a:gd name="connsiteY12" fmla="*/ 567732 h 2176276"/>
                <a:gd name="connsiteX13" fmla="*/ 2121970 w 3674441"/>
                <a:gd name="connsiteY13" fmla="*/ 597877 h 2176276"/>
                <a:gd name="connsiteX14" fmla="*/ 2493759 w 3674441"/>
                <a:gd name="connsiteY14" fmla="*/ 628022 h 2176276"/>
                <a:gd name="connsiteX15" fmla="*/ 2905742 w 3674441"/>
                <a:gd name="connsiteY15" fmla="*/ 703384 h 2176276"/>
                <a:gd name="connsiteX16" fmla="*/ 3182071 w 3674441"/>
                <a:gd name="connsiteY16" fmla="*/ 768699 h 2176276"/>
                <a:gd name="connsiteX17" fmla="*/ 3352893 w 3674441"/>
                <a:gd name="connsiteY17" fmla="*/ 844061 h 2176276"/>
                <a:gd name="connsiteX18" fmla="*/ 3548836 w 3674441"/>
                <a:gd name="connsiteY18" fmla="*/ 989762 h 2176276"/>
                <a:gd name="connsiteX19" fmla="*/ 3563909 w 3674441"/>
                <a:gd name="connsiteY19" fmla="*/ 1060101 h 2176276"/>
                <a:gd name="connsiteX20" fmla="*/ 3578981 w 3674441"/>
                <a:gd name="connsiteY20" fmla="*/ 1160584 h 2176276"/>
                <a:gd name="connsiteX21" fmla="*/ 3563909 w 3674441"/>
                <a:gd name="connsiteY21" fmla="*/ 1190729 h 2176276"/>
                <a:gd name="connsiteX22" fmla="*/ 3604102 w 3674441"/>
                <a:gd name="connsiteY22" fmla="*/ 1240971 h 2176276"/>
                <a:gd name="connsiteX23" fmla="*/ 3634247 w 3674441"/>
                <a:gd name="connsiteY23" fmla="*/ 1301261 h 2176276"/>
                <a:gd name="connsiteX24" fmla="*/ 3634247 w 3674441"/>
                <a:gd name="connsiteY24" fmla="*/ 1376624 h 2176276"/>
                <a:gd name="connsiteX25" fmla="*/ 3669416 w 3674441"/>
                <a:gd name="connsiteY25" fmla="*/ 1436914 h 2176276"/>
                <a:gd name="connsiteX26" fmla="*/ 3659368 w 3674441"/>
                <a:gd name="connsiteY26" fmla="*/ 1547446 h 2176276"/>
                <a:gd name="connsiteX27" fmla="*/ 3639271 w 3674441"/>
                <a:gd name="connsiteY27" fmla="*/ 1627833 h 2176276"/>
                <a:gd name="connsiteX28" fmla="*/ 3659368 w 3674441"/>
                <a:gd name="connsiteY28" fmla="*/ 1718268 h 2176276"/>
                <a:gd name="connsiteX29" fmla="*/ 3674441 w 3674441"/>
                <a:gd name="connsiteY29" fmla="*/ 1753437 h 2176276"/>
                <a:gd name="connsiteX30" fmla="*/ 3553860 w 3674441"/>
                <a:gd name="connsiteY30" fmla="*/ 1813727 h 2176276"/>
                <a:gd name="connsiteX31" fmla="*/ 3553860 w 3674441"/>
                <a:gd name="connsiteY31" fmla="*/ 1813727 h 2176276"/>
                <a:gd name="connsiteX32" fmla="*/ 3468449 w 3674441"/>
                <a:gd name="connsiteY32" fmla="*/ 1874017 h 2176276"/>
                <a:gd name="connsiteX33" fmla="*/ 3131830 w 3674441"/>
                <a:gd name="connsiteY33" fmla="*/ 1879042 h 2176276"/>
                <a:gd name="connsiteX34" fmla="*/ 2956559 w 3674441"/>
                <a:gd name="connsiteY34" fmla="*/ 1877650 h 2176276"/>
                <a:gd name="connsiteX35" fmla="*/ 2114303 w 3674441"/>
                <a:gd name="connsiteY35" fmla="*/ 1858993 h 2176276"/>
                <a:gd name="connsiteX0" fmla="*/ 2146597 w 3706735"/>
                <a:gd name="connsiteY0" fmla="*/ 1858993 h 2176276"/>
                <a:gd name="connsiteX1" fmla="*/ 792371 w 3706735"/>
                <a:gd name="connsiteY1" fmla="*/ 1846676 h 2176276"/>
                <a:gd name="connsiteX2" fmla="*/ 796902 w 3706735"/>
                <a:gd name="connsiteY2" fmla="*/ 1373508 h 2176276"/>
                <a:gd name="connsiteX3" fmla="*/ 447287 w 3706735"/>
                <a:gd name="connsiteY3" fmla="*/ 1219309 h 2176276"/>
                <a:gd name="connsiteX4" fmla="*/ 429617 w 3706735"/>
                <a:gd name="connsiteY4" fmla="*/ 563749 h 2176276"/>
                <a:gd name="connsiteX5" fmla="*/ 805236 w 3706735"/>
                <a:gd name="connsiteY5" fmla="*/ 429419 h 2176276"/>
                <a:gd name="connsiteX6" fmla="*/ 802761 w 3706735"/>
                <a:gd name="connsiteY6" fmla="*/ 0 h 2176276"/>
                <a:gd name="connsiteX7" fmla="*/ 898661 w 3706735"/>
                <a:gd name="connsiteY7" fmla="*/ 13082 h 2176276"/>
                <a:gd name="connsiteX8" fmla="*/ 1028849 w 3706735"/>
                <a:gd name="connsiteY8" fmla="*/ 40193 h 2176276"/>
                <a:gd name="connsiteX9" fmla="*/ 1315227 w 3706735"/>
                <a:gd name="connsiteY9" fmla="*/ 125604 h 2176276"/>
                <a:gd name="connsiteX10" fmla="*/ 1571460 w 3706735"/>
                <a:gd name="connsiteY10" fmla="*/ 261257 h 2176276"/>
                <a:gd name="connsiteX11" fmla="*/ 1983442 w 3706735"/>
                <a:gd name="connsiteY11" fmla="*/ 487345 h 2176276"/>
                <a:gd name="connsiteX12" fmla="*/ 2114071 w 3706735"/>
                <a:gd name="connsiteY12" fmla="*/ 567732 h 2176276"/>
                <a:gd name="connsiteX13" fmla="*/ 2154264 w 3706735"/>
                <a:gd name="connsiteY13" fmla="*/ 597877 h 2176276"/>
                <a:gd name="connsiteX14" fmla="*/ 2526053 w 3706735"/>
                <a:gd name="connsiteY14" fmla="*/ 628022 h 2176276"/>
                <a:gd name="connsiteX15" fmla="*/ 2938036 w 3706735"/>
                <a:gd name="connsiteY15" fmla="*/ 703384 h 2176276"/>
                <a:gd name="connsiteX16" fmla="*/ 3214365 w 3706735"/>
                <a:gd name="connsiteY16" fmla="*/ 768699 h 2176276"/>
                <a:gd name="connsiteX17" fmla="*/ 3385187 w 3706735"/>
                <a:gd name="connsiteY17" fmla="*/ 844061 h 2176276"/>
                <a:gd name="connsiteX18" fmla="*/ 3581130 w 3706735"/>
                <a:gd name="connsiteY18" fmla="*/ 989762 h 2176276"/>
                <a:gd name="connsiteX19" fmla="*/ 3596203 w 3706735"/>
                <a:gd name="connsiteY19" fmla="*/ 1060101 h 2176276"/>
                <a:gd name="connsiteX20" fmla="*/ 3611275 w 3706735"/>
                <a:gd name="connsiteY20" fmla="*/ 1160584 h 2176276"/>
                <a:gd name="connsiteX21" fmla="*/ 3596203 w 3706735"/>
                <a:gd name="connsiteY21" fmla="*/ 1190729 h 2176276"/>
                <a:gd name="connsiteX22" fmla="*/ 3636396 w 3706735"/>
                <a:gd name="connsiteY22" fmla="*/ 1240971 h 2176276"/>
                <a:gd name="connsiteX23" fmla="*/ 3666541 w 3706735"/>
                <a:gd name="connsiteY23" fmla="*/ 1301261 h 2176276"/>
                <a:gd name="connsiteX24" fmla="*/ 3666541 w 3706735"/>
                <a:gd name="connsiteY24" fmla="*/ 1376624 h 2176276"/>
                <a:gd name="connsiteX25" fmla="*/ 3701710 w 3706735"/>
                <a:gd name="connsiteY25" fmla="*/ 1436914 h 2176276"/>
                <a:gd name="connsiteX26" fmla="*/ 3691662 w 3706735"/>
                <a:gd name="connsiteY26" fmla="*/ 1547446 h 2176276"/>
                <a:gd name="connsiteX27" fmla="*/ 3671565 w 3706735"/>
                <a:gd name="connsiteY27" fmla="*/ 1627833 h 2176276"/>
                <a:gd name="connsiteX28" fmla="*/ 3691662 w 3706735"/>
                <a:gd name="connsiteY28" fmla="*/ 1718268 h 2176276"/>
                <a:gd name="connsiteX29" fmla="*/ 3706735 w 3706735"/>
                <a:gd name="connsiteY29" fmla="*/ 1753437 h 2176276"/>
                <a:gd name="connsiteX30" fmla="*/ 3586154 w 3706735"/>
                <a:gd name="connsiteY30" fmla="*/ 1813727 h 2176276"/>
                <a:gd name="connsiteX31" fmla="*/ 3586154 w 3706735"/>
                <a:gd name="connsiteY31" fmla="*/ 1813727 h 2176276"/>
                <a:gd name="connsiteX32" fmla="*/ 3500743 w 3706735"/>
                <a:gd name="connsiteY32" fmla="*/ 1874017 h 2176276"/>
                <a:gd name="connsiteX33" fmla="*/ 3164124 w 3706735"/>
                <a:gd name="connsiteY33" fmla="*/ 1879042 h 2176276"/>
                <a:gd name="connsiteX34" fmla="*/ 2988853 w 3706735"/>
                <a:gd name="connsiteY34" fmla="*/ 1877650 h 2176276"/>
                <a:gd name="connsiteX35" fmla="*/ 2146597 w 3706735"/>
                <a:gd name="connsiteY35" fmla="*/ 1858993 h 2176276"/>
                <a:gd name="connsiteX0" fmla="*/ 2140624 w 3700762"/>
                <a:gd name="connsiteY0" fmla="*/ 1858993 h 2176276"/>
                <a:gd name="connsiteX1" fmla="*/ 786398 w 3700762"/>
                <a:gd name="connsiteY1" fmla="*/ 1846676 h 2176276"/>
                <a:gd name="connsiteX2" fmla="*/ 790929 w 3700762"/>
                <a:gd name="connsiteY2" fmla="*/ 1373508 h 2176276"/>
                <a:gd name="connsiteX3" fmla="*/ 441314 w 3700762"/>
                <a:gd name="connsiteY3" fmla="*/ 1219309 h 2176276"/>
                <a:gd name="connsiteX4" fmla="*/ 423644 w 3700762"/>
                <a:gd name="connsiteY4" fmla="*/ 563749 h 2176276"/>
                <a:gd name="connsiteX5" fmla="*/ 799263 w 3700762"/>
                <a:gd name="connsiteY5" fmla="*/ 429419 h 2176276"/>
                <a:gd name="connsiteX6" fmla="*/ 796788 w 3700762"/>
                <a:gd name="connsiteY6" fmla="*/ 0 h 2176276"/>
                <a:gd name="connsiteX7" fmla="*/ 892688 w 3700762"/>
                <a:gd name="connsiteY7" fmla="*/ 13082 h 2176276"/>
                <a:gd name="connsiteX8" fmla="*/ 1022876 w 3700762"/>
                <a:gd name="connsiteY8" fmla="*/ 40193 h 2176276"/>
                <a:gd name="connsiteX9" fmla="*/ 1309254 w 3700762"/>
                <a:gd name="connsiteY9" fmla="*/ 125604 h 2176276"/>
                <a:gd name="connsiteX10" fmla="*/ 1565487 w 3700762"/>
                <a:gd name="connsiteY10" fmla="*/ 261257 h 2176276"/>
                <a:gd name="connsiteX11" fmla="*/ 1977469 w 3700762"/>
                <a:gd name="connsiteY11" fmla="*/ 487345 h 2176276"/>
                <a:gd name="connsiteX12" fmla="*/ 2108098 w 3700762"/>
                <a:gd name="connsiteY12" fmla="*/ 567732 h 2176276"/>
                <a:gd name="connsiteX13" fmla="*/ 2148291 w 3700762"/>
                <a:gd name="connsiteY13" fmla="*/ 597877 h 2176276"/>
                <a:gd name="connsiteX14" fmla="*/ 2520080 w 3700762"/>
                <a:gd name="connsiteY14" fmla="*/ 628022 h 2176276"/>
                <a:gd name="connsiteX15" fmla="*/ 2932063 w 3700762"/>
                <a:gd name="connsiteY15" fmla="*/ 703384 h 2176276"/>
                <a:gd name="connsiteX16" fmla="*/ 3208392 w 3700762"/>
                <a:gd name="connsiteY16" fmla="*/ 768699 h 2176276"/>
                <a:gd name="connsiteX17" fmla="*/ 3379214 w 3700762"/>
                <a:gd name="connsiteY17" fmla="*/ 844061 h 2176276"/>
                <a:gd name="connsiteX18" fmla="*/ 3575157 w 3700762"/>
                <a:gd name="connsiteY18" fmla="*/ 989762 h 2176276"/>
                <a:gd name="connsiteX19" fmla="*/ 3590230 w 3700762"/>
                <a:gd name="connsiteY19" fmla="*/ 1060101 h 2176276"/>
                <a:gd name="connsiteX20" fmla="*/ 3605302 w 3700762"/>
                <a:gd name="connsiteY20" fmla="*/ 1160584 h 2176276"/>
                <a:gd name="connsiteX21" fmla="*/ 3590230 w 3700762"/>
                <a:gd name="connsiteY21" fmla="*/ 1190729 h 2176276"/>
                <a:gd name="connsiteX22" fmla="*/ 3630423 w 3700762"/>
                <a:gd name="connsiteY22" fmla="*/ 1240971 h 2176276"/>
                <a:gd name="connsiteX23" fmla="*/ 3660568 w 3700762"/>
                <a:gd name="connsiteY23" fmla="*/ 1301261 h 2176276"/>
                <a:gd name="connsiteX24" fmla="*/ 3660568 w 3700762"/>
                <a:gd name="connsiteY24" fmla="*/ 1376624 h 2176276"/>
                <a:gd name="connsiteX25" fmla="*/ 3695737 w 3700762"/>
                <a:gd name="connsiteY25" fmla="*/ 1436914 h 2176276"/>
                <a:gd name="connsiteX26" fmla="*/ 3685689 w 3700762"/>
                <a:gd name="connsiteY26" fmla="*/ 1547446 h 2176276"/>
                <a:gd name="connsiteX27" fmla="*/ 3665592 w 3700762"/>
                <a:gd name="connsiteY27" fmla="*/ 1627833 h 2176276"/>
                <a:gd name="connsiteX28" fmla="*/ 3685689 w 3700762"/>
                <a:gd name="connsiteY28" fmla="*/ 1718268 h 2176276"/>
                <a:gd name="connsiteX29" fmla="*/ 3700762 w 3700762"/>
                <a:gd name="connsiteY29" fmla="*/ 1753437 h 2176276"/>
                <a:gd name="connsiteX30" fmla="*/ 3580181 w 3700762"/>
                <a:gd name="connsiteY30" fmla="*/ 1813727 h 2176276"/>
                <a:gd name="connsiteX31" fmla="*/ 3580181 w 3700762"/>
                <a:gd name="connsiteY31" fmla="*/ 1813727 h 2176276"/>
                <a:gd name="connsiteX32" fmla="*/ 3494770 w 3700762"/>
                <a:gd name="connsiteY32" fmla="*/ 1874017 h 2176276"/>
                <a:gd name="connsiteX33" fmla="*/ 3158151 w 3700762"/>
                <a:gd name="connsiteY33" fmla="*/ 1879042 h 2176276"/>
                <a:gd name="connsiteX34" fmla="*/ 2982880 w 3700762"/>
                <a:gd name="connsiteY34" fmla="*/ 1877650 h 2176276"/>
                <a:gd name="connsiteX35" fmla="*/ 2140624 w 3700762"/>
                <a:gd name="connsiteY35" fmla="*/ 1858993 h 2176276"/>
                <a:gd name="connsiteX0" fmla="*/ 2140624 w 3700762"/>
                <a:gd name="connsiteY0" fmla="*/ 1858993 h 2176276"/>
                <a:gd name="connsiteX1" fmla="*/ 786398 w 3700762"/>
                <a:gd name="connsiteY1" fmla="*/ 1846676 h 2176276"/>
                <a:gd name="connsiteX2" fmla="*/ 790929 w 3700762"/>
                <a:gd name="connsiteY2" fmla="*/ 1373508 h 2176276"/>
                <a:gd name="connsiteX3" fmla="*/ 441314 w 3700762"/>
                <a:gd name="connsiteY3" fmla="*/ 1219309 h 2176276"/>
                <a:gd name="connsiteX4" fmla="*/ 423644 w 3700762"/>
                <a:gd name="connsiteY4" fmla="*/ 563749 h 2176276"/>
                <a:gd name="connsiteX5" fmla="*/ 799263 w 3700762"/>
                <a:gd name="connsiteY5" fmla="*/ 429419 h 2176276"/>
                <a:gd name="connsiteX6" fmla="*/ 796788 w 3700762"/>
                <a:gd name="connsiteY6" fmla="*/ 0 h 2176276"/>
                <a:gd name="connsiteX7" fmla="*/ 892688 w 3700762"/>
                <a:gd name="connsiteY7" fmla="*/ 13082 h 2176276"/>
                <a:gd name="connsiteX8" fmla="*/ 1022876 w 3700762"/>
                <a:gd name="connsiteY8" fmla="*/ 40193 h 2176276"/>
                <a:gd name="connsiteX9" fmla="*/ 1309254 w 3700762"/>
                <a:gd name="connsiteY9" fmla="*/ 125604 h 2176276"/>
                <a:gd name="connsiteX10" fmla="*/ 1565487 w 3700762"/>
                <a:gd name="connsiteY10" fmla="*/ 261257 h 2176276"/>
                <a:gd name="connsiteX11" fmla="*/ 1977469 w 3700762"/>
                <a:gd name="connsiteY11" fmla="*/ 487345 h 2176276"/>
                <a:gd name="connsiteX12" fmla="*/ 2108098 w 3700762"/>
                <a:gd name="connsiteY12" fmla="*/ 567732 h 2176276"/>
                <a:gd name="connsiteX13" fmla="*/ 2148291 w 3700762"/>
                <a:gd name="connsiteY13" fmla="*/ 597877 h 2176276"/>
                <a:gd name="connsiteX14" fmla="*/ 2520080 w 3700762"/>
                <a:gd name="connsiteY14" fmla="*/ 628022 h 2176276"/>
                <a:gd name="connsiteX15" fmla="*/ 2932063 w 3700762"/>
                <a:gd name="connsiteY15" fmla="*/ 703384 h 2176276"/>
                <a:gd name="connsiteX16" fmla="*/ 3208392 w 3700762"/>
                <a:gd name="connsiteY16" fmla="*/ 768699 h 2176276"/>
                <a:gd name="connsiteX17" fmla="*/ 3379214 w 3700762"/>
                <a:gd name="connsiteY17" fmla="*/ 844061 h 2176276"/>
                <a:gd name="connsiteX18" fmla="*/ 3575157 w 3700762"/>
                <a:gd name="connsiteY18" fmla="*/ 989762 h 2176276"/>
                <a:gd name="connsiteX19" fmla="*/ 3590230 w 3700762"/>
                <a:gd name="connsiteY19" fmla="*/ 1060101 h 2176276"/>
                <a:gd name="connsiteX20" fmla="*/ 3605302 w 3700762"/>
                <a:gd name="connsiteY20" fmla="*/ 1160584 h 2176276"/>
                <a:gd name="connsiteX21" fmla="*/ 3590230 w 3700762"/>
                <a:gd name="connsiteY21" fmla="*/ 1190729 h 2176276"/>
                <a:gd name="connsiteX22" fmla="*/ 3630423 w 3700762"/>
                <a:gd name="connsiteY22" fmla="*/ 1240971 h 2176276"/>
                <a:gd name="connsiteX23" fmla="*/ 3660568 w 3700762"/>
                <a:gd name="connsiteY23" fmla="*/ 1301261 h 2176276"/>
                <a:gd name="connsiteX24" fmla="*/ 3660568 w 3700762"/>
                <a:gd name="connsiteY24" fmla="*/ 1376624 h 2176276"/>
                <a:gd name="connsiteX25" fmla="*/ 3695737 w 3700762"/>
                <a:gd name="connsiteY25" fmla="*/ 1436914 h 2176276"/>
                <a:gd name="connsiteX26" fmla="*/ 3685689 w 3700762"/>
                <a:gd name="connsiteY26" fmla="*/ 1547446 h 2176276"/>
                <a:gd name="connsiteX27" fmla="*/ 3665592 w 3700762"/>
                <a:gd name="connsiteY27" fmla="*/ 1627833 h 2176276"/>
                <a:gd name="connsiteX28" fmla="*/ 3685689 w 3700762"/>
                <a:gd name="connsiteY28" fmla="*/ 1718268 h 2176276"/>
                <a:gd name="connsiteX29" fmla="*/ 3700762 w 3700762"/>
                <a:gd name="connsiteY29" fmla="*/ 1753437 h 2176276"/>
                <a:gd name="connsiteX30" fmla="*/ 3580181 w 3700762"/>
                <a:gd name="connsiteY30" fmla="*/ 1813727 h 2176276"/>
                <a:gd name="connsiteX31" fmla="*/ 3580181 w 3700762"/>
                <a:gd name="connsiteY31" fmla="*/ 1813727 h 2176276"/>
                <a:gd name="connsiteX32" fmla="*/ 3494770 w 3700762"/>
                <a:gd name="connsiteY32" fmla="*/ 1874017 h 2176276"/>
                <a:gd name="connsiteX33" fmla="*/ 3158151 w 3700762"/>
                <a:gd name="connsiteY33" fmla="*/ 1879042 h 2176276"/>
                <a:gd name="connsiteX34" fmla="*/ 2982880 w 3700762"/>
                <a:gd name="connsiteY34" fmla="*/ 1877650 h 2176276"/>
                <a:gd name="connsiteX35" fmla="*/ 2140624 w 3700762"/>
                <a:gd name="connsiteY35" fmla="*/ 1858993 h 2176276"/>
                <a:gd name="connsiteX0" fmla="*/ 2150601 w 3710739"/>
                <a:gd name="connsiteY0" fmla="*/ 1858993 h 2176276"/>
                <a:gd name="connsiteX1" fmla="*/ 796375 w 3710739"/>
                <a:gd name="connsiteY1" fmla="*/ 1846676 h 2176276"/>
                <a:gd name="connsiteX2" fmla="*/ 800906 w 3710739"/>
                <a:gd name="connsiteY2" fmla="*/ 1373508 h 2176276"/>
                <a:gd name="connsiteX3" fmla="*/ 451291 w 3710739"/>
                <a:gd name="connsiteY3" fmla="*/ 1219309 h 2176276"/>
                <a:gd name="connsiteX4" fmla="*/ 433621 w 3710739"/>
                <a:gd name="connsiteY4" fmla="*/ 563749 h 2176276"/>
                <a:gd name="connsiteX5" fmla="*/ 809240 w 3710739"/>
                <a:gd name="connsiteY5" fmla="*/ 429419 h 2176276"/>
                <a:gd name="connsiteX6" fmla="*/ 806765 w 3710739"/>
                <a:gd name="connsiteY6" fmla="*/ 0 h 2176276"/>
                <a:gd name="connsiteX7" fmla="*/ 902665 w 3710739"/>
                <a:gd name="connsiteY7" fmla="*/ 13082 h 2176276"/>
                <a:gd name="connsiteX8" fmla="*/ 1032853 w 3710739"/>
                <a:gd name="connsiteY8" fmla="*/ 40193 h 2176276"/>
                <a:gd name="connsiteX9" fmla="*/ 1319231 w 3710739"/>
                <a:gd name="connsiteY9" fmla="*/ 125604 h 2176276"/>
                <a:gd name="connsiteX10" fmla="*/ 1575464 w 3710739"/>
                <a:gd name="connsiteY10" fmla="*/ 261257 h 2176276"/>
                <a:gd name="connsiteX11" fmla="*/ 1987446 w 3710739"/>
                <a:gd name="connsiteY11" fmla="*/ 487345 h 2176276"/>
                <a:gd name="connsiteX12" fmla="*/ 2118075 w 3710739"/>
                <a:gd name="connsiteY12" fmla="*/ 567732 h 2176276"/>
                <a:gd name="connsiteX13" fmla="*/ 2158268 w 3710739"/>
                <a:gd name="connsiteY13" fmla="*/ 597877 h 2176276"/>
                <a:gd name="connsiteX14" fmla="*/ 2530057 w 3710739"/>
                <a:gd name="connsiteY14" fmla="*/ 628022 h 2176276"/>
                <a:gd name="connsiteX15" fmla="*/ 2942040 w 3710739"/>
                <a:gd name="connsiteY15" fmla="*/ 703384 h 2176276"/>
                <a:gd name="connsiteX16" fmla="*/ 3218369 w 3710739"/>
                <a:gd name="connsiteY16" fmla="*/ 768699 h 2176276"/>
                <a:gd name="connsiteX17" fmla="*/ 3389191 w 3710739"/>
                <a:gd name="connsiteY17" fmla="*/ 844061 h 2176276"/>
                <a:gd name="connsiteX18" fmla="*/ 3585134 w 3710739"/>
                <a:gd name="connsiteY18" fmla="*/ 989762 h 2176276"/>
                <a:gd name="connsiteX19" fmla="*/ 3600207 w 3710739"/>
                <a:gd name="connsiteY19" fmla="*/ 1060101 h 2176276"/>
                <a:gd name="connsiteX20" fmla="*/ 3615279 w 3710739"/>
                <a:gd name="connsiteY20" fmla="*/ 1160584 h 2176276"/>
                <a:gd name="connsiteX21" fmla="*/ 3600207 w 3710739"/>
                <a:gd name="connsiteY21" fmla="*/ 1190729 h 2176276"/>
                <a:gd name="connsiteX22" fmla="*/ 3640400 w 3710739"/>
                <a:gd name="connsiteY22" fmla="*/ 1240971 h 2176276"/>
                <a:gd name="connsiteX23" fmla="*/ 3670545 w 3710739"/>
                <a:gd name="connsiteY23" fmla="*/ 1301261 h 2176276"/>
                <a:gd name="connsiteX24" fmla="*/ 3670545 w 3710739"/>
                <a:gd name="connsiteY24" fmla="*/ 1376624 h 2176276"/>
                <a:gd name="connsiteX25" fmla="*/ 3705714 w 3710739"/>
                <a:gd name="connsiteY25" fmla="*/ 1436914 h 2176276"/>
                <a:gd name="connsiteX26" fmla="*/ 3695666 w 3710739"/>
                <a:gd name="connsiteY26" fmla="*/ 1547446 h 2176276"/>
                <a:gd name="connsiteX27" fmla="*/ 3675569 w 3710739"/>
                <a:gd name="connsiteY27" fmla="*/ 1627833 h 2176276"/>
                <a:gd name="connsiteX28" fmla="*/ 3695666 w 3710739"/>
                <a:gd name="connsiteY28" fmla="*/ 1718268 h 2176276"/>
                <a:gd name="connsiteX29" fmla="*/ 3710739 w 3710739"/>
                <a:gd name="connsiteY29" fmla="*/ 1753437 h 2176276"/>
                <a:gd name="connsiteX30" fmla="*/ 3590158 w 3710739"/>
                <a:gd name="connsiteY30" fmla="*/ 1813727 h 2176276"/>
                <a:gd name="connsiteX31" fmla="*/ 3590158 w 3710739"/>
                <a:gd name="connsiteY31" fmla="*/ 1813727 h 2176276"/>
                <a:gd name="connsiteX32" fmla="*/ 3504747 w 3710739"/>
                <a:gd name="connsiteY32" fmla="*/ 1874017 h 2176276"/>
                <a:gd name="connsiteX33" fmla="*/ 3168128 w 3710739"/>
                <a:gd name="connsiteY33" fmla="*/ 1879042 h 2176276"/>
                <a:gd name="connsiteX34" fmla="*/ 2992857 w 3710739"/>
                <a:gd name="connsiteY34" fmla="*/ 1877650 h 2176276"/>
                <a:gd name="connsiteX35" fmla="*/ 2150601 w 3710739"/>
                <a:gd name="connsiteY35" fmla="*/ 1858993 h 2176276"/>
                <a:gd name="connsiteX0" fmla="*/ 2150601 w 3710739"/>
                <a:gd name="connsiteY0" fmla="*/ 1858993 h 2176276"/>
                <a:gd name="connsiteX1" fmla="*/ 796375 w 3710739"/>
                <a:gd name="connsiteY1" fmla="*/ 1846676 h 2176276"/>
                <a:gd name="connsiteX2" fmla="*/ 806160 w 3710739"/>
                <a:gd name="connsiteY2" fmla="*/ 1291668 h 2176276"/>
                <a:gd name="connsiteX3" fmla="*/ 451291 w 3710739"/>
                <a:gd name="connsiteY3" fmla="*/ 1219309 h 2176276"/>
                <a:gd name="connsiteX4" fmla="*/ 433621 w 3710739"/>
                <a:gd name="connsiteY4" fmla="*/ 563749 h 2176276"/>
                <a:gd name="connsiteX5" fmla="*/ 809240 w 3710739"/>
                <a:gd name="connsiteY5" fmla="*/ 429419 h 2176276"/>
                <a:gd name="connsiteX6" fmla="*/ 806765 w 3710739"/>
                <a:gd name="connsiteY6" fmla="*/ 0 h 2176276"/>
                <a:gd name="connsiteX7" fmla="*/ 902665 w 3710739"/>
                <a:gd name="connsiteY7" fmla="*/ 13082 h 2176276"/>
                <a:gd name="connsiteX8" fmla="*/ 1032853 w 3710739"/>
                <a:gd name="connsiteY8" fmla="*/ 40193 h 2176276"/>
                <a:gd name="connsiteX9" fmla="*/ 1319231 w 3710739"/>
                <a:gd name="connsiteY9" fmla="*/ 125604 h 2176276"/>
                <a:gd name="connsiteX10" fmla="*/ 1575464 w 3710739"/>
                <a:gd name="connsiteY10" fmla="*/ 261257 h 2176276"/>
                <a:gd name="connsiteX11" fmla="*/ 1987446 w 3710739"/>
                <a:gd name="connsiteY11" fmla="*/ 487345 h 2176276"/>
                <a:gd name="connsiteX12" fmla="*/ 2118075 w 3710739"/>
                <a:gd name="connsiteY12" fmla="*/ 567732 h 2176276"/>
                <a:gd name="connsiteX13" fmla="*/ 2158268 w 3710739"/>
                <a:gd name="connsiteY13" fmla="*/ 597877 h 2176276"/>
                <a:gd name="connsiteX14" fmla="*/ 2530057 w 3710739"/>
                <a:gd name="connsiteY14" fmla="*/ 628022 h 2176276"/>
                <a:gd name="connsiteX15" fmla="*/ 2942040 w 3710739"/>
                <a:gd name="connsiteY15" fmla="*/ 703384 h 2176276"/>
                <a:gd name="connsiteX16" fmla="*/ 3218369 w 3710739"/>
                <a:gd name="connsiteY16" fmla="*/ 768699 h 2176276"/>
                <a:gd name="connsiteX17" fmla="*/ 3389191 w 3710739"/>
                <a:gd name="connsiteY17" fmla="*/ 844061 h 2176276"/>
                <a:gd name="connsiteX18" fmla="*/ 3585134 w 3710739"/>
                <a:gd name="connsiteY18" fmla="*/ 989762 h 2176276"/>
                <a:gd name="connsiteX19" fmla="*/ 3600207 w 3710739"/>
                <a:gd name="connsiteY19" fmla="*/ 1060101 h 2176276"/>
                <a:gd name="connsiteX20" fmla="*/ 3615279 w 3710739"/>
                <a:gd name="connsiteY20" fmla="*/ 1160584 h 2176276"/>
                <a:gd name="connsiteX21" fmla="*/ 3600207 w 3710739"/>
                <a:gd name="connsiteY21" fmla="*/ 1190729 h 2176276"/>
                <a:gd name="connsiteX22" fmla="*/ 3640400 w 3710739"/>
                <a:gd name="connsiteY22" fmla="*/ 1240971 h 2176276"/>
                <a:gd name="connsiteX23" fmla="*/ 3670545 w 3710739"/>
                <a:gd name="connsiteY23" fmla="*/ 1301261 h 2176276"/>
                <a:gd name="connsiteX24" fmla="*/ 3670545 w 3710739"/>
                <a:gd name="connsiteY24" fmla="*/ 1376624 h 2176276"/>
                <a:gd name="connsiteX25" fmla="*/ 3705714 w 3710739"/>
                <a:gd name="connsiteY25" fmla="*/ 1436914 h 2176276"/>
                <a:gd name="connsiteX26" fmla="*/ 3695666 w 3710739"/>
                <a:gd name="connsiteY26" fmla="*/ 1547446 h 2176276"/>
                <a:gd name="connsiteX27" fmla="*/ 3675569 w 3710739"/>
                <a:gd name="connsiteY27" fmla="*/ 1627833 h 2176276"/>
                <a:gd name="connsiteX28" fmla="*/ 3695666 w 3710739"/>
                <a:gd name="connsiteY28" fmla="*/ 1718268 h 2176276"/>
                <a:gd name="connsiteX29" fmla="*/ 3710739 w 3710739"/>
                <a:gd name="connsiteY29" fmla="*/ 1753437 h 2176276"/>
                <a:gd name="connsiteX30" fmla="*/ 3590158 w 3710739"/>
                <a:gd name="connsiteY30" fmla="*/ 1813727 h 2176276"/>
                <a:gd name="connsiteX31" fmla="*/ 3590158 w 3710739"/>
                <a:gd name="connsiteY31" fmla="*/ 1813727 h 2176276"/>
                <a:gd name="connsiteX32" fmla="*/ 3504747 w 3710739"/>
                <a:gd name="connsiteY32" fmla="*/ 1874017 h 2176276"/>
                <a:gd name="connsiteX33" fmla="*/ 3168128 w 3710739"/>
                <a:gd name="connsiteY33" fmla="*/ 1879042 h 2176276"/>
                <a:gd name="connsiteX34" fmla="*/ 2992857 w 3710739"/>
                <a:gd name="connsiteY34" fmla="*/ 1877650 h 2176276"/>
                <a:gd name="connsiteX35" fmla="*/ 2150601 w 3710739"/>
                <a:gd name="connsiteY35" fmla="*/ 1858993 h 2176276"/>
                <a:gd name="connsiteX0" fmla="*/ 2146598 w 3706736"/>
                <a:gd name="connsiteY0" fmla="*/ 1858993 h 2176276"/>
                <a:gd name="connsiteX1" fmla="*/ 792372 w 3706736"/>
                <a:gd name="connsiteY1" fmla="*/ 1846676 h 2176276"/>
                <a:gd name="connsiteX2" fmla="*/ 802157 w 3706736"/>
                <a:gd name="connsiteY2" fmla="*/ 1291668 h 2176276"/>
                <a:gd name="connsiteX3" fmla="*/ 447288 w 3706736"/>
                <a:gd name="connsiteY3" fmla="*/ 1219309 h 2176276"/>
                <a:gd name="connsiteX4" fmla="*/ 429618 w 3706736"/>
                <a:gd name="connsiteY4" fmla="*/ 563749 h 2176276"/>
                <a:gd name="connsiteX5" fmla="*/ 805237 w 3706736"/>
                <a:gd name="connsiteY5" fmla="*/ 429419 h 2176276"/>
                <a:gd name="connsiteX6" fmla="*/ 802762 w 3706736"/>
                <a:gd name="connsiteY6" fmla="*/ 0 h 2176276"/>
                <a:gd name="connsiteX7" fmla="*/ 898662 w 3706736"/>
                <a:gd name="connsiteY7" fmla="*/ 13082 h 2176276"/>
                <a:gd name="connsiteX8" fmla="*/ 1028850 w 3706736"/>
                <a:gd name="connsiteY8" fmla="*/ 40193 h 2176276"/>
                <a:gd name="connsiteX9" fmla="*/ 1315228 w 3706736"/>
                <a:gd name="connsiteY9" fmla="*/ 125604 h 2176276"/>
                <a:gd name="connsiteX10" fmla="*/ 1571461 w 3706736"/>
                <a:gd name="connsiteY10" fmla="*/ 261257 h 2176276"/>
                <a:gd name="connsiteX11" fmla="*/ 1983443 w 3706736"/>
                <a:gd name="connsiteY11" fmla="*/ 487345 h 2176276"/>
                <a:gd name="connsiteX12" fmla="*/ 2114072 w 3706736"/>
                <a:gd name="connsiteY12" fmla="*/ 567732 h 2176276"/>
                <a:gd name="connsiteX13" fmla="*/ 2154265 w 3706736"/>
                <a:gd name="connsiteY13" fmla="*/ 597877 h 2176276"/>
                <a:gd name="connsiteX14" fmla="*/ 2526054 w 3706736"/>
                <a:gd name="connsiteY14" fmla="*/ 628022 h 2176276"/>
                <a:gd name="connsiteX15" fmla="*/ 2938037 w 3706736"/>
                <a:gd name="connsiteY15" fmla="*/ 703384 h 2176276"/>
                <a:gd name="connsiteX16" fmla="*/ 3214366 w 3706736"/>
                <a:gd name="connsiteY16" fmla="*/ 768699 h 2176276"/>
                <a:gd name="connsiteX17" fmla="*/ 3385188 w 3706736"/>
                <a:gd name="connsiteY17" fmla="*/ 844061 h 2176276"/>
                <a:gd name="connsiteX18" fmla="*/ 3581131 w 3706736"/>
                <a:gd name="connsiteY18" fmla="*/ 989762 h 2176276"/>
                <a:gd name="connsiteX19" fmla="*/ 3596204 w 3706736"/>
                <a:gd name="connsiteY19" fmla="*/ 1060101 h 2176276"/>
                <a:gd name="connsiteX20" fmla="*/ 3611276 w 3706736"/>
                <a:gd name="connsiteY20" fmla="*/ 1160584 h 2176276"/>
                <a:gd name="connsiteX21" fmla="*/ 3596204 w 3706736"/>
                <a:gd name="connsiteY21" fmla="*/ 1190729 h 2176276"/>
                <a:gd name="connsiteX22" fmla="*/ 3636397 w 3706736"/>
                <a:gd name="connsiteY22" fmla="*/ 1240971 h 2176276"/>
                <a:gd name="connsiteX23" fmla="*/ 3666542 w 3706736"/>
                <a:gd name="connsiteY23" fmla="*/ 1301261 h 2176276"/>
                <a:gd name="connsiteX24" fmla="*/ 3666542 w 3706736"/>
                <a:gd name="connsiteY24" fmla="*/ 1376624 h 2176276"/>
                <a:gd name="connsiteX25" fmla="*/ 3701711 w 3706736"/>
                <a:gd name="connsiteY25" fmla="*/ 1436914 h 2176276"/>
                <a:gd name="connsiteX26" fmla="*/ 3691663 w 3706736"/>
                <a:gd name="connsiteY26" fmla="*/ 1547446 h 2176276"/>
                <a:gd name="connsiteX27" fmla="*/ 3671566 w 3706736"/>
                <a:gd name="connsiteY27" fmla="*/ 1627833 h 2176276"/>
                <a:gd name="connsiteX28" fmla="*/ 3691663 w 3706736"/>
                <a:gd name="connsiteY28" fmla="*/ 1718268 h 2176276"/>
                <a:gd name="connsiteX29" fmla="*/ 3706736 w 3706736"/>
                <a:gd name="connsiteY29" fmla="*/ 1753437 h 2176276"/>
                <a:gd name="connsiteX30" fmla="*/ 3586155 w 3706736"/>
                <a:gd name="connsiteY30" fmla="*/ 1813727 h 2176276"/>
                <a:gd name="connsiteX31" fmla="*/ 3586155 w 3706736"/>
                <a:gd name="connsiteY31" fmla="*/ 1813727 h 2176276"/>
                <a:gd name="connsiteX32" fmla="*/ 3500744 w 3706736"/>
                <a:gd name="connsiteY32" fmla="*/ 1874017 h 2176276"/>
                <a:gd name="connsiteX33" fmla="*/ 3164125 w 3706736"/>
                <a:gd name="connsiteY33" fmla="*/ 1879042 h 2176276"/>
                <a:gd name="connsiteX34" fmla="*/ 2988854 w 3706736"/>
                <a:gd name="connsiteY34" fmla="*/ 1877650 h 2176276"/>
                <a:gd name="connsiteX35" fmla="*/ 2146598 w 3706736"/>
                <a:gd name="connsiteY35" fmla="*/ 1858993 h 2176276"/>
                <a:gd name="connsiteX0" fmla="*/ 2133405 w 3693543"/>
                <a:gd name="connsiteY0" fmla="*/ 1858993 h 2176276"/>
                <a:gd name="connsiteX1" fmla="*/ 779179 w 3693543"/>
                <a:gd name="connsiteY1" fmla="*/ 1846676 h 2176276"/>
                <a:gd name="connsiteX2" fmla="*/ 788964 w 3693543"/>
                <a:gd name="connsiteY2" fmla="*/ 1291668 h 2176276"/>
                <a:gd name="connsiteX3" fmla="*/ 460367 w 3693543"/>
                <a:gd name="connsiteY3" fmla="*/ 1137468 h 2176276"/>
                <a:gd name="connsiteX4" fmla="*/ 416425 w 3693543"/>
                <a:gd name="connsiteY4" fmla="*/ 563749 h 2176276"/>
                <a:gd name="connsiteX5" fmla="*/ 792044 w 3693543"/>
                <a:gd name="connsiteY5" fmla="*/ 429419 h 2176276"/>
                <a:gd name="connsiteX6" fmla="*/ 789569 w 3693543"/>
                <a:gd name="connsiteY6" fmla="*/ 0 h 2176276"/>
                <a:gd name="connsiteX7" fmla="*/ 885469 w 3693543"/>
                <a:gd name="connsiteY7" fmla="*/ 13082 h 2176276"/>
                <a:gd name="connsiteX8" fmla="*/ 1015657 w 3693543"/>
                <a:gd name="connsiteY8" fmla="*/ 40193 h 2176276"/>
                <a:gd name="connsiteX9" fmla="*/ 1302035 w 3693543"/>
                <a:gd name="connsiteY9" fmla="*/ 125604 h 2176276"/>
                <a:gd name="connsiteX10" fmla="*/ 1558268 w 3693543"/>
                <a:gd name="connsiteY10" fmla="*/ 261257 h 2176276"/>
                <a:gd name="connsiteX11" fmla="*/ 1970250 w 3693543"/>
                <a:gd name="connsiteY11" fmla="*/ 487345 h 2176276"/>
                <a:gd name="connsiteX12" fmla="*/ 2100879 w 3693543"/>
                <a:gd name="connsiteY12" fmla="*/ 567732 h 2176276"/>
                <a:gd name="connsiteX13" fmla="*/ 2141072 w 3693543"/>
                <a:gd name="connsiteY13" fmla="*/ 597877 h 2176276"/>
                <a:gd name="connsiteX14" fmla="*/ 2512861 w 3693543"/>
                <a:gd name="connsiteY14" fmla="*/ 628022 h 2176276"/>
                <a:gd name="connsiteX15" fmla="*/ 2924844 w 3693543"/>
                <a:gd name="connsiteY15" fmla="*/ 703384 h 2176276"/>
                <a:gd name="connsiteX16" fmla="*/ 3201173 w 3693543"/>
                <a:gd name="connsiteY16" fmla="*/ 768699 h 2176276"/>
                <a:gd name="connsiteX17" fmla="*/ 3371995 w 3693543"/>
                <a:gd name="connsiteY17" fmla="*/ 844061 h 2176276"/>
                <a:gd name="connsiteX18" fmla="*/ 3567938 w 3693543"/>
                <a:gd name="connsiteY18" fmla="*/ 989762 h 2176276"/>
                <a:gd name="connsiteX19" fmla="*/ 3583011 w 3693543"/>
                <a:gd name="connsiteY19" fmla="*/ 1060101 h 2176276"/>
                <a:gd name="connsiteX20" fmla="*/ 3598083 w 3693543"/>
                <a:gd name="connsiteY20" fmla="*/ 1160584 h 2176276"/>
                <a:gd name="connsiteX21" fmla="*/ 3583011 w 3693543"/>
                <a:gd name="connsiteY21" fmla="*/ 1190729 h 2176276"/>
                <a:gd name="connsiteX22" fmla="*/ 3623204 w 3693543"/>
                <a:gd name="connsiteY22" fmla="*/ 1240971 h 2176276"/>
                <a:gd name="connsiteX23" fmla="*/ 3653349 w 3693543"/>
                <a:gd name="connsiteY23" fmla="*/ 1301261 h 2176276"/>
                <a:gd name="connsiteX24" fmla="*/ 3653349 w 3693543"/>
                <a:gd name="connsiteY24" fmla="*/ 1376624 h 2176276"/>
                <a:gd name="connsiteX25" fmla="*/ 3688518 w 3693543"/>
                <a:gd name="connsiteY25" fmla="*/ 1436914 h 2176276"/>
                <a:gd name="connsiteX26" fmla="*/ 3678470 w 3693543"/>
                <a:gd name="connsiteY26" fmla="*/ 1547446 h 2176276"/>
                <a:gd name="connsiteX27" fmla="*/ 3658373 w 3693543"/>
                <a:gd name="connsiteY27" fmla="*/ 1627833 h 2176276"/>
                <a:gd name="connsiteX28" fmla="*/ 3678470 w 3693543"/>
                <a:gd name="connsiteY28" fmla="*/ 1718268 h 2176276"/>
                <a:gd name="connsiteX29" fmla="*/ 3693543 w 3693543"/>
                <a:gd name="connsiteY29" fmla="*/ 1753437 h 2176276"/>
                <a:gd name="connsiteX30" fmla="*/ 3572962 w 3693543"/>
                <a:gd name="connsiteY30" fmla="*/ 1813727 h 2176276"/>
                <a:gd name="connsiteX31" fmla="*/ 3572962 w 3693543"/>
                <a:gd name="connsiteY31" fmla="*/ 1813727 h 2176276"/>
                <a:gd name="connsiteX32" fmla="*/ 3487551 w 3693543"/>
                <a:gd name="connsiteY32" fmla="*/ 1874017 h 2176276"/>
                <a:gd name="connsiteX33" fmla="*/ 3150932 w 3693543"/>
                <a:gd name="connsiteY33" fmla="*/ 1879042 h 2176276"/>
                <a:gd name="connsiteX34" fmla="*/ 2975661 w 3693543"/>
                <a:gd name="connsiteY34" fmla="*/ 1877650 h 2176276"/>
                <a:gd name="connsiteX35" fmla="*/ 2133405 w 3693543"/>
                <a:gd name="connsiteY35" fmla="*/ 1858993 h 2176276"/>
                <a:gd name="connsiteX0" fmla="*/ 2127565 w 3687703"/>
                <a:gd name="connsiteY0" fmla="*/ 1858993 h 2176276"/>
                <a:gd name="connsiteX1" fmla="*/ 773339 w 3687703"/>
                <a:gd name="connsiteY1" fmla="*/ 1846676 h 2176276"/>
                <a:gd name="connsiteX2" fmla="*/ 783124 w 3687703"/>
                <a:gd name="connsiteY2" fmla="*/ 1291668 h 2176276"/>
                <a:gd name="connsiteX3" fmla="*/ 454527 w 3687703"/>
                <a:gd name="connsiteY3" fmla="*/ 1137468 h 2176276"/>
                <a:gd name="connsiteX4" fmla="*/ 410585 w 3687703"/>
                <a:gd name="connsiteY4" fmla="*/ 563749 h 2176276"/>
                <a:gd name="connsiteX5" fmla="*/ 786204 w 3687703"/>
                <a:gd name="connsiteY5" fmla="*/ 429419 h 2176276"/>
                <a:gd name="connsiteX6" fmla="*/ 783729 w 3687703"/>
                <a:gd name="connsiteY6" fmla="*/ 0 h 2176276"/>
                <a:gd name="connsiteX7" fmla="*/ 879629 w 3687703"/>
                <a:gd name="connsiteY7" fmla="*/ 13082 h 2176276"/>
                <a:gd name="connsiteX8" fmla="*/ 1009817 w 3687703"/>
                <a:gd name="connsiteY8" fmla="*/ 40193 h 2176276"/>
                <a:gd name="connsiteX9" fmla="*/ 1296195 w 3687703"/>
                <a:gd name="connsiteY9" fmla="*/ 125604 h 2176276"/>
                <a:gd name="connsiteX10" fmla="*/ 1552428 w 3687703"/>
                <a:gd name="connsiteY10" fmla="*/ 261257 h 2176276"/>
                <a:gd name="connsiteX11" fmla="*/ 1964410 w 3687703"/>
                <a:gd name="connsiteY11" fmla="*/ 487345 h 2176276"/>
                <a:gd name="connsiteX12" fmla="*/ 2095039 w 3687703"/>
                <a:gd name="connsiteY12" fmla="*/ 567732 h 2176276"/>
                <a:gd name="connsiteX13" fmla="*/ 2135232 w 3687703"/>
                <a:gd name="connsiteY13" fmla="*/ 597877 h 2176276"/>
                <a:gd name="connsiteX14" fmla="*/ 2507021 w 3687703"/>
                <a:gd name="connsiteY14" fmla="*/ 628022 h 2176276"/>
                <a:gd name="connsiteX15" fmla="*/ 2919004 w 3687703"/>
                <a:gd name="connsiteY15" fmla="*/ 703384 h 2176276"/>
                <a:gd name="connsiteX16" fmla="*/ 3195333 w 3687703"/>
                <a:gd name="connsiteY16" fmla="*/ 768699 h 2176276"/>
                <a:gd name="connsiteX17" fmla="*/ 3366155 w 3687703"/>
                <a:gd name="connsiteY17" fmla="*/ 844061 h 2176276"/>
                <a:gd name="connsiteX18" fmla="*/ 3562098 w 3687703"/>
                <a:gd name="connsiteY18" fmla="*/ 989762 h 2176276"/>
                <a:gd name="connsiteX19" fmla="*/ 3577171 w 3687703"/>
                <a:gd name="connsiteY19" fmla="*/ 1060101 h 2176276"/>
                <a:gd name="connsiteX20" fmla="*/ 3592243 w 3687703"/>
                <a:gd name="connsiteY20" fmla="*/ 1160584 h 2176276"/>
                <a:gd name="connsiteX21" fmla="*/ 3577171 w 3687703"/>
                <a:gd name="connsiteY21" fmla="*/ 1190729 h 2176276"/>
                <a:gd name="connsiteX22" fmla="*/ 3617364 w 3687703"/>
                <a:gd name="connsiteY22" fmla="*/ 1240971 h 2176276"/>
                <a:gd name="connsiteX23" fmla="*/ 3647509 w 3687703"/>
                <a:gd name="connsiteY23" fmla="*/ 1301261 h 2176276"/>
                <a:gd name="connsiteX24" fmla="*/ 3647509 w 3687703"/>
                <a:gd name="connsiteY24" fmla="*/ 1376624 h 2176276"/>
                <a:gd name="connsiteX25" fmla="*/ 3682678 w 3687703"/>
                <a:gd name="connsiteY25" fmla="*/ 1436914 h 2176276"/>
                <a:gd name="connsiteX26" fmla="*/ 3672630 w 3687703"/>
                <a:gd name="connsiteY26" fmla="*/ 1547446 h 2176276"/>
                <a:gd name="connsiteX27" fmla="*/ 3652533 w 3687703"/>
                <a:gd name="connsiteY27" fmla="*/ 1627833 h 2176276"/>
                <a:gd name="connsiteX28" fmla="*/ 3672630 w 3687703"/>
                <a:gd name="connsiteY28" fmla="*/ 1718268 h 2176276"/>
                <a:gd name="connsiteX29" fmla="*/ 3687703 w 3687703"/>
                <a:gd name="connsiteY29" fmla="*/ 1753437 h 2176276"/>
                <a:gd name="connsiteX30" fmla="*/ 3567122 w 3687703"/>
                <a:gd name="connsiteY30" fmla="*/ 1813727 h 2176276"/>
                <a:gd name="connsiteX31" fmla="*/ 3567122 w 3687703"/>
                <a:gd name="connsiteY31" fmla="*/ 1813727 h 2176276"/>
                <a:gd name="connsiteX32" fmla="*/ 3481711 w 3687703"/>
                <a:gd name="connsiteY32" fmla="*/ 1874017 h 2176276"/>
                <a:gd name="connsiteX33" fmla="*/ 3145092 w 3687703"/>
                <a:gd name="connsiteY33" fmla="*/ 1879042 h 2176276"/>
                <a:gd name="connsiteX34" fmla="*/ 2969821 w 3687703"/>
                <a:gd name="connsiteY34" fmla="*/ 1877650 h 2176276"/>
                <a:gd name="connsiteX35" fmla="*/ 2127565 w 3687703"/>
                <a:gd name="connsiteY35" fmla="*/ 1858993 h 2176276"/>
                <a:gd name="connsiteX0" fmla="*/ 2123573 w 3683711"/>
                <a:gd name="connsiteY0" fmla="*/ 1858993 h 2176276"/>
                <a:gd name="connsiteX1" fmla="*/ 769347 w 3683711"/>
                <a:gd name="connsiteY1" fmla="*/ 1846676 h 2176276"/>
                <a:gd name="connsiteX2" fmla="*/ 779132 w 3683711"/>
                <a:gd name="connsiteY2" fmla="*/ 1291668 h 2176276"/>
                <a:gd name="connsiteX3" fmla="*/ 450535 w 3683711"/>
                <a:gd name="connsiteY3" fmla="*/ 1137468 h 2176276"/>
                <a:gd name="connsiteX4" fmla="*/ 406593 w 3683711"/>
                <a:gd name="connsiteY4" fmla="*/ 563749 h 2176276"/>
                <a:gd name="connsiteX5" fmla="*/ 782212 w 3683711"/>
                <a:gd name="connsiteY5" fmla="*/ 429419 h 2176276"/>
                <a:gd name="connsiteX6" fmla="*/ 779737 w 3683711"/>
                <a:gd name="connsiteY6" fmla="*/ 0 h 2176276"/>
                <a:gd name="connsiteX7" fmla="*/ 875637 w 3683711"/>
                <a:gd name="connsiteY7" fmla="*/ 13082 h 2176276"/>
                <a:gd name="connsiteX8" fmla="*/ 1005825 w 3683711"/>
                <a:gd name="connsiteY8" fmla="*/ 40193 h 2176276"/>
                <a:gd name="connsiteX9" fmla="*/ 1292203 w 3683711"/>
                <a:gd name="connsiteY9" fmla="*/ 125604 h 2176276"/>
                <a:gd name="connsiteX10" fmla="*/ 1548436 w 3683711"/>
                <a:gd name="connsiteY10" fmla="*/ 261257 h 2176276"/>
                <a:gd name="connsiteX11" fmla="*/ 1960418 w 3683711"/>
                <a:gd name="connsiteY11" fmla="*/ 487345 h 2176276"/>
                <a:gd name="connsiteX12" fmla="*/ 2091047 w 3683711"/>
                <a:gd name="connsiteY12" fmla="*/ 567732 h 2176276"/>
                <a:gd name="connsiteX13" fmla="*/ 2131240 w 3683711"/>
                <a:gd name="connsiteY13" fmla="*/ 597877 h 2176276"/>
                <a:gd name="connsiteX14" fmla="*/ 2503029 w 3683711"/>
                <a:gd name="connsiteY14" fmla="*/ 628022 h 2176276"/>
                <a:gd name="connsiteX15" fmla="*/ 2915012 w 3683711"/>
                <a:gd name="connsiteY15" fmla="*/ 703384 h 2176276"/>
                <a:gd name="connsiteX16" fmla="*/ 3191341 w 3683711"/>
                <a:gd name="connsiteY16" fmla="*/ 768699 h 2176276"/>
                <a:gd name="connsiteX17" fmla="*/ 3362163 w 3683711"/>
                <a:gd name="connsiteY17" fmla="*/ 844061 h 2176276"/>
                <a:gd name="connsiteX18" fmla="*/ 3558106 w 3683711"/>
                <a:gd name="connsiteY18" fmla="*/ 989762 h 2176276"/>
                <a:gd name="connsiteX19" fmla="*/ 3573179 w 3683711"/>
                <a:gd name="connsiteY19" fmla="*/ 1060101 h 2176276"/>
                <a:gd name="connsiteX20" fmla="*/ 3588251 w 3683711"/>
                <a:gd name="connsiteY20" fmla="*/ 1160584 h 2176276"/>
                <a:gd name="connsiteX21" fmla="*/ 3573179 w 3683711"/>
                <a:gd name="connsiteY21" fmla="*/ 1190729 h 2176276"/>
                <a:gd name="connsiteX22" fmla="*/ 3613372 w 3683711"/>
                <a:gd name="connsiteY22" fmla="*/ 1240971 h 2176276"/>
                <a:gd name="connsiteX23" fmla="*/ 3643517 w 3683711"/>
                <a:gd name="connsiteY23" fmla="*/ 1301261 h 2176276"/>
                <a:gd name="connsiteX24" fmla="*/ 3643517 w 3683711"/>
                <a:gd name="connsiteY24" fmla="*/ 1376624 h 2176276"/>
                <a:gd name="connsiteX25" fmla="*/ 3678686 w 3683711"/>
                <a:gd name="connsiteY25" fmla="*/ 1436914 h 2176276"/>
                <a:gd name="connsiteX26" fmla="*/ 3668638 w 3683711"/>
                <a:gd name="connsiteY26" fmla="*/ 1547446 h 2176276"/>
                <a:gd name="connsiteX27" fmla="*/ 3648541 w 3683711"/>
                <a:gd name="connsiteY27" fmla="*/ 1627833 h 2176276"/>
                <a:gd name="connsiteX28" fmla="*/ 3668638 w 3683711"/>
                <a:gd name="connsiteY28" fmla="*/ 1718268 h 2176276"/>
                <a:gd name="connsiteX29" fmla="*/ 3683711 w 3683711"/>
                <a:gd name="connsiteY29" fmla="*/ 1753437 h 2176276"/>
                <a:gd name="connsiteX30" fmla="*/ 3563130 w 3683711"/>
                <a:gd name="connsiteY30" fmla="*/ 1813727 h 2176276"/>
                <a:gd name="connsiteX31" fmla="*/ 3563130 w 3683711"/>
                <a:gd name="connsiteY31" fmla="*/ 1813727 h 2176276"/>
                <a:gd name="connsiteX32" fmla="*/ 3477719 w 3683711"/>
                <a:gd name="connsiteY32" fmla="*/ 1874017 h 2176276"/>
                <a:gd name="connsiteX33" fmla="*/ 3141100 w 3683711"/>
                <a:gd name="connsiteY33" fmla="*/ 1879042 h 2176276"/>
                <a:gd name="connsiteX34" fmla="*/ 2965829 w 3683711"/>
                <a:gd name="connsiteY34" fmla="*/ 1877650 h 2176276"/>
                <a:gd name="connsiteX35" fmla="*/ 2123573 w 3683711"/>
                <a:gd name="connsiteY35" fmla="*/ 1858993 h 2176276"/>
                <a:gd name="connsiteX0" fmla="*/ 2111704 w 3671842"/>
                <a:gd name="connsiteY0" fmla="*/ 1858993 h 2176276"/>
                <a:gd name="connsiteX1" fmla="*/ 757478 w 3671842"/>
                <a:gd name="connsiteY1" fmla="*/ 1846676 h 2176276"/>
                <a:gd name="connsiteX2" fmla="*/ 767263 w 3671842"/>
                <a:gd name="connsiteY2" fmla="*/ 1291668 h 2176276"/>
                <a:gd name="connsiteX3" fmla="*/ 438666 w 3671842"/>
                <a:gd name="connsiteY3" fmla="*/ 1137468 h 2176276"/>
                <a:gd name="connsiteX4" fmla="*/ 394724 w 3671842"/>
                <a:gd name="connsiteY4" fmla="*/ 563749 h 2176276"/>
                <a:gd name="connsiteX5" fmla="*/ 770343 w 3671842"/>
                <a:gd name="connsiteY5" fmla="*/ 429419 h 2176276"/>
                <a:gd name="connsiteX6" fmla="*/ 767868 w 3671842"/>
                <a:gd name="connsiteY6" fmla="*/ 0 h 2176276"/>
                <a:gd name="connsiteX7" fmla="*/ 863768 w 3671842"/>
                <a:gd name="connsiteY7" fmla="*/ 13082 h 2176276"/>
                <a:gd name="connsiteX8" fmla="*/ 993956 w 3671842"/>
                <a:gd name="connsiteY8" fmla="*/ 40193 h 2176276"/>
                <a:gd name="connsiteX9" fmla="*/ 1280334 w 3671842"/>
                <a:gd name="connsiteY9" fmla="*/ 125604 h 2176276"/>
                <a:gd name="connsiteX10" fmla="*/ 1536567 w 3671842"/>
                <a:gd name="connsiteY10" fmla="*/ 261257 h 2176276"/>
                <a:gd name="connsiteX11" fmla="*/ 1948549 w 3671842"/>
                <a:gd name="connsiteY11" fmla="*/ 487345 h 2176276"/>
                <a:gd name="connsiteX12" fmla="*/ 2079178 w 3671842"/>
                <a:gd name="connsiteY12" fmla="*/ 567732 h 2176276"/>
                <a:gd name="connsiteX13" fmla="*/ 2119371 w 3671842"/>
                <a:gd name="connsiteY13" fmla="*/ 597877 h 2176276"/>
                <a:gd name="connsiteX14" fmla="*/ 2491160 w 3671842"/>
                <a:gd name="connsiteY14" fmla="*/ 628022 h 2176276"/>
                <a:gd name="connsiteX15" fmla="*/ 2903143 w 3671842"/>
                <a:gd name="connsiteY15" fmla="*/ 703384 h 2176276"/>
                <a:gd name="connsiteX16" fmla="*/ 3179472 w 3671842"/>
                <a:gd name="connsiteY16" fmla="*/ 768699 h 2176276"/>
                <a:gd name="connsiteX17" fmla="*/ 3350294 w 3671842"/>
                <a:gd name="connsiteY17" fmla="*/ 844061 h 2176276"/>
                <a:gd name="connsiteX18" fmla="*/ 3546237 w 3671842"/>
                <a:gd name="connsiteY18" fmla="*/ 989762 h 2176276"/>
                <a:gd name="connsiteX19" fmla="*/ 3561310 w 3671842"/>
                <a:gd name="connsiteY19" fmla="*/ 1060101 h 2176276"/>
                <a:gd name="connsiteX20" fmla="*/ 3576382 w 3671842"/>
                <a:gd name="connsiteY20" fmla="*/ 1160584 h 2176276"/>
                <a:gd name="connsiteX21" fmla="*/ 3561310 w 3671842"/>
                <a:gd name="connsiteY21" fmla="*/ 1190729 h 2176276"/>
                <a:gd name="connsiteX22" fmla="*/ 3601503 w 3671842"/>
                <a:gd name="connsiteY22" fmla="*/ 1240971 h 2176276"/>
                <a:gd name="connsiteX23" fmla="*/ 3631648 w 3671842"/>
                <a:gd name="connsiteY23" fmla="*/ 1301261 h 2176276"/>
                <a:gd name="connsiteX24" fmla="*/ 3631648 w 3671842"/>
                <a:gd name="connsiteY24" fmla="*/ 1376624 h 2176276"/>
                <a:gd name="connsiteX25" fmla="*/ 3666817 w 3671842"/>
                <a:gd name="connsiteY25" fmla="*/ 1436914 h 2176276"/>
                <a:gd name="connsiteX26" fmla="*/ 3656769 w 3671842"/>
                <a:gd name="connsiteY26" fmla="*/ 1547446 h 2176276"/>
                <a:gd name="connsiteX27" fmla="*/ 3636672 w 3671842"/>
                <a:gd name="connsiteY27" fmla="*/ 1627833 h 2176276"/>
                <a:gd name="connsiteX28" fmla="*/ 3656769 w 3671842"/>
                <a:gd name="connsiteY28" fmla="*/ 1718268 h 2176276"/>
                <a:gd name="connsiteX29" fmla="*/ 3671842 w 3671842"/>
                <a:gd name="connsiteY29" fmla="*/ 1753437 h 2176276"/>
                <a:gd name="connsiteX30" fmla="*/ 3551261 w 3671842"/>
                <a:gd name="connsiteY30" fmla="*/ 1813727 h 2176276"/>
                <a:gd name="connsiteX31" fmla="*/ 3551261 w 3671842"/>
                <a:gd name="connsiteY31" fmla="*/ 1813727 h 2176276"/>
                <a:gd name="connsiteX32" fmla="*/ 3465850 w 3671842"/>
                <a:gd name="connsiteY32" fmla="*/ 1874017 h 2176276"/>
                <a:gd name="connsiteX33" fmla="*/ 3129231 w 3671842"/>
                <a:gd name="connsiteY33" fmla="*/ 1879042 h 2176276"/>
                <a:gd name="connsiteX34" fmla="*/ 2953960 w 3671842"/>
                <a:gd name="connsiteY34" fmla="*/ 1877650 h 2176276"/>
                <a:gd name="connsiteX35" fmla="*/ 2111704 w 3671842"/>
                <a:gd name="connsiteY35" fmla="*/ 1858993 h 2176276"/>
                <a:gd name="connsiteX0" fmla="*/ 2100005 w 3660143"/>
                <a:gd name="connsiteY0" fmla="*/ 1858993 h 2176276"/>
                <a:gd name="connsiteX1" fmla="*/ 745779 w 3660143"/>
                <a:gd name="connsiteY1" fmla="*/ 1846676 h 2176276"/>
                <a:gd name="connsiteX2" fmla="*/ 755564 w 3660143"/>
                <a:gd name="connsiteY2" fmla="*/ 1291668 h 2176276"/>
                <a:gd name="connsiteX3" fmla="*/ 426967 w 3660143"/>
                <a:gd name="connsiteY3" fmla="*/ 1137468 h 2176276"/>
                <a:gd name="connsiteX4" fmla="*/ 383025 w 3660143"/>
                <a:gd name="connsiteY4" fmla="*/ 563749 h 2176276"/>
                <a:gd name="connsiteX5" fmla="*/ 758644 w 3660143"/>
                <a:gd name="connsiteY5" fmla="*/ 429419 h 2176276"/>
                <a:gd name="connsiteX6" fmla="*/ 756169 w 3660143"/>
                <a:gd name="connsiteY6" fmla="*/ 0 h 2176276"/>
                <a:gd name="connsiteX7" fmla="*/ 852069 w 3660143"/>
                <a:gd name="connsiteY7" fmla="*/ 13082 h 2176276"/>
                <a:gd name="connsiteX8" fmla="*/ 982257 w 3660143"/>
                <a:gd name="connsiteY8" fmla="*/ 40193 h 2176276"/>
                <a:gd name="connsiteX9" fmla="*/ 1268635 w 3660143"/>
                <a:gd name="connsiteY9" fmla="*/ 125604 h 2176276"/>
                <a:gd name="connsiteX10" fmla="*/ 1524868 w 3660143"/>
                <a:gd name="connsiteY10" fmla="*/ 261257 h 2176276"/>
                <a:gd name="connsiteX11" fmla="*/ 1936850 w 3660143"/>
                <a:gd name="connsiteY11" fmla="*/ 487345 h 2176276"/>
                <a:gd name="connsiteX12" fmla="*/ 2067479 w 3660143"/>
                <a:gd name="connsiteY12" fmla="*/ 567732 h 2176276"/>
                <a:gd name="connsiteX13" fmla="*/ 2107672 w 3660143"/>
                <a:gd name="connsiteY13" fmla="*/ 597877 h 2176276"/>
                <a:gd name="connsiteX14" fmla="*/ 2479461 w 3660143"/>
                <a:gd name="connsiteY14" fmla="*/ 628022 h 2176276"/>
                <a:gd name="connsiteX15" fmla="*/ 2891444 w 3660143"/>
                <a:gd name="connsiteY15" fmla="*/ 703384 h 2176276"/>
                <a:gd name="connsiteX16" fmla="*/ 3167773 w 3660143"/>
                <a:gd name="connsiteY16" fmla="*/ 768699 h 2176276"/>
                <a:gd name="connsiteX17" fmla="*/ 3338595 w 3660143"/>
                <a:gd name="connsiteY17" fmla="*/ 844061 h 2176276"/>
                <a:gd name="connsiteX18" fmla="*/ 3534538 w 3660143"/>
                <a:gd name="connsiteY18" fmla="*/ 989762 h 2176276"/>
                <a:gd name="connsiteX19" fmla="*/ 3549611 w 3660143"/>
                <a:gd name="connsiteY19" fmla="*/ 1060101 h 2176276"/>
                <a:gd name="connsiteX20" fmla="*/ 3564683 w 3660143"/>
                <a:gd name="connsiteY20" fmla="*/ 1160584 h 2176276"/>
                <a:gd name="connsiteX21" fmla="*/ 3549611 w 3660143"/>
                <a:gd name="connsiteY21" fmla="*/ 1190729 h 2176276"/>
                <a:gd name="connsiteX22" fmla="*/ 3589804 w 3660143"/>
                <a:gd name="connsiteY22" fmla="*/ 1240971 h 2176276"/>
                <a:gd name="connsiteX23" fmla="*/ 3619949 w 3660143"/>
                <a:gd name="connsiteY23" fmla="*/ 1301261 h 2176276"/>
                <a:gd name="connsiteX24" fmla="*/ 3619949 w 3660143"/>
                <a:gd name="connsiteY24" fmla="*/ 1376624 h 2176276"/>
                <a:gd name="connsiteX25" fmla="*/ 3655118 w 3660143"/>
                <a:gd name="connsiteY25" fmla="*/ 1436914 h 2176276"/>
                <a:gd name="connsiteX26" fmla="*/ 3645070 w 3660143"/>
                <a:gd name="connsiteY26" fmla="*/ 1547446 h 2176276"/>
                <a:gd name="connsiteX27" fmla="*/ 3624973 w 3660143"/>
                <a:gd name="connsiteY27" fmla="*/ 1627833 h 2176276"/>
                <a:gd name="connsiteX28" fmla="*/ 3645070 w 3660143"/>
                <a:gd name="connsiteY28" fmla="*/ 1718268 h 2176276"/>
                <a:gd name="connsiteX29" fmla="*/ 3660143 w 3660143"/>
                <a:gd name="connsiteY29" fmla="*/ 1753437 h 2176276"/>
                <a:gd name="connsiteX30" fmla="*/ 3539562 w 3660143"/>
                <a:gd name="connsiteY30" fmla="*/ 1813727 h 2176276"/>
                <a:gd name="connsiteX31" fmla="*/ 3539562 w 3660143"/>
                <a:gd name="connsiteY31" fmla="*/ 1813727 h 2176276"/>
                <a:gd name="connsiteX32" fmla="*/ 3454151 w 3660143"/>
                <a:gd name="connsiteY32" fmla="*/ 1874017 h 2176276"/>
                <a:gd name="connsiteX33" fmla="*/ 3117532 w 3660143"/>
                <a:gd name="connsiteY33" fmla="*/ 1879042 h 2176276"/>
                <a:gd name="connsiteX34" fmla="*/ 2942261 w 3660143"/>
                <a:gd name="connsiteY34" fmla="*/ 1877650 h 2176276"/>
                <a:gd name="connsiteX35" fmla="*/ 2100005 w 3660143"/>
                <a:gd name="connsiteY35" fmla="*/ 1858993 h 2176276"/>
                <a:gd name="connsiteX0" fmla="*/ 2115642 w 3675780"/>
                <a:gd name="connsiteY0" fmla="*/ 1858993 h 2176276"/>
                <a:gd name="connsiteX1" fmla="*/ 761416 w 3675780"/>
                <a:gd name="connsiteY1" fmla="*/ 1846676 h 2176276"/>
                <a:gd name="connsiteX2" fmla="*/ 771201 w 3675780"/>
                <a:gd name="connsiteY2" fmla="*/ 1291668 h 2176276"/>
                <a:gd name="connsiteX3" fmla="*/ 442604 w 3675780"/>
                <a:gd name="connsiteY3" fmla="*/ 1137468 h 2176276"/>
                <a:gd name="connsiteX4" fmla="*/ 398662 w 3675780"/>
                <a:gd name="connsiteY4" fmla="*/ 563749 h 2176276"/>
                <a:gd name="connsiteX5" fmla="*/ 774281 w 3675780"/>
                <a:gd name="connsiteY5" fmla="*/ 429419 h 2176276"/>
                <a:gd name="connsiteX6" fmla="*/ 771806 w 3675780"/>
                <a:gd name="connsiteY6" fmla="*/ 0 h 2176276"/>
                <a:gd name="connsiteX7" fmla="*/ 867706 w 3675780"/>
                <a:gd name="connsiteY7" fmla="*/ 13082 h 2176276"/>
                <a:gd name="connsiteX8" fmla="*/ 997894 w 3675780"/>
                <a:gd name="connsiteY8" fmla="*/ 40193 h 2176276"/>
                <a:gd name="connsiteX9" fmla="*/ 1284272 w 3675780"/>
                <a:gd name="connsiteY9" fmla="*/ 125604 h 2176276"/>
                <a:gd name="connsiteX10" fmla="*/ 1540505 w 3675780"/>
                <a:gd name="connsiteY10" fmla="*/ 261257 h 2176276"/>
                <a:gd name="connsiteX11" fmla="*/ 1952487 w 3675780"/>
                <a:gd name="connsiteY11" fmla="*/ 487345 h 2176276"/>
                <a:gd name="connsiteX12" fmla="*/ 2083116 w 3675780"/>
                <a:gd name="connsiteY12" fmla="*/ 567732 h 2176276"/>
                <a:gd name="connsiteX13" fmla="*/ 2123309 w 3675780"/>
                <a:gd name="connsiteY13" fmla="*/ 597877 h 2176276"/>
                <a:gd name="connsiteX14" fmla="*/ 2495098 w 3675780"/>
                <a:gd name="connsiteY14" fmla="*/ 628022 h 2176276"/>
                <a:gd name="connsiteX15" fmla="*/ 2907081 w 3675780"/>
                <a:gd name="connsiteY15" fmla="*/ 703384 h 2176276"/>
                <a:gd name="connsiteX16" fmla="*/ 3183410 w 3675780"/>
                <a:gd name="connsiteY16" fmla="*/ 768699 h 2176276"/>
                <a:gd name="connsiteX17" fmla="*/ 3354232 w 3675780"/>
                <a:gd name="connsiteY17" fmla="*/ 844061 h 2176276"/>
                <a:gd name="connsiteX18" fmla="*/ 3550175 w 3675780"/>
                <a:gd name="connsiteY18" fmla="*/ 989762 h 2176276"/>
                <a:gd name="connsiteX19" fmla="*/ 3565248 w 3675780"/>
                <a:gd name="connsiteY19" fmla="*/ 1060101 h 2176276"/>
                <a:gd name="connsiteX20" fmla="*/ 3580320 w 3675780"/>
                <a:gd name="connsiteY20" fmla="*/ 1160584 h 2176276"/>
                <a:gd name="connsiteX21" fmla="*/ 3565248 w 3675780"/>
                <a:gd name="connsiteY21" fmla="*/ 1190729 h 2176276"/>
                <a:gd name="connsiteX22" fmla="*/ 3605441 w 3675780"/>
                <a:gd name="connsiteY22" fmla="*/ 1240971 h 2176276"/>
                <a:gd name="connsiteX23" fmla="*/ 3635586 w 3675780"/>
                <a:gd name="connsiteY23" fmla="*/ 1301261 h 2176276"/>
                <a:gd name="connsiteX24" fmla="*/ 3635586 w 3675780"/>
                <a:gd name="connsiteY24" fmla="*/ 1376624 h 2176276"/>
                <a:gd name="connsiteX25" fmla="*/ 3670755 w 3675780"/>
                <a:gd name="connsiteY25" fmla="*/ 1436914 h 2176276"/>
                <a:gd name="connsiteX26" fmla="*/ 3660707 w 3675780"/>
                <a:gd name="connsiteY26" fmla="*/ 1547446 h 2176276"/>
                <a:gd name="connsiteX27" fmla="*/ 3640610 w 3675780"/>
                <a:gd name="connsiteY27" fmla="*/ 1627833 h 2176276"/>
                <a:gd name="connsiteX28" fmla="*/ 3660707 w 3675780"/>
                <a:gd name="connsiteY28" fmla="*/ 1718268 h 2176276"/>
                <a:gd name="connsiteX29" fmla="*/ 3675780 w 3675780"/>
                <a:gd name="connsiteY29" fmla="*/ 1753437 h 2176276"/>
                <a:gd name="connsiteX30" fmla="*/ 3555199 w 3675780"/>
                <a:gd name="connsiteY30" fmla="*/ 1813727 h 2176276"/>
                <a:gd name="connsiteX31" fmla="*/ 3555199 w 3675780"/>
                <a:gd name="connsiteY31" fmla="*/ 1813727 h 2176276"/>
                <a:gd name="connsiteX32" fmla="*/ 3469788 w 3675780"/>
                <a:gd name="connsiteY32" fmla="*/ 1874017 h 2176276"/>
                <a:gd name="connsiteX33" fmla="*/ 3133169 w 3675780"/>
                <a:gd name="connsiteY33" fmla="*/ 1879042 h 2176276"/>
                <a:gd name="connsiteX34" fmla="*/ 2957898 w 3675780"/>
                <a:gd name="connsiteY34" fmla="*/ 1877650 h 2176276"/>
                <a:gd name="connsiteX35" fmla="*/ 2115642 w 3675780"/>
                <a:gd name="connsiteY35" fmla="*/ 1858993 h 2176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675780" h="2176276">
                  <a:moveTo>
                    <a:pt x="2115642" y="1858993"/>
                  </a:moveTo>
                  <a:lnTo>
                    <a:pt x="761416" y="1846676"/>
                  </a:lnTo>
                  <a:cubicBezTo>
                    <a:pt x="762926" y="1665083"/>
                    <a:pt x="769691" y="1473261"/>
                    <a:pt x="771201" y="1291668"/>
                  </a:cubicBezTo>
                  <a:cubicBezTo>
                    <a:pt x="764530" y="1145525"/>
                    <a:pt x="688928" y="1003750"/>
                    <a:pt x="442604" y="1137468"/>
                  </a:cubicBezTo>
                  <a:cubicBezTo>
                    <a:pt x="-160306" y="1419244"/>
                    <a:pt x="-120113" y="291862"/>
                    <a:pt x="398662" y="563749"/>
                  </a:cubicBezTo>
                  <a:cubicBezTo>
                    <a:pt x="694482" y="741769"/>
                    <a:pt x="779630" y="514056"/>
                    <a:pt x="774281" y="429419"/>
                  </a:cubicBezTo>
                  <a:cubicBezTo>
                    <a:pt x="775160" y="194024"/>
                    <a:pt x="770927" y="235395"/>
                    <a:pt x="771806" y="0"/>
                  </a:cubicBezTo>
                  <a:lnTo>
                    <a:pt x="867706" y="13082"/>
                  </a:lnTo>
                  <a:lnTo>
                    <a:pt x="997894" y="40193"/>
                  </a:lnTo>
                  <a:cubicBezTo>
                    <a:pt x="1065720" y="57778"/>
                    <a:pt x="1198861" y="80386"/>
                    <a:pt x="1284272" y="125604"/>
                  </a:cubicBezTo>
                  <a:lnTo>
                    <a:pt x="1540505" y="261257"/>
                  </a:lnTo>
                  <a:lnTo>
                    <a:pt x="1952487" y="487345"/>
                  </a:lnTo>
                  <a:lnTo>
                    <a:pt x="2083116" y="567732"/>
                  </a:lnTo>
                  <a:lnTo>
                    <a:pt x="2123309" y="597877"/>
                  </a:lnTo>
                  <a:cubicBezTo>
                    <a:pt x="2191973" y="607925"/>
                    <a:pt x="2364469" y="610438"/>
                    <a:pt x="2495098" y="628022"/>
                  </a:cubicBezTo>
                  <a:cubicBezTo>
                    <a:pt x="2625727" y="645606"/>
                    <a:pt x="2814971" y="681612"/>
                    <a:pt x="2907081" y="703384"/>
                  </a:cubicBezTo>
                  <a:lnTo>
                    <a:pt x="3183410" y="768699"/>
                  </a:lnTo>
                  <a:cubicBezTo>
                    <a:pt x="3257935" y="792145"/>
                    <a:pt x="3288918" y="795494"/>
                    <a:pt x="3354232" y="844061"/>
                  </a:cubicBezTo>
                  <a:lnTo>
                    <a:pt x="3550175" y="989762"/>
                  </a:lnTo>
                  <a:lnTo>
                    <a:pt x="3565248" y="1060101"/>
                  </a:lnTo>
                  <a:lnTo>
                    <a:pt x="3580320" y="1160584"/>
                  </a:lnTo>
                  <a:lnTo>
                    <a:pt x="3565248" y="1190729"/>
                  </a:lnTo>
                  <a:lnTo>
                    <a:pt x="3605441" y="1240971"/>
                  </a:lnTo>
                  <a:lnTo>
                    <a:pt x="3635586" y="1301261"/>
                  </a:lnTo>
                  <a:lnTo>
                    <a:pt x="3635586" y="1376624"/>
                  </a:lnTo>
                  <a:lnTo>
                    <a:pt x="3670755" y="1436914"/>
                  </a:lnTo>
                  <a:lnTo>
                    <a:pt x="3660707" y="1547446"/>
                  </a:lnTo>
                  <a:lnTo>
                    <a:pt x="3640610" y="1627833"/>
                  </a:lnTo>
                  <a:lnTo>
                    <a:pt x="3660707" y="1718268"/>
                  </a:lnTo>
                  <a:lnTo>
                    <a:pt x="3675780" y="1753437"/>
                  </a:lnTo>
                  <a:lnTo>
                    <a:pt x="3555199" y="1813727"/>
                  </a:lnTo>
                  <a:lnTo>
                    <a:pt x="3555199" y="1813727"/>
                  </a:lnTo>
                  <a:lnTo>
                    <a:pt x="3469788" y="1874017"/>
                  </a:lnTo>
                  <a:lnTo>
                    <a:pt x="3133169" y="1879042"/>
                  </a:lnTo>
                  <a:lnTo>
                    <a:pt x="2957898" y="1877650"/>
                  </a:lnTo>
                  <a:cubicBezTo>
                    <a:pt x="2939125" y="2114025"/>
                    <a:pt x="2346580" y="2419589"/>
                    <a:pt x="2115642" y="1858993"/>
                  </a:cubicBezTo>
                  <a:close/>
                </a:path>
              </a:pathLst>
            </a:custGeom>
            <a:solidFill>
              <a:srgbClr val="6E558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15872B-CF8E-4E24-A6E8-DD1D8550AF39}"/>
                </a:ext>
              </a:extLst>
            </p:cNvPr>
            <p:cNvSpPr/>
            <p:nvPr/>
          </p:nvSpPr>
          <p:spPr>
            <a:xfrm>
              <a:off x="1649895" y="3494106"/>
              <a:ext cx="2862470" cy="1046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5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Cyber Security </a:t>
              </a:r>
              <a:br>
                <a:rPr lang="de-DE" sz="15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sz="15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Management System Requirements</a:t>
              </a:r>
              <a:endParaRPr lang="en-US" sz="1500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5F160F-553C-4002-B0B7-3BC331BD2046}"/>
                </a:ext>
              </a:extLst>
            </p:cNvPr>
            <p:cNvSpPr/>
            <p:nvPr/>
          </p:nvSpPr>
          <p:spPr>
            <a:xfrm>
              <a:off x="5181555" y="3487483"/>
              <a:ext cx="2862470" cy="738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5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Vehicle</a:t>
              </a:r>
              <a:br>
                <a:rPr lang="de-DE" sz="15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</a:br>
              <a:r>
                <a:rPr lang="de-DE" sz="15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Requirements</a:t>
              </a:r>
              <a:endParaRPr lang="en-US" sz="1500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45862FC8-E39E-4C69-8459-B63333206EA9}"/>
              </a:ext>
            </a:extLst>
          </p:cNvPr>
          <p:cNvSpPr/>
          <p:nvPr/>
        </p:nvSpPr>
        <p:spPr>
          <a:xfrm rot="10800000">
            <a:off x="1797473" y="4633313"/>
            <a:ext cx="1245038" cy="246026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A916482-C017-4C2F-8B11-D6851EA0CB9E}"/>
              </a:ext>
            </a:extLst>
          </p:cNvPr>
          <p:cNvSpPr/>
          <p:nvPr/>
        </p:nvSpPr>
        <p:spPr>
          <a:xfrm rot="10800000">
            <a:off x="4691140" y="4635798"/>
            <a:ext cx="1245038" cy="246026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7406AB-D141-40F8-9FD9-34E9F9684A19}"/>
              </a:ext>
            </a:extLst>
          </p:cNvPr>
          <p:cNvSpPr/>
          <p:nvPr/>
        </p:nvSpPr>
        <p:spPr>
          <a:xfrm>
            <a:off x="1387430" y="4993129"/>
            <a:ext cx="20576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350" dirty="0">
                <a:solidFill>
                  <a:schemeClr val="accent4">
                    <a:lumMod val="75000"/>
                  </a:schemeClr>
                </a:solidFill>
              </a:rPr>
              <a:t>Organizational structure </a:t>
            </a:r>
            <a:br>
              <a:rPr lang="de-DE" sz="135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de-DE" sz="1350" dirty="0">
                <a:solidFill>
                  <a:schemeClr val="accent4">
                    <a:lumMod val="75000"/>
                  </a:schemeClr>
                </a:solidFill>
              </a:rPr>
              <a:t>&amp; processes</a:t>
            </a: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A8FA64-E388-4019-BC26-B95FD47DCF9C}"/>
              </a:ext>
            </a:extLst>
          </p:cNvPr>
          <p:cNvSpPr/>
          <p:nvPr/>
        </p:nvSpPr>
        <p:spPr>
          <a:xfrm>
            <a:off x="4002383" y="4935971"/>
            <a:ext cx="261495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350" dirty="0">
                <a:solidFill>
                  <a:schemeClr val="accent5">
                    <a:lumMod val="75000"/>
                  </a:schemeClr>
                </a:solidFill>
              </a:rPr>
              <a:t>Design of the vehicle architecture, risk assessment and implementation of mitigations</a:t>
            </a:r>
            <a:endParaRPr lang="en-US" sz="135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5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45" y="804520"/>
            <a:ext cx="7663789" cy="1049235"/>
          </a:xfrm>
        </p:spPr>
        <p:txBody>
          <a:bodyPr/>
          <a:lstStyle/>
          <a:p>
            <a:r>
              <a:rPr lang="de-DE" dirty="0"/>
              <a:t>cyber security management system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51046" y="1972989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14834" y="844332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8D09C-2B65-4978-908E-492D85599A11}"/>
              </a:ext>
            </a:extLst>
          </p:cNvPr>
          <p:cNvSpPr txBox="1"/>
          <p:nvPr/>
        </p:nvSpPr>
        <p:spPr>
          <a:xfrm>
            <a:off x="351045" y="2225857"/>
            <a:ext cx="8278981" cy="337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This requires vehicle manufacturers to have, at an organisational level, the following: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identify and manage cyber security risks in the design of a vehicle 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verify that the risks are managed, including testing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ensure that risk assessments are kept current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monitor for cyber attacks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assess if cyber security measures remain effective in light of new threats or vulnerabilities identified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respond to attacks</a:t>
            </a:r>
          </a:p>
          <a:p>
            <a:pPr marL="569101" lvl="1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support analysis of successful or attempted attacks</a:t>
            </a:r>
          </a:p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These processes must cover the period of a vehicle’s life from its conception to the last of its type</a:t>
            </a:r>
          </a:p>
          <a:p>
            <a:pPr marL="226155" indent="-214341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45" y="804520"/>
            <a:ext cx="7663789" cy="1049235"/>
          </a:xfrm>
        </p:spPr>
        <p:txBody>
          <a:bodyPr/>
          <a:lstStyle/>
          <a:p>
            <a:r>
              <a:rPr lang="de-DE" dirty="0"/>
              <a:t>Type Approval Requirements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51046" y="1972989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750" y="862958"/>
            <a:ext cx="700276" cy="700276"/>
          </a:xfr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279888" y="5690544"/>
            <a:ext cx="513067" cy="135018"/>
          </a:xfrm>
        </p:spPr>
        <p:txBody>
          <a:bodyPr/>
          <a:lstStyle/>
          <a:p>
            <a:fld id="{02CEFE82-39F2-4F47-8A0C-D5AB3496FA5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8D09C-2B65-4978-908E-492D85599A11}"/>
              </a:ext>
            </a:extLst>
          </p:cNvPr>
          <p:cNvSpPr txBox="1"/>
          <p:nvPr/>
        </p:nvSpPr>
        <p:spPr>
          <a:xfrm>
            <a:off x="351045" y="2225857"/>
            <a:ext cx="8278981" cy="337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For every vehicle type that is declared and approval sought, the following must be provided: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Evidence that the CSMS applies to the vehicle type, particularly for vehicles in the field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The risk assessment for the vehicle type, identifying what is critical and the risks posed to them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Mitigations to reduce the risks identified to a justifiable level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Evidence, through testing, that the mitigations work as intended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Measures to detect and prevent cyber attacks 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Measures to support data forensics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Monitoring activities specific for the vehicle type</a:t>
            </a:r>
          </a:p>
          <a:p>
            <a:pPr marL="569101" lvl="1" indent="-214341">
              <a:lnSpc>
                <a:spcPct val="122000"/>
              </a:lnSpc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Reporting the outcome of monitoring activities for a vehicle type to the relevant type approval authority and confirmation the mitigations implemented remain effective</a:t>
            </a:r>
          </a:p>
          <a:p>
            <a:pPr marL="569101" lvl="1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101" lvl="1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155" indent="-214341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47" y="804520"/>
            <a:ext cx="7663788" cy="1049235"/>
          </a:xfrm>
        </p:spPr>
        <p:txBody>
          <a:bodyPr/>
          <a:lstStyle/>
          <a:p>
            <a:r>
              <a:rPr lang="de-DE" dirty="0"/>
              <a:t>The Software Update regulation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538913" y="1963589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750" y="862958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17" name="Rounded Rectangle 21">
            <a:extLst>
              <a:ext uri="{FF2B5EF4-FFF2-40B4-BE49-F238E27FC236}">
                <a16:creationId xmlns:a16="http://schemas.microsoft.com/office/drawing/2014/main" id="{B8EF5B99-9F0B-47AF-8EDE-B614DF8D09B3}"/>
              </a:ext>
            </a:extLst>
          </p:cNvPr>
          <p:cNvSpPr/>
          <p:nvPr/>
        </p:nvSpPr>
        <p:spPr>
          <a:xfrm>
            <a:off x="768626" y="2326017"/>
            <a:ext cx="6265512" cy="3270016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7" rIns="0" rtlCol="0" anchor="t"/>
          <a:lstStyle/>
          <a:p>
            <a:pPr marL="0" lvl="4"/>
            <a:endParaRPr lang="de-DE" sz="12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CD2BD6E-12D3-4F25-8681-067D49647D99}"/>
              </a:ext>
            </a:extLst>
          </p:cNvPr>
          <p:cNvSpPr/>
          <p:nvPr/>
        </p:nvSpPr>
        <p:spPr>
          <a:xfrm rot="10800000">
            <a:off x="1461332" y="4691221"/>
            <a:ext cx="1245038" cy="246026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88B5D29-B6AB-4E36-A6B8-DC79748322BF}"/>
              </a:ext>
            </a:extLst>
          </p:cNvPr>
          <p:cNvSpPr/>
          <p:nvPr/>
        </p:nvSpPr>
        <p:spPr>
          <a:xfrm rot="10800000">
            <a:off x="5183782" y="4693706"/>
            <a:ext cx="1245038" cy="24602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619ADE-FE0B-4167-BE86-1A0D25CE1BB3}"/>
              </a:ext>
            </a:extLst>
          </p:cNvPr>
          <p:cNvSpPr/>
          <p:nvPr/>
        </p:nvSpPr>
        <p:spPr>
          <a:xfrm>
            <a:off x="1160842" y="4991070"/>
            <a:ext cx="183856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050" dirty="0">
                <a:solidFill>
                  <a:srgbClr val="8064A2">
                    <a:lumMod val="75000"/>
                  </a:srgbClr>
                </a:solidFill>
              </a:rPr>
              <a:t>Organizational structure &amp; processes, incl. management of RxSWIN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2A660E-3EBF-40B1-B8CC-3DE773058C57}"/>
              </a:ext>
            </a:extLst>
          </p:cNvPr>
          <p:cNvSpPr/>
          <p:nvPr/>
        </p:nvSpPr>
        <p:spPr>
          <a:xfrm>
            <a:off x="4924249" y="4990865"/>
            <a:ext cx="17716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050" dirty="0">
                <a:solidFill>
                  <a:schemeClr val="accent1">
                    <a:lumMod val="75000"/>
                  </a:schemeClr>
                </a:solidFill>
              </a:rPr>
              <a:t>Implementation of RxSWIN</a:t>
            </a:r>
            <a:endParaRPr lang="en-US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050" dirty="0">
                <a:solidFill>
                  <a:schemeClr val="accent1">
                    <a:lumMod val="75000"/>
                  </a:schemeClr>
                </a:solidFill>
              </a:rPr>
              <a:t>in existing system regulations</a:t>
            </a:r>
            <a:endParaRPr lang="en-US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41DCF9B-A2B6-4D24-BF21-9384D65257A7}"/>
              </a:ext>
            </a:extLst>
          </p:cNvPr>
          <p:cNvGrpSpPr/>
          <p:nvPr/>
        </p:nvGrpSpPr>
        <p:grpSpPr>
          <a:xfrm>
            <a:off x="1137432" y="2480880"/>
            <a:ext cx="5571667" cy="2081772"/>
            <a:chOff x="914942" y="2098757"/>
            <a:chExt cx="7427922" cy="2775334"/>
          </a:xfrm>
        </p:grpSpPr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F573B4DB-D71E-425F-BF26-8246038992FC}"/>
                </a:ext>
              </a:extLst>
            </p:cNvPr>
            <p:cNvSpPr/>
            <p:nvPr/>
          </p:nvSpPr>
          <p:spPr>
            <a:xfrm flipH="1">
              <a:off x="1012382" y="2098757"/>
              <a:ext cx="7170822" cy="2774117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22783 w 5933552"/>
                <a:gd name="connsiteY24" fmla="*/ 69441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86543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67969 w 5933552"/>
                <a:gd name="connsiteY24" fmla="*/ 92532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69266" y="43415"/>
                    <a:pt x="3029578" y="58327"/>
                  </a:cubicBezTo>
                  <a:cubicBezTo>
                    <a:pt x="3189890" y="73239"/>
                    <a:pt x="3182558" y="71598"/>
                    <a:pt x="3267969" y="92532"/>
                  </a:cubicBezTo>
                  <a:cubicBezTo>
                    <a:pt x="3353380" y="113466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3B01238B-3394-440F-9CD1-A4C753B996CC}"/>
                </a:ext>
              </a:extLst>
            </p:cNvPr>
            <p:cNvSpPr/>
            <p:nvPr/>
          </p:nvSpPr>
          <p:spPr>
            <a:xfrm flipH="1">
              <a:off x="1010318" y="2663942"/>
              <a:ext cx="2797413" cy="2210149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5880 w 5933552"/>
                <a:gd name="connsiteY23" fmla="*/ 847967 h 2264718"/>
                <a:gd name="connsiteX24" fmla="*/ 3029578 w 5933552"/>
                <a:gd name="connsiteY24" fmla="*/ 88442 h 2264718"/>
                <a:gd name="connsiteX25" fmla="*/ 3135086 w 5933552"/>
                <a:gd name="connsiteY25" fmla="*/ 108539 h 2264718"/>
                <a:gd name="connsiteX26" fmla="*/ 3255666 w 5933552"/>
                <a:gd name="connsiteY26" fmla="*/ 128635 h 2264718"/>
                <a:gd name="connsiteX27" fmla="*/ 3542044 w 5933552"/>
                <a:gd name="connsiteY27" fmla="*/ 214046 h 2264718"/>
                <a:gd name="connsiteX28" fmla="*/ 3798277 w 5933552"/>
                <a:gd name="connsiteY28" fmla="*/ 349699 h 2264718"/>
                <a:gd name="connsiteX29" fmla="*/ 4210259 w 5933552"/>
                <a:gd name="connsiteY29" fmla="*/ 575787 h 2264718"/>
                <a:gd name="connsiteX30" fmla="*/ 4340888 w 5933552"/>
                <a:gd name="connsiteY30" fmla="*/ 656174 h 2264718"/>
                <a:gd name="connsiteX31" fmla="*/ 4381081 w 5933552"/>
                <a:gd name="connsiteY31" fmla="*/ 686319 h 2264718"/>
                <a:gd name="connsiteX32" fmla="*/ 4752870 w 5933552"/>
                <a:gd name="connsiteY32" fmla="*/ 716464 h 2264718"/>
                <a:gd name="connsiteX33" fmla="*/ 5164853 w 5933552"/>
                <a:gd name="connsiteY33" fmla="*/ 791826 h 2264718"/>
                <a:gd name="connsiteX34" fmla="*/ 5441182 w 5933552"/>
                <a:gd name="connsiteY34" fmla="*/ 857141 h 2264718"/>
                <a:gd name="connsiteX35" fmla="*/ 5612004 w 5933552"/>
                <a:gd name="connsiteY35" fmla="*/ 932503 h 2264718"/>
                <a:gd name="connsiteX36" fmla="*/ 5807947 w 5933552"/>
                <a:gd name="connsiteY36" fmla="*/ 1078204 h 2264718"/>
                <a:gd name="connsiteX37" fmla="*/ 5823020 w 5933552"/>
                <a:gd name="connsiteY37" fmla="*/ 1148543 h 2264718"/>
                <a:gd name="connsiteX38" fmla="*/ 5838092 w 5933552"/>
                <a:gd name="connsiteY38" fmla="*/ 1249026 h 2264718"/>
                <a:gd name="connsiteX39" fmla="*/ 5823020 w 5933552"/>
                <a:gd name="connsiteY39" fmla="*/ 1279171 h 2264718"/>
                <a:gd name="connsiteX40" fmla="*/ 5863213 w 5933552"/>
                <a:gd name="connsiteY40" fmla="*/ 1329413 h 2264718"/>
                <a:gd name="connsiteX41" fmla="*/ 5893358 w 5933552"/>
                <a:gd name="connsiteY41" fmla="*/ 1389703 h 2264718"/>
                <a:gd name="connsiteX42" fmla="*/ 5893358 w 5933552"/>
                <a:gd name="connsiteY42" fmla="*/ 1465066 h 2264718"/>
                <a:gd name="connsiteX43" fmla="*/ 5928527 w 5933552"/>
                <a:gd name="connsiteY43" fmla="*/ 1525356 h 2264718"/>
                <a:gd name="connsiteX44" fmla="*/ 5918479 w 5933552"/>
                <a:gd name="connsiteY44" fmla="*/ 1635888 h 2264718"/>
                <a:gd name="connsiteX45" fmla="*/ 5898382 w 5933552"/>
                <a:gd name="connsiteY45" fmla="*/ 1716275 h 2264718"/>
                <a:gd name="connsiteX46" fmla="*/ 5918479 w 5933552"/>
                <a:gd name="connsiteY46" fmla="*/ 1806710 h 2264718"/>
                <a:gd name="connsiteX47" fmla="*/ 5933552 w 5933552"/>
                <a:gd name="connsiteY47" fmla="*/ 1841879 h 2264718"/>
                <a:gd name="connsiteX48" fmla="*/ 5812971 w 5933552"/>
                <a:gd name="connsiteY48" fmla="*/ 1902169 h 2264718"/>
                <a:gd name="connsiteX49" fmla="*/ 5812971 w 5933552"/>
                <a:gd name="connsiteY49" fmla="*/ 1902169 h 2264718"/>
                <a:gd name="connsiteX50" fmla="*/ 5727560 w 5933552"/>
                <a:gd name="connsiteY50" fmla="*/ 1962459 h 2264718"/>
                <a:gd name="connsiteX51" fmla="*/ 5390941 w 5933552"/>
                <a:gd name="connsiteY51" fmla="*/ 1967484 h 2264718"/>
                <a:gd name="connsiteX52" fmla="*/ 5215670 w 5933552"/>
                <a:gd name="connsiteY52" fmla="*/ 1966092 h 2264718"/>
                <a:gd name="connsiteX53" fmla="*/ 4373414 w 5933552"/>
                <a:gd name="connsiteY53" fmla="*/ 1947435 h 2264718"/>
                <a:gd name="connsiteX54" fmla="*/ 1498817 w 5933552"/>
                <a:gd name="connsiteY54" fmla="*/ 1922040 h 2264718"/>
                <a:gd name="connsiteX55" fmla="*/ 619914 w 5933552"/>
                <a:gd name="connsiteY55" fmla="*/ 1867000 h 2264718"/>
                <a:gd name="connsiteX56" fmla="*/ 281354 w 5933552"/>
                <a:gd name="connsiteY56" fmla="*/ 1867000 h 2264718"/>
                <a:gd name="connsiteX57" fmla="*/ 130629 w 5933552"/>
                <a:gd name="connsiteY57" fmla="*/ 1791637 h 2264718"/>
                <a:gd name="connsiteX58" fmla="*/ 10048 w 5933552"/>
                <a:gd name="connsiteY58" fmla="*/ 1711251 h 2264718"/>
                <a:gd name="connsiteX59" fmla="*/ 0 w 5933552"/>
                <a:gd name="connsiteY59" fmla="*/ 1570574 h 2264718"/>
                <a:gd name="connsiteX60" fmla="*/ 15072 w 5933552"/>
                <a:gd name="connsiteY60" fmla="*/ 1520332 h 2264718"/>
                <a:gd name="connsiteX61" fmla="*/ 15072 w 5933552"/>
                <a:gd name="connsiteY61" fmla="*/ 1465066 h 2264718"/>
                <a:gd name="connsiteX62" fmla="*/ 25121 w 5933552"/>
                <a:gd name="connsiteY62" fmla="*/ 1414824 h 2264718"/>
                <a:gd name="connsiteX63" fmla="*/ 40193 w 5933552"/>
                <a:gd name="connsiteY63" fmla="*/ 1389703 h 2264718"/>
                <a:gd name="connsiteX64" fmla="*/ 65314 w 5933552"/>
                <a:gd name="connsiteY64" fmla="*/ 1344486 h 2264718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5880 w 5933552"/>
                <a:gd name="connsiteY23" fmla="*/ 789670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2453298 w 5933552"/>
                <a:gd name="connsiteY23" fmla="*/ 640366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32052 w 5933552"/>
                <a:gd name="connsiteY22" fmla="*/ 73135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2348236 w 5933552"/>
                <a:gd name="connsiteY18" fmla="*/ 1084989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1024932 w 5933552"/>
                <a:gd name="connsiteY16" fmla="*/ 20097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3029413 w 5933552"/>
                <a:gd name="connsiteY15" fmla="*/ 1836723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3029413 w 5933552"/>
                <a:gd name="connsiteY14" fmla="*/ 1836723 h 2176276"/>
                <a:gd name="connsiteX15" fmla="*/ 3023860 w 5933552"/>
                <a:gd name="connsiteY15" fmla="*/ 985595 h 2176276"/>
                <a:gd name="connsiteX16" fmla="*/ 2697110 w 5933552"/>
                <a:gd name="connsiteY16" fmla="*/ 970192 h 2176276"/>
                <a:gd name="connsiteX17" fmla="*/ 2348236 w 5933552"/>
                <a:gd name="connsiteY17" fmla="*/ 1054844 h 2176276"/>
                <a:gd name="connsiteX18" fmla="*/ 2285829 w 5933552"/>
                <a:gd name="connsiteY18" fmla="*/ 726566 h 2176276"/>
                <a:gd name="connsiteX19" fmla="*/ 2459121 w 5933552"/>
                <a:gd name="connsiteY19" fmla="*/ 627124 h 2176276"/>
                <a:gd name="connsiteX20" fmla="*/ 2700457 w 5933552"/>
                <a:gd name="connsiteY20" fmla="*/ 731163 h 2176276"/>
                <a:gd name="connsiteX21" fmla="*/ 3026940 w 5933552"/>
                <a:gd name="connsiteY21" fmla="*/ 706184 h 2176276"/>
                <a:gd name="connsiteX22" fmla="*/ 3029578 w 5933552"/>
                <a:gd name="connsiteY22" fmla="*/ 0 h 2176276"/>
                <a:gd name="connsiteX23" fmla="*/ 3135086 w 5933552"/>
                <a:gd name="connsiteY23" fmla="*/ 20097 h 2176276"/>
                <a:gd name="connsiteX24" fmla="*/ 3255666 w 5933552"/>
                <a:gd name="connsiteY24" fmla="*/ 40193 h 2176276"/>
                <a:gd name="connsiteX25" fmla="*/ 3542044 w 5933552"/>
                <a:gd name="connsiteY25" fmla="*/ 125604 h 2176276"/>
                <a:gd name="connsiteX26" fmla="*/ 3798277 w 5933552"/>
                <a:gd name="connsiteY26" fmla="*/ 261257 h 2176276"/>
                <a:gd name="connsiteX27" fmla="*/ 4210259 w 5933552"/>
                <a:gd name="connsiteY27" fmla="*/ 487345 h 2176276"/>
                <a:gd name="connsiteX28" fmla="*/ 4340888 w 5933552"/>
                <a:gd name="connsiteY28" fmla="*/ 567732 h 2176276"/>
                <a:gd name="connsiteX29" fmla="*/ 4381081 w 5933552"/>
                <a:gd name="connsiteY29" fmla="*/ 597877 h 2176276"/>
                <a:gd name="connsiteX30" fmla="*/ 4752870 w 5933552"/>
                <a:gd name="connsiteY30" fmla="*/ 628022 h 2176276"/>
                <a:gd name="connsiteX31" fmla="*/ 5164853 w 5933552"/>
                <a:gd name="connsiteY31" fmla="*/ 703384 h 2176276"/>
                <a:gd name="connsiteX32" fmla="*/ 5441182 w 5933552"/>
                <a:gd name="connsiteY32" fmla="*/ 768699 h 2176276"/>
                <a:gd name="connsiteX33" fmla="*/ 5612004 w 5933552"/>
                <a:gd name="connsiteY33" fmla="*/ 844061 h 2176276"/>
                <a:gd name="connsiteX34" fmla="*/ 5807947 w 5933552"/>
                <a:gd name="connsiteY34" fmla="*/ 989762 h 2176276"/>
                <a:gd name="connsiteX35" fmla="*/ 5823020 w 5933552"/>
                <a:gd name="connsiteY35" fmla="*/ 1060101 h 2176276"/>
                <a:gd name="connsiteX36" fmla="*/ 5838092 w 5933552"/>
                <a:gd name="connsiteY36" fmla="*/ 1160584 h 2176276"/>
                <a:gd name="connsiteX37" fmla="*/ 5823020 w 5933552"/>
                <a:gd name="connsiteY37" fmla="*/ 1190729 h 2176276"/>
                <a:gd name="connsiteX38" fmla="*/ 5863213 w 5933552"/>
                <a:gd name="connsiteY38" fmla="*/ 1240971 h 2176276"/>
                <a:gd name="connsiteX39" fmla="*/ 5893358 w 5933552"/>
                <a:gd name="connsiteY39" fmla="*/ 1301261 h 2176276"/>
                <a:gd name="connsiteX40" fmla="*/ 5893358 w 5933552"/>
                <a:gd name="connsiteY40" fmla="*/ 1376624 h 2176276"/>
                <a:gd name="connsiteX41" fmla="*/ 5928527 w 5933552"/>
                <a:gd name="connsiteY41" fmla="*/ 1436914 h 2176276"/>
                <a:gd name="connsiteX42" fmla="*/ 5918479 w 5933552"/>
                <a:gd name="connsiteY42" fmla="*/ 1547446 h 2176276"/>
                <a:gd name="connsiteX43" fmla="*/ 5898382 w 5933552"/>
                <a:gd name="connsiteY43" fmla="*/ 1627833 h 2176276"/>
                <a:gd name="connsiteX44" fmla="*/ 5918479 w 5933552"/>
                <a:gd name="connsiteY44" fmla="*/ 1718268 h 2176276"/>
                <a:gd name="connsiteX45" fmla="*/ 5933552 w 5933552"/>
                <a:gd name="connsiteY45" fmla="*/ 1753437 h 2176276"/>
                <a:gd name="connsiteX46" fmla="*/ 5812971 w 5933552"/>
                <a:gd name="connsiteY46" fmla="*/ 1813727 h 2176276"/>
                <a:gd name="connsiteX47" fmla="*/ 5812971 w 5933552"/>
                <a:gd name="connsiteY47" fmla="*/ 1813727 h 2176276"/>
                <a:gd name="connsiteX48" fmla="*/ 5727560 w 5933552"/>
                <a:gd name="connsiteY48" fmla="*/ 1874017 h 2176276"/>
                <a:gd name="connsiteX49" fmla="*/ 5390941 w 5933552"/>
                <a:gd name="connsiteY49" fmla="*/ 1879042 h 2176276"/>
                <a:gd name="connsiteX50" fmla="*/ 5215670 w 5933552"/>
                <a:gd name="connsiteY50" fmla="*/ 1877650 h 2176276"/>
                <a:gd name="connsiteX51" fmla="*/ 4373414 w 5933552"/>
                <a:gd name="connsiteY51" fmla="*/ 1858993 h 2176276"/>
                <a:gd name="connsiteX52" fmla="*/ 1498817 w 5933552"/>
                <a:gd name="connsiteY52" fmla="*/ 1833598 h 2176276"/>
                <a:gd name="connsiteX53" fmla="*/ 619914 w 5933552"/>
                <a:gd name="connsiteY53" fmla="*/ 1778558 h 2176276"/>
                <a:gd name="connsiteX54" fmla="*/ 281354 w 5933552"/>
                <a:gd name="connsiteY54" fmla="*/ 1778558 h 2176276"/>
                <a:gd name="connsiteX55" fmla="*/ 130629 w 5933552"/>
                <a:gd name="connsiteY55" fmla="*/ 1703195 h 2176276"/>
                <a:gd name="connsiteX56" fmla="*/ 10048 w 5933552"/>
                <a:gd name="connsiteY56" fmla="*/ 1622809 h 2176276"/>
                <a:gd name="connsiteX57" fmla="*/ 0 w 5933552"/>
                <a:gd name="connsiteY57" fmla="*/ 1482132 h 2176276"/>
                <a:gd name="connsiteX58" fmla="*/ 15072 w 5933552"/>
                <a:gd name="connsiteY58" fmla="*/ 1431890 h 2176276"/>
                <a:gd name="connsiteX59" fmla="*/ 15072 w 5933552"/>
                <a:gd name="connsiteY59" fmla="*/ 1376624 h 2176276"/>
                <a:gd name="connsiteX60" fmla="*/ 25121 w 5933552"/>
                <a:gd name="connsiteY60" fmla="*/ 1326382 h 2176276"/>
                <a:gd name="connsiteX61" fmla="*/ 40193 w 5933552"/>
                <a:gd name="connsiteY61" fmla="*/ 1301261 h 2176276"/>
                <a:gd name="connsiteX62" fmla="*/ 65314 w 5933552"/>
                <a:gd name="connsiteY6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3029413 w 5933552"/>
                <a:gd name="connsiteY13" fmla="*/ 1836723 h 2176276"/>
                <a:gd name="connsiteX14" fmla="*/ 3023860 w 5933552"/>
                <a:gd name="connsiteY14" fmla="*/ 985595 h 2176276"/>
                <a:gd name="connsiteX15" fmla="*/ 2697110 w 5933552"/>
                <a:gd name="connsiteY15" fmla="*/ 970192 h 2176276"/>
                <a:gd name="connsiteX16" fmla="*/ 2348236 w 5933552"/>
                <a:gd name="connsiteY16" fmla="*/ 1054844 h 2176276"/>
                <a:gd name="connsiteX17" fmla="*/ 2285829 w 5933552"/>
                <a:gd name="connsiteY17" fmla="*/ 726566 h 2176276"/>
                <a:gd name="connsiteX18" fmla="*/ 2459121 w 5933552"/>
                <a:gd name="connsiteY18" fmla="*/ 627124 h 2176276"/>
                <a:gd name="connsiteX19" fmla="*/ 2700457 w 5933552"/>
                <a:gd name="connsiteY19" fmla="*/ 731163 h 2176276"/>
                <a:gd name="connsiteX20" fmla="*/ 3026940 w 5933552"/>
                <a:gd name="connsiteY20" fmla="*/ 706184 h 2176276"/>
                <a:gd name="connsiteX21" fmla="*/ 3029578 w 5933552"/>
                <a:gd name="connsiteY21" fmla="*/ 0 h 2176276"/>
                <a:gd name="connsiteX22" fmla="*/ 3135086 w 5933552"/>
                <a:gd name="connsiteY22" fmla="*/ 20097 h 2176276"/>
                <a:gd name="connsiteX23" fmla="*/ 3255666 w 5933552"/>
                <a:gd name="connsiteY23" fmla="*/ 40193 h 2176276"/>
                <a:gd name="connsiteX24" fmla="*/ 3542044 w 5933552"/>
                <a:gd name="connsiteY24" fmla="*/ 125604 h 2176276"/>
                <a:gd name="connsiteX25" fmla="*/ 3798277 w 5933552"/>
                <a:gd name="connsiteY25" fmla="*/ 261257 h 2176276"/>
                <a:gd name="connsiteX26" fmla="*/ 4210259 w 5933552"/>
                <a:gd name="connsiteY26" fmla="*/ 487345 h 2176276"/>
                <a:gd name="connsiteX27" fmla="*/ 4340888 w 5933552"/>
                <a:gd name="connsiteY27" fmla="*/ 567732 h 2176276"/>
                <a:gd name="connsiteX28" fmla="*/ 4381081 w 5933552"/>
                <a:gd name="connsiteY28" fmla="*/ 597877 h 2176276"/>
                <a:gd name="connsiteX29" fmla="*/ 4752870 w 5933552"/>
                <a:gd name="connsiteY29" fmla="*/ 628022 h 2176276"/>
                <a:gd name="connsiteX30" fmla="*/ 5164853 w 5933552"/>
                <a:gd name="connsiteY30" fmla="*/ 703384 h 2176276"/>
                <a:gd name="connsiteX31" fmla="*/ 5441182 w 5933552"/>
                <a:gd name="connsiteY31" fmla="*/ 768699 h 2176276"/>
                <a:gd name="connsiteX32" fmla="*/ 5612004 w 5933552"/>
                <a:gd name="connsiteY32" fmla="*/ 844061 h 2176276"/>
                <a:gd name="connsiteX33" fmla="*/ 5807947 w 5933552"/>
                <a:gd name="connsiteY33" fmla="*/ 989762 h 2176276"/>
                <a:gd name="connsiteX34" fmla="*/ 5823020 w 5933552"/>
                <a:gd name="connsiteY34" fmla="*/ 1060101 h 2176276"/>
                <a:gd name="connsiteX35" fmla="*/ 5838092 w 5933552"/>
                <a:gd name="connsiteY35" fmla="*/ 1160584 h 2176276"/>
                <a:gd name="connsiteX36" fmla="*/ 5823020 w 5933552"/>
                <a:gd name="connsiteY36" fmla="*/ 1190729 h 2176276"/>
                <a:gd name="connsiteX37" fmla="*/ 5863213 w 5933552"/>
                <a:gd name="connsiteY37" fmla="*/ 1240971 h 2176276"/>
                <a:gd name="connsiteX38" fmla="*/ 5893358 w 5933552"/>
                <a:gd name="connsiteY38" fmla="*/ 1301261 h 2176276"/>
                <a:gd name="connsiteX39" fmla="*/ 5893358 w 5933552"/>
                <a:gd name="connsiteY39" fmla="*/ 1376624 h 2176276"/>
                <a:gd name="connsiteX40" fmla="*/ 5928527 w 5933552"/>
                <a:gd name="connsiteY40" fmla="*/ 1436914 h 2176276"/>
                <a:gd name="connsiteX41" fmla="*/ 5918479 w 5933552"/>
                <a:gd name="connsiteY41" fmla="*/ 1547446 h 2176276"/>
                <a:gd name="connsiteX42" fmla="*/ 5898382 w 5933552"/>
                <a:gd name="connsiteY42" fmla="*/ 1627833 h 2176276"/>
                <a:gd name="connsiteX43" fmla="*/ 5918479 w 5933552"/>
                <a:gd name="connsiteY43" fmla="*/ 1718268 h 2176276"/>
                <a:gd name="connsiteX44" fmla="*/ 5933552 w 5933552"/>
                <a:gd name="connsiteY44" fmla="*/ 1753437 h 2176276"/>
                <a:gd name="connsiteX45" fmla="*/ 5812971 w 5933552"/>
                <a:gd name="connsiteY45" fmla="*/ 1813727 h 2176276"/>
                <a:gd name="connsiteX46" fmla="*/ 5812971 w 5933552"/>
                <a:gd name="connsiteY46" fmla="*/ 1813727 h 2176276"/>
                <a:gd name="connsiteX47" fmla="*/ 5727560 w 5933552"/>
                <a:gd name="connsiteY47" fmla="*/ 1874017 h 2176276"/>
                <a:gd name="connsiteX48" fmla="*/ 5390941 w 5933552"/>
                <a:gd name="connsiteY48" fmla="*/ 1879042 h 2176276"/>
                <a:gd name="connsiteX49" fmla="*/ 5215670 w 5933552"/>
                <a:gd name="connsiteY49" fmla="*/ 1877650 h 2176276"/>
                <a:gd name="connsiteX50" fmla="*/ 4373414 w 5933552"/>
                <a:gd name="connsiteY50" fmla="*/ 1858993 h 2176276"/>
                <a:gd name="connsiteX51" fmla="*/ 1498817 w 5933552"/>
                <a:gd name="connsiteY51" fmla="*/ 1833598 h 2176276"/>
                <a:gd name="connsiteX52" fmla="*/ 619914 w 5933552"/>
                <a:gd name="connsiteY52" fmla="*/ 1778558 h 2176276"/>
                <a:gd name="connsiteX53" fmla="*/ 281354 w 5933552"/>
                <a:gd name="connsiteY53" fmla="*/ 1778558 h 2176276"/>
                <a:gd name="connsiteX54" fmla="*/ 130629 w 5933552"/>
                <a:gd name="connsiteY54" fmla="*/ 1703195 h 2176276"/>
                <a:gd name="connsiteX55" fmla="*/ 10048 w 5933552"/>
                <a:gd name="connsiteY55" fmla="*/ 1622809 h 2176276"/>
                <a:gd name="connsiteX56" fmla="*/ 0 w 5933552"/>
                <a:gd name="connsiteY56" fmla="*/ 1482132 h 2176276"/>
                <a:gd name="connsiteX57" fmla="*/ 15072 w 5933552"/>
                <a:gd name="connsiteY57" fmla="*/ 1431890 h 2176276"/>
                <a:gd name="connsiteX58" fmla="*/ 15072 w 5933552"/>
                <a:gd name="connsiteY58" fmla="*/ 1376624 h 2176276"/>
                <a:gd name="connsiteX59" fmla="*/ 25121 w 5933552"/>
                <a:gd name="connsiteY59" fmla="*/ 1326382 h 2176276"/>
                <a:gd name="connsiteX60" fmla="*/ 40193 w 5933552"/>
                <a:gd name="connsiteY60" fmla="*/ 1301261 h 2176276"/>
                <a:gd name="connsiteX61" fmla="*/ 65314 w 5933552"/>
                <a:gd name="connsiteY6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3029413 w 5933552"/>
                <a:gd name="connsiteY12" fmla="*/ 1836723 h 2176276"/>
                <a:gd name="connsiteX13" fmla="*/ 3023860 w 5933552"/>
                <a:gd name="connsiteY13" fmla="*/ 985595 h 2176276"/>
                <a:gd name="connsiteX14" fmla="*/ 2697110 w 5933552"/>
                <a:gd name="connsiteY14" fmla="*/ 970192 h 2176276"/>
                <a:gd name="connsiteX15" fmla="*/ 2348236 w 5933552"/>
                <a:gd name="connsiteY15" fmla="*/ 1054844 h 2176276"/>
                <a:gd name="connsiteX16" fmla="*/ 2285829 w 5933552"/>
                <a:gd name="connsiteY16" fmla="*/ 726566 h 2176276"/>
                <a:gd name="connsiteX17" fmla="*/ 2459121 w 5933552"/>
                <a:gd name="connsiteY17" fmla="*/ 627124 h 2176276"/>
                <a:gd name="connsiteX18" fmla="*/ 2700457 w 5933552"/>
                <a:gd name="connsiteY18" fmla="*/ 731163 h 2176276"/>
                <a:gd name="connsiteX19" fmla="*/ 3026940 w 5933552"/>
                <a:gd name="connsiteY19" fmla="*/ 706184 h 2176276"/>
                <a:gd name="connsiteX20" fmla="*/ 3029578 w 5933552"/>
                <a:gd name="connsiteY20" fmla="*/ 0 h 2176276"/>
                <a:gd name="connsiteX21" fmla="*/ 3135086 w 5933552"/>
                <a:gd name="connsiteY21" fmla="*/ 20097 h 2176276"/>
                <a:gd name="connsiteX22" fmla="*/ 3255666 w 5933552"/>
                <a:gd name="connsiteY22" fmla="*/ 40193 h 2176276"/>
                <a:gd name="connsiteX23" fmla="*/ 3542044 w 5933552"/>
                <a:gd name="connsiteY23" fmla="*/ 125604 h 2176276"/>
                <a:gd name="connsiteX24" fmla="*/ 3798277 w 5933552"/>
                <a:gd name="connsiteY24" fmla="*/ 261257 h 2176276"/>
                <a:gd name="connsiteX25" fmla="*/ 4210259 w 5933552"/>
                <a:gd name="connsiteY25" fmla="*/ 487345 h 2176276"/>
                <a:gd name="connsiteX26" fmla="*/ 4340888 w 5933552"/>
                <a:gd name="connsiteY26" fmla="*/ 567732 h 2176276"/>
                <a:gd name="connsiteX27" fmla="*/ 4381081 w 5933552"/>
                <a:gd name="connsiteY27" fmla="*/ 597877 h 2176276"/>
                <a:gd name="connsiteX28" fmla="*/ 4752870 w 5933552"/>
                <a:gd name="connsiteY28" fmla="*/ 628022 h 2176276"/>
                <a:gd name="connsiteX29" fmla="*/ 5164853 w 5933552"/>
                <a:gd name="connsiteY29" fmla="*/ 703384 h 2176276"/>
                <a:gd name="connsiteX30" fmla="*/ 5441182 w 5933552"/>
                <a:gd name="connsiteY30" fmla="*/ 768699 h 2176276"/>
                <a:gd name="connsiteX31" fmla="*/ 5612004 w 5933552"/>
                <a:gd name="connsiteY31" fmla="*/ 844061 h 2176276"/>
                <a:gd name="connsiteX32" fmla="*/ 5807947 w 5933552"/>
                <a:gd name="connsiteY32" fmla="*/ 989762 h 2176276"/>
                <a:gd name="connsiteX33" fmla="*/ 5823020 w 5933552"/>
                <a:gd name="connsiteY33" fmla="*/ 1060101 h 2176276"/>
                <a:gd name="connsiteX34" fmla="*/ 5838092 w 5933552"/>
                <a:gd name="connsiteY34" fmla="*/ 1160584 h 2176276"/>
                <a:gd name="connsiteX35" fmla="*/ 5823020 w 5933552"/>
                <a:gd name="connsiteY35" fmla="*/ 1190729 h 2176276"/>
                <a:gd name="connsiteX36" fmla="*/ 5863213 w 5933552"/>
                <a:gd name="connsiteY36" fmla="*/ 1240971 h 2176276"/>
                <a:gd name="connsiteX37" fmla="*/ 5893358 w 5933552"/>
                <a:gd name="connsiteY37" fmla="*/ 1301261 h 2176276"/>
                <a:gd name="connsiteX38" fmla="*/ 5893358 w 5933552"/>
                <a:gd name="connsiteY38" fmla="*/ 1376624 h 2176276"/>
                <a:gd name="connsiteX39" fmla="*/ 5928527 w 5933552"/>
                <a:gd name="connsiteY39" fmla="*/ 1436914 h 2176276"/>
                <a:gd name="connsiteX40" fmla="*/ 5918479 w 5933552"/>
                <a:gd name="connsiteY40" fmla="*/ 1547446 h 2176276"/>
                <a:gd name="connsiteX41" fmla="*/ 5898382 w 5933552"/>
                <a:gd name="connsiteY41" fmla="*/ 1627833 h 2176276"/>
                <a:gd name="connsiteX42" fmla="*/ 5918479 w 5933552"/>
                <a:gd name="connsiteY42" fmla="*/ 1718268 h 2176276"/>
                <a:gd name="connsiteX43" fmla="*/ 5933552 w 5933552"/>
                <a:gd name="connsiteY43" fmla="*/ 1753437 h 2176276"/>
                <a:gd name="connsiteX44" fmla="*/ 5812971 w 5933552"/>
                <a:gd name="connsiteY44" fmla="*/ 1813727 h 2176276"/>
                <a:gd name="connsiteX45" fmla="*/ 5812971 w 5933552"/>
                <a:gd name="connsiteY45" fmla="*/ 1813727 h 2176276"/>
                <a:gd name="connsiteX46" fmla="*/ 5727560 w 5933552"/>
                <a:gd name="connsiteY46" fmla="*/ 1874017 h 2176276"/>
                <a:gd name="connsiteX47" fmla="*/ 5390941 w 5933552"/>
                <a:gd name="connsiteY47" fmla="*/ 1879042 h 2176276"/>
                <a:gd name="connsiteX48" fmla="*/ 5215670 w 5933552"/>
                <a:gd name="connsiteY48" fmla="*/ 1877650 h 2176276"/>
                <a:gd name="connsiteX49" fmla="*/ 4373414 w 5933552"/>
                <a:gd name="connsiteY49" fmla="*/ 1858993 h 2176276"/>
                <a:gd name="connsiteX50" fmla="*/ 1498817 w 5933552"/>
                <a:gd name="connsiteY50" fmla="*/ 1833598 h 2176276"/>
                <a:gd name="connsiteX51" fmla="*/ 619914 w 5933552"/>
                <a:gd name="connsiteY51" fmla="*/ 1778558 h 2176276"/>
                <a:gd name="connsiteX52" fmla="*/ 281354 w 5933552"/>
                <a:gd name="connsiteY52" fmla="*/ 1778558 h 2176276"/>
                <a:gd name="connsiteX53" fmla="*/ 130629 w 5933552"/>
                <a:gd name="connsiteY53" fmla="*/ 1703195 h 2176276"/>
                <a:gd name="connsiteX54" fmla="*/ 10048 w 5933552"/>
                <a:gd name="connsiteY54" fmla="*/ 1622809 h 2176276"/>
                <a:gd name="connsiteX55" fmla="*/ 0 w 5933552"/>
                <a:gd name="connsiteY55" fmla="*/ 1482132 h 2176276"/>
                <a:gd name="connsiteX56" fmla="*/ 15072 w 5933552"/>
                <a:gd name="connsiteY56" fmla="*/ 1431890 h 2176276"/>
                <a:gd name="connsiteX57" fmla="*/ 15072 w 5933552"/>
                <a:gd name="connsiteY57" fmla="*/ 1376624 h 2176276"/>
                <a:gd name="connsiteX58" fmla="*/ 25121 w 5933552"/>
                <a:gd name="connsiteY58" fmla="*/ 1326382 h 2176276"/>
                <a:gd name="connsiteX59" fmla="*/ 40193 w 5933552"/>
                <a:gd name="connsiteY59" fmla="*/ 1301261 h 2176276"/>
                <a:gd name="connsiteX60" fmla="*/ 65314 w 5933552"/>
                <a:gd name="connsiteY60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3029413 w 5933552"/>
                <a:gd name="connsiteY11" fmla="*/ 1836723 h 2176276"/>
                <a:gd name="connsiteX12" fmla="*/ 3023860 w 5933552"/>
                <a:gd name="connsiteY12" fmla="*/ 985595 h 2176276"/>
                <a:gd name="connsiteX13" fmla="*/ 2697110 w 5933552"/>
                <a:gd name="connsiteY13" fmla="*/ 970192 h 2176276"/>
                <a:gd name="connsiteX14" fmla="*/ 2348236 w 5933552"/>
                <a:gd name="connsiteY14" fmla="*/ 1054844 h 2176276"/>
                <a:gd name="connsiteX15" fmla="*/ 2285829 w 5933552"/>
                <a:gd name="connsiteY15" fmla="*/ 726566 h 2176276"/>
                <a:gd name="connsiteX16" fmla="*/ 2459121 w 5933552"/>
                <a:gd name="connsiteY16" fmla="*/ 627124 h 2176276"/>
                <a:gd name="connsiteX17" fmla="*/ 2700457 w 5933552"/>
                <a:gd name="connsiteY17" fmla="*/ 731163 h 2176276"/>
                <a:gd name="connsiteX18" fmla="*/ 3026940 w 5933552"/>
                <a:gd name="connsiteY18" fmla="*/ 706184 h 2176276"/>
                <a:gd name="connsiteX19" fmla="*/ 3029578 w 5933552"/>
                <a:gd name="connsiteY19" fmla="*/ 0 h 2176276"/>
                <a:gd name="connsiteX20" fmla="*/ 3135086 w 5933552"/>
                <a:gd name="connsiteY20" fmla="*/ 20097 h 2176276"/>
                <a:gd name="connsiteX21" fmla="*/ 3255666 w 5933552"/>
                <a:gd name="connsiteY21" fmla="*/ 40193 h 2176276"/>
                <a:gd name="connsiteX22" fmla="*/ 3542044 w 5933552"/>
                <a:gd name="connsiteY22" fmla="*/ 125604 h 2176276"/>
                <a:gd name="connsiteX23" fmla="*/ 3798277 w 5933552"/>
                <a:gd name="connsiteY23" fmla="*/ 261257 h 2176276"/>
                <a:gd name="connsiteX24" fmla="*/ 4210259 w 5933552"/>
                <a:gd name="connsiteY24" fmla="*/ 487345 h 2176276"/>
                <a:gd name="connsiteX25" fmla="*/ 4340888 w 5933552"/>
                <a:gd name="connsiteY25" fmla="*/ 567732 h 2176276"/>
                <a:gd name="connsiteX26" fmla="*/ 4381081 w 5933552"/>
                <a:gd name="connsiteY26" fmla="*/ 597877 h 2176276"/>
                <a:gd name="connsiteX27" fmla="*/ 4752870 w 5933552"/>
                <a:gd name="connsiteY27" fmla="*/ 628022 h 2176276"/>
                <a:gd name="connsiteX28" fmla="*/ 5164853 w 5933552"/>
                <a:gd name="connsiteY28" fmla="*/ 703384 h 2176276"/>
                <a:gd name="connsiteX29" fmla="*/ 5441182 w 5933552"/>
                <a:gd name="connsiteY29" fmla="*/ 768699 h 2176276"/>
                <a:gd name="connsiteX30" fmla="*/ 5612004 w 5933552"/>
                <a:gd name="connsiteY30" fmla="*/ 844061 h 2176276"/>
                <a:gd name="connsiteX31" fmla="*/ 5807947 w 5933552"/>
                <a:gd name="connsiteY31" fmla="*/ 989762 h 2176276"/>
                <a:gd name="connsiteX32" fmla="*/ 5823020 w 5933552"/>
                <a:gd name="connsiteY32" fmla="*/ 1060101 h 2176276"/>
                <a:gd name="connsiteX33" fmla="*/ 5838092 w 5933552"/>
                <a:gd name="connsiteY33" fmla="*/ 1160584 h 2176276"/>
                <a:gd name="connsiteX34" fmla="*/ 5823020 w 5933552"/>
                <a:gd name="connsiteY34" fmla="*/ 1190729 h 2176276"/>
                <a:gd name="connsiteX35" fmla="*/ 5863213 w 5933552"/>
                <a:gd name="connsiteY35" fmla="*/ 1240971 h 2176276"/>
                <a:gd name="connsiteX36" fmla="*/ 5893358 w 5933552"/>
                <a:gd name="connsiteY36" fmla="*/ 1301261 h 2176276"/>
                <a:gd name="connsiteX37" fmla="*/ 5893358 w 5933552"/>
                <a:gd name="connsiteY37" fmla="*/ 1376624 h 2176276"/>
                <a:gd name="connsiteX38" fmla="*/ 5928527 w 5933552"/>
                <a:gd name="connsiteY38" fmla="*/ 1436914 h 2176276"/>
                <a:gd name="connsiteX39" fmla="*/ 5918479 w 5933552"/>
                <a:gd name="connsiteY39" fmla="*/ 1547446 h 2176276"/>
                <a:gd name="connsiteX40" fmla="*/ 5898382 w 5933552"/>
                <a:gd name="connsiteY40" fmla="*/ 1627833 h 2176276"/>
                <a:gd name="connsiteX41" fmla="*/ 5918479 w 5933552"/>
                <a:gd name="connsiteY41" fmla="*/ 1718268 h 2176276"/>
                <a:gd name="connsiteX42" fmla="*/ 5933552 w 5933552"/>
                <a:gd name="connsiteY42" fmla="*/ 1753437 h 2176276"/>
                <a:gd name="connsiteX43" fmla="*/ 5812971 w 5933552"/>
                <a:gd name="connsiteY43" fmla="*/ 1813727 h 2176276"/>
                <a:gd name="connsiteX44" fmla="*/ 5812971 w 5933552"/>
                <a:gd name="connsiteY44" fmla="*/ 1813727 h 2176276"/>
                <a:gd name="connsiteX45" fmla="*/ 5727560 w 5933552"/>
                <a:gd name="connsiteY45" fmla="*/ 1874017 h 2176276"/>
                <a:gd name="connsiteX46" fmla="*/ 5390941 w 5933552"/>
                <a:gd name="connsiteY46" fmla="*/ 1879042 h 2176276"/>
                <a:gd name="connsiteX47" fmla="*/ 5215670 w 5933552"/>
                <a:gd name="connsiteY47" fmla="*/ 1877650 h 2176276"/>
                <a:gd name="connsiteX48" fmla="*/ 4373414 w 5933552"/>
                <a:gd name="connsiteY48" fmla="*/ 1858993 h 2176276"/>
                <a:gd name="connsiteX49" fmla="*/ 1498817 w 5933552"/>
                <a:gd name="connsiteY49" fmla="*/ 1833598 h 2176276"/>
                <a:gd name="connsiteX50" fmla="*/ 619914 w 5933552"/>
                <a:gd name="connsiteY50" fmla="*/ 1778558 h 2176276"/>
                <a:gd name="connsiteX51" fmla="*/ 281354 w 5933552"/>
                <a:gd name="connsiteY51" fmla="*/ 1778558 h 2176276"/>
                <a:gd name="connsiteX52" fmla="*/ 130629 w 5933552"/>
                <a:gd name="connsiteY52" fmla="*/ 1703195 h 2176276"/>
                <a:gd name="connsiteX53" fmla="*/ 10048 w 5933552"/>
                <a:gd name="connsiteY53" fmla="*/ 1622809 h 2176276"/>
                <a:gd name="connsiteX54" fmla="*/ 0 w 5933552"/>
                <a:gd name="connsiteY54" fmla="*/ 1482132 h 2176276"/>
                <a:gd name="connsiteX55" fmla="*/ 15072 w 5933552"/>
                <a:gd name="connsiteY55" fmla="*/ 1431890 h 2176276"/>
                <a:gd name="connsiteX56" fmla="*/ 15072 w 5933552"/>
                <a:gd name="connsiteY56" fmla="*/ 1376624 h 2176276"/>
                <a:gd name="connsiteX57" fmla="*/ 25121 w 5933552"/>
                <a:gd name="connsiteY57" fmla="*/ 1326382 h 2176276"/>
                <a:gd name="connsiteX58" fmla="*/ 40193 w 5933552"/>
                <a:gd name="connsiteY58" fmla="*/ 1301261 h 2176276"/>
                <a:gd name="connsiteX59" fmla="*/ 65314 w 5933552"/>
                <a:gd name="connsiteY59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3029413 w 5933552"/>
                <a:gd name="connsiteY10" fmla="*/ 1836723 h 2176276"/>
                <a:gd name="connsiteX11" fmla="*/ 3023860 w 5933552"/>
                <a:gd name="connsiteY11" fmla="*/ 985595 h 2176276"/>
                <a:gd name="connsiteX12" fmla="*/ 2697110 w 5933552"/>
                <a:gd name="connsiteY12" fmla="*/ 970192 h 2176276"/>
                <a:gd name="connsiteX13" fmla="*/ 2348236 w 5933552"/>
                <a:gd name="connsiteY13" fmla="*/ 1054844 h 2176276"/>
                <a:gd name="connsiteX14" fmla="*/ 2285829 w 5933552"/>
                <a:gd name="connsiteY14" fmla="*/ 726566 h 2176276"/>
                <a:gd name="connsiteX15" fmla="*/ 2459121 w 5933552"/>
                <a:gd name="connsiteY15" fmla="*/ 627124 h 2176276"/>
                <a:gd name="connsiteX16" fmla="*/ 2700457 w 5933552"/>
                <a:gd name="connsiteY16" fmla="*/ 731163 h 2176276"/>
                <a:gd name="connsiteX17" fmla="*/ 3026940 w 5933552"/>
                <a:gd name="connsiteY17" fmla="*/ 706184 h 2176276"/>
                <a:gd name="connsiteX18" fmla="*/ 3029578 w 5933552"/>
                <a:gd name="connsiteY18" fmla="*/ 0 h 2176276"/>
                <a:gd name="connsiteX19" fmla="*/ 3135086 w 5933552"/>
                <a:gd name="connsiteY19" fmla="*/ 20097 h 2176276"/>
                <a:gd name="connsiteX20" fmla="*/ 3255666 w 5933552"/>
                <a:gd name="connsiteY20" fmla="*/ 40193 h 2176276"/>
                <a:gd name="connsiteX21" fmla="*/ 3542044 w 5933552"/>
                <a:gd name="connsiteY21" fmla="*/ 125604 h 2176276"/>
                <a:gd name="connsiteX22" fmla="*/ 3798277 w 5933552"/>
                <a:gd name="connsiteY22" fmla="*/ 261257 h 2176276"/>
                <a:gd name="connsiteX23" fmla="*/ 4210259 w 5933552"/>
                <a:gd name="connsiteY23" fmla="*/ 487345 h 2176276"/>
                <a:gd name="connsiteX24" fmla="*/ 4340888 w 5933552"/>
                <a:gd name="connsiteY24" fmla="*/ 567732 h 2176276"/>
                <a:gd name="connsiteX25" fmla="*/ 4381081 w 5933552"/>
                <a:gd name="connsiteY25" fmla="*/ 597877 h 2176276"/>
                <a:gd name="connsiteX26" fmla="*/ 4752870 w 5933552"/>
                <a:gd name="connsiteY26" fmla="*/ 628022 h 2176276"/>
                <a:gd name="connsiteX27" fmla="*/ 5164853 w 5933552"/>
                <a:gd name="connsiteY27" fmla="*/ 703384 h 2176276"/>
                <a:gd name="connsiteX28" fmla="*/ 5441182 w 5933552"/>
                <a:gd name="connsiteY28" fmla="*/ 768699 h 2176276"/>
                <a:gd name="connsiteX29" fmla="*/ 5612004 w 5933552"/>
                <a:gd name="connsiteY29" fmla="*/ 844061 h 2176276"/>
                <a:gd name="connsiteX30" fmla="*/ 5807947 w 5933552"/>
                <a:gd name="connsiteY30" fmla="*/ 989762 h 2176276"/>
                <a:gd name="connsiteX31" fmla="*/ 5823020 w 5933552"/>
                <a:gd name="connsiteY31" fmla="*/ 1060101 h 2176276"/>
                <a:gd name="connsiteX32" fmla="*/ 5838092 w 5933552"/>
                <a:gd name="connsiteY32" fmla="*/ 1160584 h 2176276"/>
                <a:gd name="connsiteX33" fmla="*/ 5823020 w 5933552"/>
                <a:gd name="connsiteY33" fmla="*/ 1190729 h 2176276"/>
                <a:gd name="connsiteX34" fmla="*/ 5863213 w 5933552"/>
                <a:gd name="connsiteY34" fmla="*/ 1240971 h 2176276"/>
                <a:gd name="connsiteX35" fmla="*/ 5893358 w 5933552"/>
                <a:gd name="connsiteY35" fmla="*/ 1301261 h 2176276"/>
                <a:gd name="connsiteX36" fmla="*/ 5893358 w 5933552"/>
                <a:gd name="connsiteY36" fmla="*/ 1376624 h 2176276"/>
                <a:gd name="connsiteX37" fmla="*/ 5928527 w 5933552"/>
                <a:gd name="connsiteY37" fmla="*/ 1436914 h 2176276"/>
                <a:gd name="connsiteX38" fmla="*/ 5918479 w 5933552"/>
                <a:gd name="connsiteY38" fmla="*/ 1547446 h 2176276"/>
                <a:gd name="connsiteX39" fmla="*/ 5898382 w 5933552"/>
                <a:gd name="connsiteY39" fmla="*/ 1627833 h 2176276"/>
                <a:gd name="connsiteX40" fmla="*/ 5918479 w 5933552"/>
                <a:gd name="connsiteY40" fmla="*/ 1718268 h 2176276"/>
                <a:gd name="connsiteX41" fmla="*/ 5933552 w 5933552"/>
                <a:gd name="connsiteY41" fmla="*/ 1753437 h 2176276"/>
                <a:gd name="connsiteX42" fmla="*/ 5812971 w 5933552"/>
                <a:gd name="connsiteY42" fmla="*/ 1813727 h 2176276"/>
                <a:gd name="connsiteX43" fmla="*/ 5812971 w 5933552"/>
                <a:gd name="connsiteY43" fmla="*/ 1813727 h 2176276"/>
                <a:gd name="connsiteX44" fmla="*/ 5727560 w 5933552"/>
                <a:gd name="connsiteY44" fmla="*/ 1874017 h 2176276"/>
                <a:gd name="connsiteX45" fmla="*/ 5390941 w 5933552"/>
                <a:gd name="connsiteY45" fmla="*/ 1879042 h 2176276"/>
                <a:gd name="connsiteX46" fmla="*/ 5215670 w 5933552"/>
                <a:gd name="connsiteY46" fmla="*/ 1877650 h 2176276"/>
                <a:gd name="connsiteX47" fmla="*/ 4373414 w 5933552"/>
                <a:gd name="connsiteY47" fmla="*/ 1858993 h 2176276"/>
                <a:gd name="connsiteX48" fmla="*/ 1498817 w 5933552"/>
                <a:gd name="connsiteY48" fmla="*/ 1833598 h 2176276"/>
                <a:gd name="connsiteX49" fmla="*/ 619914 w 5933552"/>
                <a:gd name="connsiteY49" fmla="*/ 1778558 h 2176276"/>
                <a:gd name="connsiteX50" fmla="*/ 281354 w 5933552"/>
                <a:gd name="connsiteY50" fmla="*/ 1778558 h 2176276"/>
                <a:gd name="connsiteX51" fmla="*/ 130629 w 5933552"/>
                <a:gd name="connsiteY51" fmla="*/ 1703195 h 2176276"/>
                <a:gd name="connsiteX52" fmla="*/ 10048 w 5933552"/>
                <a:gd name="connsiteY52" fmla="*/ 1622809 h 2176276"/>
                <a:gd name="connsiteX53" fmla="*/ 0 w 5933552"/>
                <a:gd name="connsiteY53" fmla="*/ 1482132 h 2176276"/>
                <a:gd name="connsiteX54" fmla="*/ 15072 w 5933552"/>
                <a:gd name="connsiteY54" fmla="*/ 1431890 h 2176276"/>
                <a:gd name="connsiteX55" fmla="*/ 15072 w 5933552"/>
                <a:gd name="connsiteY55" fmla="*/ 1376624 h 2176276"/>
                <a:gd name="connsiteX56" fmla="*/ 25121 w 5933552"/>
                <a:gd name="connsiteY56" fmla="*/ 1326382 h 2176276"/>
                <a:gd name="connsiteX57" fmla="*/ 40193 w 5933552"/>
                <a:gd name="connsiteY57" fmla="*/ 1301261 h 2176276"/>
                <a:gd name="connsiteX58" fmla="*/ 65314 w 5933552"/>
                <a:gd name="connsiteY58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3029413 w 5933552"/>
                <a:gd name="connsiteY9" fmla="*/ 1836723 h 2176276"/>
                <a:gd name="connsiteX10" fmla="*/ 3023860 w 5933552"/>
                <a:gd name="connsiteY10" fmla="*/ 985595 h 2176276"/>
                <a:gd name="connsiteX11" fmla="*/ 2697110 w 5933552"/>
                <a:gd name="connsiteY11" fmla="*/ 970192 h 2176276"/>
                <a:gd name="connsiteX12" fmla="*/ 2348236 w 5933552"/>
                <a:gd name="connsiteY12" fmla="*/ 1054844 h 2176276"/>
                <a:gd name="connsiteX13" fmla="*/ 2285829 w 5933552"/>
                <a:gd name="connsiteY13" fmla="*/ 726566 h 2176276"/>
                <a:gd name="connsiteX14" fmla="*/ 2459121 w 5933552"/>
                <a:gd name="connsiteY14" fmla="*/ 627124 h 2176276"/>
                <a:gd name="connsiteX15" fmla="*/ 2700457 w 5933552"/>
                <a:gd name="connsiteY15" fmla="*/ 731163 h 2176276"/>
                <a:gd name="connsiteX16" fmla="*/ 3026940 w 5933552"/>
                <a:gd name="connsiteY16" fmla="*/ 706184 h 2176276"/>
                <a:gd name="connsiteX17" fmla="*/ 3029578 w 5933552"/>
                <a:gd name="connsiteY17" fmla="*/ 0 h 2176276"/>
                <a:gd name="connsiteX18" fmla="*/ 3135086 w 5933552"/>
                <a:gd name="connsiteY18" fmla="*/ 20097 h 2176276"/>
                <a:gd name="connsiteX19" fmla="*/ 3255666 w 5933552"/>
                <a:gd name="connsiteY19" fmla="*/ 40193 h 2176276"/>
                <a:gd name="connsiteX20" fmla="*/ 3542044 w 5933552"/>
                <a:gd name="connsiteY20" fmla="*/ 125604 h 2176276"/>
                <a:gd name="connsiteX21" fmla="*/ 3798277 w 5933552"/>
                <a:gd name="connsiteY21" fmla="*/ 261257 h 2176276"/>
                <a:gd name="connsiteX22" fmla="*/ 4210259 w 5933552"/>
                <a:gd name="connsiteY22" fmla="*/ 487345 h 2176276"/>
                <a:gd name="connsiteX23" fmla="*/ 4340888 w 5933552"/>
                <a:gd name="connsiteY23" fmla="*/ 567732 h 2176276"/>
                <a:gd name="connsiteX24" fmla="*/ 4381081 w 5933552"/>
                <a:gd name="connsiteY24" fmla="*/ 597877 h 2176276"/>
                <a:gd name="connsiteX25" fmla="*/ 4752870 w 5933552"/>
                <a:gd name="connsiteY25" fmla="*/ 628022 h 2176276"/>
                <a:gd name="connsiteX26" fmla="*/ 5164853 w 5933552"/>
                <a:gd name="connsiteY26" fmla="*/ 703384 h 2176276"/>
                <a:gd name="connsiteX27" fmla="*/ 5441182 w 5933552"/>
                <a:gd name="connsiteY27" fmla="*/ 768699 h 2176276"/>
                <a:gd name="connsiteX28" fmla="*/ 5612004 w 5933552"/>
                <a:gd name="connsiteY28" fmla="*/ 844061 h 2176276"/>
                <a:gd name="connsiteX29" fmla="*/ 5807947 w 5933552"/>
                <a:gd name="connsiteY29" fmla="*/ 989762 h 2176276"/>
                <a:gd name="connsiteX30" fmla="*/ 5823020 w 5933552"/>
                <a:gd name="connsiteY30" fmla="*/ 1060101 h 2176276"/>
                <a:gd name="connsiteX31" fmla="*/ 5838092 w 5933552"/>
                <a:gd name="connsiteY31" fmla="*/ 1160584 h 2176276"/>
                <a:gd name="connsiteX32" fmla="*/ 5823020 w 5933552"/>
                <a:gd name="connsiteY32" fmla="*/ 1190729 h 2176276"/>
                <a:gd name="connsiteX33" fmla="*/ 5863213 w 5933552"/>
                <a:gd name="connsiteY33" fmla="*/ 1240971 h 2176276"/>
                <a:gd name="connsiteX34" fmla="*/ 5893358 w 5933552"/>
                <a:gd name="connsiteY34" fmla="*/ 1301261 h 2176276"/>
                <a:gd name="connsiteX35" fmla="*/ 5893358 w 5933552"/>
                <a:gd name="connsiteY35" fmla="*/ 1376624 h 2176276"/>
                <a:gd name="connsiteX36" fmla="*/ 5928527 w 5933552"/>
                <a:gd name="connsiteY36" fmla="*/ 1436914 h 2176276"/>
                <a:gd name="connsiteX37" fmla="*/ 5918479 w 5933552"/>
                <a:gd name="connsiteY37" fmla="*/ 1547446 h 2176276"/>
                <a:gd name="connsiteX38" fmla="*/ 5898382 w 5933552"/>
                <a:gd name="connsiteY38" fmla="*/ 1627833 h 2176276"/>
                <a:gd name="connsiteX39" fmla="*/ 5918479 w 5933552"/>
                <a:gd name="connsiteY39" fmla="*/ 1718268 h 2176276"/>
                <a:gd name="connsiteX40" fmla="*/ 5933552 w 5933552"/>
                <a:gd name="connsiteY40" fmla="*/ 1753437 h 2176276"/>
                <a:gd name="connsiteX41" fmla="*/ 5812971 w 5933552"/>
                <a:gd name="connsiteY41" fmla="*/ 1813727 h 2176276"/>
                <a:gd name="connsiteX42" fmla="*/ 5812971 w 5933552"/>
                <a:gd name="connsiteY42" fmla="*/ 1813727 h 2176276"/>
                <a:gd name="connsiteX43" fmla="*/ 5727560 w 5933552"/>
                <a:gd name="connsiteY43" fmla="*/ 1874017 h 2176276"/>
                <a:gd name="connsiteX44" fmla="*/ 5390941 w 5933552"/>
                <a:gd name="connsiteY44" fmla="*/ 1879042 h 2176276"/>
                <a:gd name="connsiteX45" fmla="*/ 5215670 w 5933552"/>
                <a:gd name="connsiteY45" fmla="*/ 1877650 h 2176276"/>
                <a:gd name="connsiteX46" fmla="*/ 4373414 w 5933552"/>
                <a:gd name="connsiteY46" fmla="*/ 1858993 h 2176276"/>
                <a:gd name="connsiteX47" fmla="*/ 1498817 w 5933552"/>
                <a:gd name="connsiteY47" fmla="*/ 1833598 h 2176276"/>
                <a:gd name="connsiteX48" fmla="*/ 619914 w 5933552"/>
                <a:gd name="connsiteY48" fmla="*/ 1778558 h 2176276"/>
                <a:gd name="connsiteX49" fmla="*/ 281354 w 5933552"/>
                <a:gd name="connsiteY49" fmla="*/ 1778558 h 2176276"/>
                <a:gd name="connsiteX50" fmla="*/ 130629 w 5933552"/>
                <a:gd name="connsiteY50" fmla="*/ 1703195 h 2176276"/>
                <a:gd name="connsiteX51" fmla="*/ 10048 w 5933552"/>
                <a:gd name="connsiteY51" fmla="*/ 1622809 h 2176276"/>
                <a:gd name="connsiteX52" fmla="*/ 0 w 5933552"/>
                <a:gd name="connsiteY52" fmla="*/ 1482132 h 2176276"/>
                <a:gd name="connsiteX53" fmla="*/ 15072 w 5933552"/>
                <a:gd name="connsiteY53" fmla="*/ 1431890 h 2176276"/>
                <a:gd name="connsiteX54" fmla="*/ 15072 w 5933552"/>
                <a:gd name="connsiteY54" fmla="*/ 1376624 h 2176276"/>
                <a:gd name="connsiteX55" fmla="*/ 25121 w 5933552"/>
                <a:gd name="connsiteY55" fmla="*/ 1326382 h 2176276"/>
                <a:gd name="connsiteX56" fmla="*/ 40193 w 5933552"/>
                <a:gd name="connsiteY56" fmla="*/ 1301261 h 2176276"/>
                <a:gd name="connsiteX57" fmla="*/ 65314 w 5933552"/>
                <a:gd name="connsiteY57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3029413 w 5933552"/>
                <a:gd name="connsiteY8" fmla="*/ 1836723 h 2176276"/>
                <a:gd name="connsiteX9" fmla="*/ 3023860 w 5933552"/>
                <a:gd name="connsiteY9" fmla="*/ 985595 h 2176276"/>
                <a:gd name="connsiteX10" fmla="*/ 2697110 w 5933552"/>
                <a:gd name="connsiteY10" fmla="*/ 970192 h 2176276"/>
                <a:gd name="connsiteX11" fmla="*/ 2348236 w 5933552"/>
                <a:gd name="connsiteY11" fmla="*/ 1054844 h 2176276"/>
                <a:gd name="connsiteX12" fmla="*/ 2285829 w 5933552"/>
                <a:gd name="connsiteY12" fmla="*/ 726566 h 2176276"/>
                <a:gd name="connsiteX13" fmla="*/ 2459121 w 5933552"/>
                <a:gd name="connsiteY13" fmla="*/ 627124 h 2176276"/>
                <a:gd name="connsiteX14" fmla="*/ 2700457 w 5933552"/>
                <a:gd name="connsiteY14" fmla="*/ 731163 h 2176276"/>
                <a:gd name="connsiteX15" fmla="*/ 3026940 w 5933552"/>
                <a:gd name="connsiteY15" fmla="*/ 706184 h 2176276"/>
                <a:gd name="connsiteX16" fmla="*/ 3029578 w 5933552"/>
                <a:gd name="connsiteY16" fmla="*/ 0 h 2176276"/>
                <a:gd name="connsiteX17" fmla="*/ 3135086 w 5933552"/>
                <a:gd name="connsiteY17" fmla="*/ 20097 h 2176276"/>
                <a:gd name="connsiteX18" fmla="*/ 3255666 w 5933552"/>
                <a:gd name="connsiteY18" fmla="*/ 40193 h 2176276"/>
                <a:gd name="connsiteX19" fmla="*/ 3542044 w 5933552"/>
                <a:gd name="connsiteY19" fmla="*/ 125604 h 2176276"/>
                <a:gd name="connsiteX20" fmla="*/ 3798277 w 5933552"/>
                <a:gd name="connsiteY20" fmla="*/ 261257 h 2176276"/>
                <a:gd name="connsiteX21" fmla="*/ 4210259 w 5933552"/>
                <a:gd name="connsiteY21" fmla="*/ 487345 h 2176276"/>
                <a:gd name="connsiteX22" fmla="*/ 4340888 w 5933552"/>
                <a:gd name="connsiteY22" fmla="*/ 567732 h 2176276"/>
                <a:gd name="connsiteX23" fmla="*/ 4381081 w 5933552"/>
                <a:gd name="connsiteY23" fmla="*/ 597877 h 2176276"/>
                <a:gd name="connsiteX24" fmla="*/ 4752870 w 5933552"/>
                <a:gd name="connsiteY24" fmla="*/ 628022 h 2176276"/>
                <a:gd name="connsiteX25" fmla="*/ 5164853 w 5933552"/>
                <a:gd name="connsiteY25" fmla="*/ 703384 h 2176276"/>
                <a:gd name="connsiteX26" fmla="*/ 5441182 w 5933552"/>
                <a:gd name="connsiteY26" fmla="*/ 768699 h 2176276"/>
                <a:gd name="connsiteX27" fmla="*/ 5612004 w 5933552"/>
                <a:gd name="connsiteY27" fmla="*/ 844061 h 2176276"/>
                <a:gd name="connsiteX28" fmla="*/ 5807947 w 5933552"/>
                <a:gd name="connsiteY28" fmla="*/ 989762 h 2176276"/>
                <a:gd name="connsiteX29" fmla="*/ 5823020 w 5933552"/>
                <a:gd name="connsiteY29" fmla="*/ 1060101 h 2176276"/>
                <a:gd name="connsiteX30" fmla="*/ 5838092 w 5933552"/>
                <a:gd name="connsiteY30" fmla="*/ 1160584 h 2176276"/>
                <a:gd name="connsiteX31" fmla="*/ 5823020 w 5933552"/>
                <a:gd name="connsiteY31" fmla="*/ 1190729 h 2176276"/>
                <a:gd name="connsiteX32" fmla="*/ 5863213 w 5933552"/>
                <a:gd name="connsiteY32" fmla="*/ 1240971 h 2176276"/>
                <a:gd name="connsiteX33" fmla="*/ 5893358 w 5933552"/>
                <a:gd name="connsiteY33" fmla="*/ 1301261 h 2176276"/>
                <a:gd name="connsiteX34" fmla="*/ 5893358 w 5933552"/>
                <a:gd name="connsiteY34" fmla="*/ 1376624 h 2176276"/>
                <a:gd name="connsiteX35" fmla="*/ 5928527 w 5933552"/>
                <a:gd name="connsiteY35" fmla="*/ 1436914 h 2176276"/>
                <a:gd name="connsiteX36" fmla="*/ 5918479 w 5933552"/>
                <a:gd name="connsiteY36" fmla="*/ 1547446 h 2176276"/>
                <a:gd name="connsiteX37" fmla="*/ 5898382 w 5933552"/>
                <a:gd name="connsiteY37" fmla="*/ 1627833 h 2176276"/>
                <a:gd name="connsiteX38" fmla="*/ 5918479 w 5933552"/>
                <a:gd name="connsiteY38" fmla="*/ 1718268 h 2176276"/>
                <a:gd name="connsiteX39" fmla="*/ 5933552 w 5933552"/>
                <a:gd name="connsiteY39" fmla="*/ 1753437 h 2176276"/>
                <a:gd name="connsiteX40" fmla="*/ 5812971 w 5933552"/>
                <a:gd name="connsiteY40" fmla="*/ 1813727 h 2176276"/>
                <a:gd name="connsiteX41" fmla="*/ 5812971 w 5933552"/>
                <a:gd name="connsiteY41" fmla="*/ 1813727 h 2176276"/>
                <a:gd name="connsiteX42" fmla="*/ 5727560 w 5933552"/>
                <a:gd name="connsiteY42" fmla="*/ 1874017 h 2176276"/>
                <a:gd name="connsiteX43" fmla="*/ 5390941 w 5933552"/>
                <a:gd name="connsiteY43" fmla="*/ 1879042 h 2176276"/>
                <a:gd name="connsiteX44" fmla="*/ 5215670 w 5933552"/>
                <a:gd name="connsiteY44" fmla="*/ 1877650 h 2176276"/>
                <a:gd name="connsiteX45" fmla="*/ 4373414 w 5933552"/>
                <a:gd name="connsiteY45" fmla="*/ 1858993 h 2176276"/>
                <a:gd name="connsiteX46" fmla="*/ 1498817 w 5933552"/>
                <a:gd name="connsiteY46" fmla="*/ 1833598 h 2176276"/>
                <a:gd name="connsiteX47" fmla="*/ 619914 w 5933552"/>
                <a:gd name="connsiteY47" fmla="*/ 1778558 h 2176276"/>
                <a:gd name="connsiteX48" fmla="*/ 281354 w 5933552"/>
                <a:gd name="connsiteY48" fmla="*/ 1778558 h 2176276"/>
                <a:gd name="connsiteX49" fmla="*/ 130629 w 5933552"/>
                <a:gd name="connsiteY49" fmla="*/ 1703195 h 2176276"/>
                <a:gd name="connsiteX50" fmla="*/ 10048 w 5933552"/>
                <a:gd name="connsiteY50" fmla="*/ 1622809 h 2176276"/>
                <a:gd name="connsiteX51" fmla="*/ 0 w 5933552"/>
                <a:gd name="connsiteY51" fmla="*/ 1482132 h 2176276"/>
                <a:gd name="connsiteX52" fmla="*/ 15072 w 5933552"/>
                <a:gd name="connsiteY52" fmla="*/ 1431890 h 2176276"/>
                <a:gd name="connsiteX53" fmla="*/ 15072 w 5933552"/>
                <a:gd name="connsiteY53" fmla="*/ 1376624 h 2176276"/>
                <a:gd name="connsiteX54" fmla="*/ 25121 w 5933552"/>
                <a:gd name="connsiteY54" fmla="*/ 1326382 h 2176276"/>
                <a:gd name="connsiteX55" fmla="*/ 40193 w 5933552"/>
                <a:gd name="connsiteY55" fmla="*/ 1301261 h 2176276"/>
                <a:gd name="connsiteX56" fmla="*/ 65314 w 5933552"/>
                <a:gd name="connsiteY56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3029413 w 5933552"/>
                <a:gd name="connsiteY7" fmla="*/ 1836723 h 2176276"/>
                <a:gd name="connsiteX8" fmla="*/ 3023860 w 5933552"/>
                <a:gd name="connsiteY8" fmla="*/ 985595 h 2176276"/>
                <a:gd name="connsiteX9" fmla="*/ 2697110 w 5933552"/>
                <a:gd name="connsiteY9" fmla="*/ 970192 h 2176276"/>
                <a:gd name="connsiteX10" fmla="*/ 2348236 w 5933552"/>
                <a:gd name="connsiteY10" fmla="*/ 1054844 h 2176276"/>
                <a:gd name="connsiteX11" fmla="*/ 2285829 w 5933552"/>
                <a:gd name="connsiteY11" fmla="*/ 726566 h 2176276"/>
                <a:gd name="connsiteX12" fmla="*/ 2459121 w 5933552"/>
                <a:gd name="connsiteY12" fmla="*/ 627124 h 2176276"/>
                <a:gd name="connsiteX13" fmla="*/ 2700457 w 5933552"/>
                <a:gd name="connsiteY13" fmla="*/ 731163 h 2176276"/>
                <a:gd name="connsiteX14" fmla="*/ 3026940 w 5933552"/>
                <a:gd name="connsiteY14" fmla="*/ 706184 h 2176276"/>
                <a:gd name="connsiteX15" fmla="*/ 3029578 w 5933552"/>
                <a:gd name="connsiteY15" fmla="*/ 0 h 2176276"/>
                <a:gd name="connsiteX16" fmla="*/ 3135086 w 5933552"/>
                <a:gd name="connsiteY16" fmla="*/ 20097 h 2176276"/>
                <a:gd name="connsiteX17" fmla="*/ 3255666 w 5933552"/>
                <a:gd name="connsiteY17" fmla="*/ 40193 h 2176276"/>
                <a:gd name="connsiteX18" fmla="*/ 3542044 w 5933552"/>
                <a:gd name="connsiteY18" fmla="*/ 125604 h 2176276"/>
                <a:gd name="connsiteX19" fmla="*/ 3798277 w 5933552"/>
                <a:gd name="connsiteY19" fmla="*/ 261257 h 2176276"/>
                <a:gd name="connsiteX20" fmla="*/ 4210259 w 5933552"/>
                <a:gd name="connsiteY20" fmla="*/ 487345 h 2176276"/>
                <a:gd name="connsiteX21" fmla="*/ 4340888 w 5933552"/>
                <a:gd name="connsiteY21" fmla="*/ 567732 h 2176276"/>
                <a:gd name="connsiteX22" fmla="*/ 4381081 w 5933552"/>
                <a:gd name="connsiteY22" fmla="*/ 597877 h 2176276"/>
                <a:gd name="connsiteX23" fmla="*/ 4752870 w 5933552"/>
                <a:gd name="connsiteY23" fmla="*/ 628022 h 2176276"/>
                <a:gd name="connsiteX24" fmla="*/ 5164853 w 5933552"/>
                <a:gd name="connsiteY24" fmla="*/ 703384 h 2176276"/>
                <a:gd name="connsiteX25" fmla="*/ 5441182 w 5933552"/>
                <a:gd name="connsiteY25" fmla="*/ 768699 h 2176276"/>
                <a:gd name="connsiteX26" fmla="*/ 5612004 w 5933552"/>
                <a:gd name="connsiteY26" fmla="*/ 844061 h 2176276"/>
                <a:gd name="connsiteX27" fmla="*/ 5807947 w 5933552"/>
                <a:gd name="connsiteY27" fmla="*/ 989762 h 2176276"/>
                <a:gd name="connsiteX28" fmla="*/ 5823020 w 5933552"/>
                <a:gd name="connsiteY28" fmla="*/ 1060101 h 2176276"/>
                <a:gd name="connsiteX29" fmla="*/ 5838092 w 5933552"/>
                <a:gd name="connsiteY29" fmla="*/ 1160584 h 2176276"/>
                <a:gd name="connsiteX30" fmla="*/ 5823020 w 5933552"/>
                <a:gd name="connsiteY30" fmla="*/ 1190729 h 2176276"/>
                <a:gd name="connsiteX31" fmla="*/ 5863213 w 5933552"/>
                <a:gd name="connsiteY31" fmla="*/ 1240971 h 2176276"/>
                <a:gd name="connsiteX32" fmla="*/ 5893358 w 5933552"/>
                <a:gd name="connsiteY32" fmla="*/ 1301261 h 2176276"/>
                <a:gd name="connsiteX33" fmla="*/ 5893358 w 5933552"/>
                <a:gd name="connsiteY33" fmla="*/ 1376624 h 2176276"/>
                <a:gd name="connsiteX34" fmla="*/ 5928527 w 5933552"/>
                <a:gd name="connsiteY34" fmla="*/ 1436914 h 2176276"/>
                <a:gd name="connsiteX35" fmla="*/ 5918479 w 5933552"/>
                <a:gd name="connsiteY35" fmla="*/ 1547446 h 2176276"/>
                <a:gd name="connsiteX36" fmla="*/ 5898382 w 5933552"/>
                <a:gd name="connsiteY36" fmla="*/ 1627833 h 2176276"/>
                <a:gd name="connsiteX37" fmla="*/ 5918479 w 5933552"/>
                <a:gd name="connsiteY37" fmla="*/ 1718268 h 2176276"/>
                <a:gd name="connsiteX38" fmla="*/ 5933552 w 5933552"/>
                <a:gd name="connsiteY38" fmla="*/ 1753437 h 2176276"/>
                <a:gd name="connsiteX39" fmla="*/ 5812971 w 5933552"/>
                <a:gd name="connsiteY39" fmla="*/ 1813727 h 2176276"/>
                <a:gd name="connsiteX40" fmla="*/ 5812971 w 5933552"/>
                <a:gd name="connsiteY40" fmla="*/ 1813727 h 2176276"/>
                <a:gd name="connsiteX41" fmla="*/ 5727560 w 5933552"/>
                <a:gd name="connsiteY41" fmla="*/ 1874017 h 2176276"/>
                <a:gd name="connsiteX42" fmla="*/ 5390941 w 5933552"/>
                <a:gd name="connsiteY42" fmla="*/ 1879042 h 2176276"/>
                <a:gd name="connsiteX43" fmla="*/ 5215670 w 5933552"/>
                <a:gd name="connsiteY43" fmla="*/ 1877650 h 2176276"/>
                <a:gd name="connsiteX44" fmla="*/ 4373414 w 5933552"/>
                <a:gd name="connsiteY44" fmla="*/ 1858993 h 2176276"/>
                <a:gd name="connsiteX45" fmla="*/ 1498817 w 5933552"/>
                <a:gd name="connsiteY45" fmla="*/ 1833598 h 2176276"/>
                <a:gd name="connsiteX46" fmla="*/ 619914 w 5933552"/>
                <a:gd name="connsiteY46" fmla="*/ 1778558 h 2176276"/>
                <a:gd name="connsiteX47" fmla="*/ 281354 w 5933552"/>
                <a:gd name="connsiteY47" fmla="*/ 1778558 h 2176276"/>
                <a:gd name="connsiteX48" fmla="*/ 130629 w 5933552"/>
                <a:gd name="connsiteY48" fmla="*/ 1703195 h 2176276"/>
                <a:gd name="connsiteX49" fmla="*/ 10048 w 5933552"/>
                <a:gd name="connsiteY49" fmla="*/ 1622809 h 2176276"/>
                <a:gd name="connsiteX50" fmla="*/ 0 w 5933552"/>
                <a:gd name="connsiteY50" fmla="*/ 1482132 h 2176276"/>
                <a:gd name="connsiteX51" fmla="*/ 15072 w 5933552"/>
                <a:gd name="connsiteY51" fmla="*/ 1431890 h 2176276"/>
                <a:gd name="connsiteX52" fmla="*/ 15072 w 5933552"/>
                <a:gd name="connsiteY52" fmla="*/ 1376624 h 2176276"/>
                <a:gd name="connsiteX53" fmla="*/ 25121 w 5933552"/>
                <a:gd name="connsiteY53" fmla="*/ 1326382 h 2176276"/>
                <a:gd name="connsiteX54" fmla="*/ 40193 w 5933552"/>
                <a:gd name="connsiteY54" fmla="*/ 1301261 h 2176276"/>
                <a:gd name="connsiteX55" fmla="*/ 65314 w 5933552"/>
                <a:gd name="connsiteY55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3029413 w 5933552"/>
                <a:gd name="connsiteY6" fmla="*/ 1836723 h 2176276"/>
                <a:gd name="connsiteX7" fmla="*/ 3023860 w 5933552"/>
                <a:gd name="connsiteY7" fmla="*/ 985595 h 2176276"/>
                <a:gd name="connsiteX8" fmla="*/ 2697110 w 5933552"/>
                <a:gd name="connsiteY8" fmla="*/ 970192 h 2176276"/>
                <a:gd name="connsiteX9" fmla="*/ 2348236 w 5933552"/>
                <a:gd name="connsiteY9" fmla="*/ 1054844 h 2176276"/>
                <a:gd name="connsiteX10" fmla="*/ 2285829 w 5933552"/>
                <a:gd name="connsiteY10" fmla="*/ 726566 h 2176276"/>
                <a:gd name="connsiteX11" fmla="*/ 2459121 w 5933552"/>
                <a:gd name="connsiteY11" fmla="*/ 627124 h 2176276"/>
                <a:gd name="connsiteX12" fmla="*/ 2700457 w 5933552"/>
                <a:gd name="connsiteY12" fmla="*/ 731163 h 2176276"/>
                <a:gd name="connsiteX13" fmla="*/ 3026940 w 5933552"/>
                <a:gd name="connsiteY13" fmla="*/ 706184 h 2176276"/>
                <a:gd name="connsiteX14" fmla="*/ 3029578 w 5933552"/>
                <a:gd name="connsiteY14" fmla="*/ 0 h 2176276"/>
                <a:gd name="connsiteX15" fmla="*/ 3135086 w 5933552"/>
                <a:gd name="connsiteY15" fmla="*/ 20097 h 2176276"/>
                <a:gd name="connsiteX16" fmla="*/ 3255666 w 5933552"/>
                <a:gd name="connsiteY16" fmla="*/ 40193 h 2176276"/>
                <a:gd name="connsiteX17" fmla="*/ 3542044 w 5933552"/>
                <a:gd name="connsiteY17" fmla="*/ 125604 h 2176276"/>
                <a:gd name="connsiteX18" fmla="*/ 3798277 w 5933552"/>
                <a:gd name="connsiteY18" fmla="*/ 261257 h 2176276"/>
                <a:gd name="connsiteX19" fmla="*/ 4210259 w 5933552"/>
                <a:gd name="connsiteY19" fmla="*/ 487345 h 2176276"/>
                <a:gd name="connsiteX20" fmla="*/ 4340888 w 5933552"/>
                <a:gd name="connsiteY20" fmla="*/ 567732 h 2176276"/>
                <a:gd name="connsiteX21" fmla="*/ 4381081 w 5933552"/>
                <a:gd name="connsiteY21" fmla="*/ 597877 h 2176276"/>
                <a:gd name="connsiteX22" fmla="*/ 4752870 w 5933552"/>
                <a:gd name="connsiteY22" fmla="*/ 628022 h 2176276"/>
                <a:gd name="connsiteX23" fmla="*/ 5164853 w 5933552"/>
                <a:gd name="connsiteY23" fmla="*/ 703384 h 2176276"/>
                <a:gd name="connsiteX24" fmla="*/ 5441182 w 5933552"/>
                <a:gd name="connsiteY24" fmla="*/ 768699 h 2176276"/>
                <a:gd name="connsiteX25" fmla="*/ 5612004 w 5933552"/>
                <a:gd name="connsiteY25" fmla="*/ 844061 h 2176276"/>
                <a:gd name="connsiteX26" fmla="*/ 5807947 w 5933552"/>
                <a:gd name="connsiteY26" fmla="*/ 989762 h 2176276"/>
                <a:gd name="connsiteX27" fmla="*/ 5823020 w 5933552"/>
                <a:gd name="connsiteY27" fmla="*/ 1060101 h 2176276"/>
                <a:gd name="connsiteX28" fmla="*/ 5838092 w 5933552"/>
                <a:gd name="connsiteY28" fmla="*/ 1160584 h 2176276"/>
                <a:gd name="connsiteX29" fmla="*/ 5823020 w 5933552"/>
                <a:gd name="connsiteY29" fmla="*/ 1190729 h 2176276"/>
                <a:gd name="connsiteX30" fmla="*/ 5863213 w 5933552"/>
                <a:gd name="connsiteY30" fmla="*/ 1240971 h 2176276"/>
                <a:gd name="connsiteX31" fmla="*/ 5893358 w 5933552"/>
                <a:gd name="connsiteY31" fmla="*/ 1301261 h 2176276"/>
                <a:gd name="connsiteX32" fmla="*/ 5893358 w 5933552"/>
                <a:gd name="connsiteY32" fmla="*/ 1376624 h 2176276"/>
                <a:gd name="connsiteX33" fmla="*/ 5928527 w 5933552"/>
                <a:gd name="connsiteY33" fmla="*/ 1436914 h 2176276"/>
                <a:gd name="connsiteX34" fmla="*/ 5918479 w 5933552"/>
                <a:gd name="connsiteY34" fmla="*/ 1547446 h 2176276"/>
                <a:gd name="connsiteX35" fmla="*/ 5898382 w 5933552"/>
                <a:gd name="connsiteY35" fmla="*/ 1627833 h 2176276"/>
                <a:gd name="connsiteX36" fmla="*/ 5918479 w 5933552"/>
                <a:gd name="connsiteY36" fmla="*/ 1718268 h 2176276"/>
                <a:gd name="connsiteX37" fmla="*/ 5933552 w 5933552"/>
                <a:gd name="connsiteY37" fmla="*/ 1753437 h 2176276"/>
                <a:gd name="connsiteX38" fmla="*/ 5812971 w 5933552"/>
                <a:gd name="connsiteY38" fmla="*/ 1813727 h 2176276"/>
                <a:gd name="connsiteX39" fmla="*/ 5812971 w 5933552"/>
                <a:gd name="connsiteY39" fmla="*/ 1813727 h 2176276"/>
                <a:gd name="connsiteX40" fmla="*/ 5727560 w 5933552"/>
                <a:gd name="connsiteY40" fmla="*/ 1874017 h 2176276"/>
                <a:gd name="connsiteX41" fmla="*/ 5390941 w 5933552"/>
                <a:gd name="connsiteY41" fmla="*/ 1879042 h 2176276"/>
                <a:gd name="connsiteX42" fmla="*/ 5215670 w 5933552"/>
                <a:gd name="connsiteY42" fmla="*/ 1877650 h 2176276"/>
                <a:gd name="connsiteX43" fmla="*/ 4373414 w 5933552"/>
                <a:gd name="connsiteY43" fmla="*/ 1858993 h 2176276"/>
                <a:gd name="connsiteX44" fmla="*/ 1498817 w 5933552"/>
                <a:gd name="connsiteY44" fmla="*/ 1833598 h 2176276"/>
                <a:gd name="connsiteX45" fmla="*/ 619914 w 5933552"/>
                <a:gd name="connsiteY45" fmla="*/ 1778558 h 2176276"/>
                <a:gd name="connsiteX46" fmla="*/ 281354 w 5933552"/>
                <a:gd name="connsiteY46" fmla="*/ 1778558 h 2176276"/>
                <a:gd name="connsiteX47" fmla="*/ 130629 w 5933552"/>
                <a:gd name="connsiteY47" fmla="*/ 1703195 h 2176276"/>
                <a:gd name="connsiteX48" fmla="*/ 10048 w 5933552"/>
                <a:gd name="connsiteY48" fmla="*/ 1622809 h 2176276"/>
                <a:gd name="connsiteX49" fmla="*/ 0 w 5933552"/>
                <a:gd name="connsiteY49" fmla="*/ 1482132 h 2176276"/>
                <a:gd name="connsiteX50" fmla="*/ 15072 w 5933552"/>
                <a:gd name="connsiteY50" fmla="*/ 1431890 h 2176276"/>
                <a:gd name="connsiteX51" fmla="*/ 15072 w 5933552"/>
                <a:gd name="connsiteY51" fmla="*/ 1376624 h 2176276"/>
                <a:gd name="connsiteX52" fmla="*/ 25121 w 5933552"/>
                <a:gd name="connsiteY52" fmla="*/ 1326382 h 2176276"/>
                <a:gd name="connsiteX53" fmla="*/ 40193 w 5933552"/>
                <a:gd name="connsiteY53" fmla="*/ 1301261 h 2176276"/>
                <a:gd name="connsiteX54" fmla="*/ 65314 w 5933552"/>
                <a:gd name="connsiteY54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3029413 w 5933552"/>
                <a:gd name="connsiteY5" fmla="*/ 1836723 h 2176276"/>
                <a:gd name="connsiteX6" fmla="*/ 3023860 w 5933552"/>
                <a:gd name="connsiteY6" fmla="*/ 985595 h 2176276"/>
                <a:gd name="connsiteX7" fmla="*/ 2697110 w 5933552"/>
                <a:gd name="connsiteY7" fmla="*/ 970192 h 2176276"/>
                <a:gd name="connsiteX8" fmla="*/ 2348236 w 5933552"/>
                <a:gd name="connsiteY8" fmla="*/ 1054844 h 2176276"/>
                <a:gd name="connsiteX9" fmla="*/ 2285829 w 5933552"/>
                <a:gd name="connsiteY9" fmla="*/ 726566 h 2176276"/>
                <a:gd name="connsiteX10" fmla="*/ 2459121 w 5933552"/>
                <a:gd name="connsiteY10" fmla="*/ 627124 h 2176276"/>
                <a:gd name="connsiteX11" fmla="*/ 2700457 w 5933552"/>
                <a:gd name="connsiteY11" fmla="*/ 731163 h 2176276"/>
                <a:gd name="connsiteX12" fmla="*/ 3026940 w 5933552"/>
                <a:gd name="connsiteY12" fmla="*/ 706184 h 2176276"/>
                <a:gd name="connsiteX13" fmla="*/ 3029578 w 5933552"/>
                <a:gd name="connsiteY13" fmla="*/ 0 h 2176276"/>
                <a:gd name="connsiteX14" fmla="*/ 3135086 w 5933552"/>
                <a:gd name="connsiteY14" fmla="*/ 20097 h 2176276"/>
                <a:gd name="connsiteX15" fmla="*/ 3255666 w 5933552"/>
                <a:gd name="connsiteY15" fmla="*/ 40193 h 2176276"/>
                <a:gd name="connsiteX16" fmla="*/ 3542044 w 5933552"/>
                <a:gd name="connsiteY16" fmla="*/ 125604 h 2176276"/>
                <a:gd name="connsiteX17" fmla="*/ 3798277 w 5933552"/>
                <a:gd name="connsiteY17" fmla="*/ 261257 h 2176276"/>
                <a:gd name="connsiteX18" fmla="*/ 4210259 w 5933552"/>
                <a:gd name="connsiteY18" fmla="*/ 487345 h 2176276"/>
                <a:gd name="connsiteX19" fmla="*/ 4340888 w 5933552"/>
                <a:gd name="connsiteY19" fmla="*/ 567732 h 2176276"/>
                <a:gd name="connsiteX20" fmla="*/ 4381081 w 5933552"/>
                <a:gd name="connsiteY20" fmla="*/ 597877 h 2176276"/>
                <a:gd name="connsiteX21" fmla="*/ 4752870 w 5933552"/>
                <a:gd name="connsiteY21" fmla="*/ 628022 h 2176276"/>
                <a:gd name="connsiteX22" fmla="*/ 5164853 w 5933552"/>
                <a:gd name="connsiteY22" fmla="*/ 703384 h 2176276"/>
                <a:gd name="connsiteX23" fmla="*/ 5441182 w 5933552"/>
                <a:gd name="connsiteY23" fmla="*/ 768699 h 2176276"/>
                <a:gd name="connsiteX24" fmla="*/ 5612004 w 5933552"/>
                <a:gd name="connsiteY24" fmla="*/ 844061 h 2176276"/>
                <a:gd name="connsiteX25" fmla="*/ 5807947 w 5933552"/>
                <a:gd name="connsiteY25" fmla="*/ 989762 h 2176276"/>
                <a:gd name="connsiteX26" fmla="*/ 5823020 w 5933552"/>
                <a:gd name="connsiteY26" fmla="*/ 1060101 h 2176276"/>
                <a:gd name="connsiteX27" fmla="*/ 5838092 w 5933552"/>
                <a:gd name="connsiteY27" fmla="*/ 1160584 h 2176276"/>
                <a:gd name="connsiteX28" fmla="*/ 5823020 w 5933552"/>
                <a:gd name="connsiteY28" fmla="*/ 1190729 h 2176276"/>
                <a:gd name="connsiteX29" fmla="*/ 5863213 w 5933552"/>
                <a:gd name="connsiteY29" fmla="*/ 1240971 h 2176276"/>
                <a:gd name="connsiteX30" fmla="*/ 5893358 w 5933552"/>
                <a:gd name="connsiteY30" fmla="*/ 1301261 h 2176276"/>
                <a:gd name="connsiteX31" fmla="*/ 5893358 w 5933552"/>
                <a:gd name="connsiteY31" fmla="*/ 1376624 h 2176276"/>
                <a:gd name="connsiteX32" fmla="*/ 5928527 w 5933552"/>
                <a:gd name="connsiteY32" fmla="*/ 1436914 h 2176276"/>
                <a:gd name="connsiteX33" fmla="*/ 5918479 w 5933552"/>
                <a:gd name="connsiteY33" fmla="*/ 1547446 h 2176276"/>
                <a:gd name="connsiteX34" fmla="*/ 5898382 w 5933552"/>
                <a:gd name="connsiteY34" fmla="*/ 1627833 h 2176276"/>
                <a:gd name="connsiteX35" fmla="*/ 5918479 w 5933552"/>
                <a:gd name="connsiteY35" fmla="*/ 1718268 h 2176276"/>
                <a:gd name="connsiteX36" fmla="*/ 5933552 w 5933552"/>
                <a:gd name="connsiteY36" fmla="*/ 1753437 h 2176276"/>
                <a:gd name="connsiteX37" fmla="*/ 5812971 w 5933552"/>
                <a:gd name="connsiteY37" fmla="*/ 1813727 h 2176276"/>
                <a:gd name="connsiteX38" fmla="*/ 5812971 w 5933552"/>
                <a:gd name="connsiteY38" fmla="*/ 1813727 h 2176276"/>
                <a:gd name="connsiteX39" fmla="*/ 5727560 w 5933552"/>
                <a:gd name="connsiteY39" fmla="*/ 1874017 h 2176276"/>
                <a:gd name="connsiteX40" fmla="*/ 5390941 w 5933552"/>
                <a:gd name="connsiteY40" fmla="*/ 1879042 h 2176276"/>
                <a:gd name="connsiteX41" fmla="*/ 5215670 w 5933552"/>
                <a:gd name="connsiteY41" fmla="*/ 1877650 h 2176276"/>
                <a:gd name="connsiteX42" fmla="*/ 4373414 w 5933552"/>
                <a:gd name="connsiteY42" fmla="*/ 1858993 h 2176276"/>
                <a:gd name="connsiteX43" fmla="*/ 1498817 w 5933552"/>
                <a:gd name="connsiteY43" fmla="*/ 1833598 h 2176276"/>
                <a:gd name="connsiteX44" fmla="*/ 619914 w 5933552"/>
                <a:gd name="connsiteY44" fmla="*/ 1778558 h 2176276"/>
                <a:gd name="connsiteX45" fmla="*/ 281354 w 5933552"/>
                <a:gd name="connsiteY45" fmla="*/ 1778558 h 2176276"/>
                <a:gd name="connsiteX46" fmla="*/ 130629 w 5933552"/>
                <a:gd name="connsiteY46" fmla="*/ 1703195 h 2176276"/>
                <a:gd name="connsiteX47" fmla="*/ 10048 w 5933552"/>
                <a:gd name="connsiteY47" fmla="*/ 1622809 h 2176276"/>
                <a:gd name="connsiteX48" fmla="*/ 0 w 5933552"/>
                <a:gd name="connsiteY48" fmla="*/ 1482132 h 2176276"/>
                <a:gd name="connsiteX49" fmla="*/ 15072 w 5933552"/>
                <a:gd name="connsiteY49" fmla="*/ 1431890 h 2176276"/>
                <a:gd name="connsiteX50" fmla="*/ 15072 w 5933552"/>
                <a:gd name="connsiteY50" fmla="*/ 1376624 h 2176276"/>
                <a:gd name="connsiteX51" fmla="*/ 25121 w 5933552"/>
                <a:gd name="connsiteY51" fmla="*/ 1326382 h 2176276"/>
                <a:gd name="connsiteX52" fmla="*/ 40193 w 5933552"/>
                <a:gd name="connsiteY52" fmla="*/ 1301261 h 2176276"/>
                <a:gd name="connsiteX53" fmla="*/ 65314 w 5933552"/>
                <a:gd name="connsiteY5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3029413 w 5933552"/>
                <a:gd name="connsiteY4" fmla="*/ 1836723 h 2176276"/>
                <a:gd name="connsiteX5" fmla="*/ 3023860 w 5933552"/>
                <a:gd name="connsiteY5" fmla="*/ 985595 h 2176276"/>
                <a:gd name="connsiteX6" fmla="*/ 2697110 w 5933552"/>
                <a:gd name="connsiteY6" fmla="*/ 970192 h 2176276"/>
                <a:gd name="connsiteX7" fmla="*/ 2348236 w 5933552"/>
                <a:gd name="connsiteY7" fmla="*/ 1054844 h 2176276"/>
                <a:gd name="connsiteX8" fmla="*/ 2285829 w 5933552"/>
                <a:gd name="connsiteY8" fmla="*/ 726566 h 2176276"/>
                <a:gd name="connsiteX9" fmla="*/ 2459121 w 5933552"/>
                <a:gd name="connsiteY9" fmla="*/ 627124 h 2176276"/>
                <a:gd name="connsiteX10" fmla="*/ 2700457 w 5933552"/>
                <a:gd name="connsiteY10" fmla="*/ 731163 h 2176276"/>
                <a:gd name="connsiteX11" fmla="*/ 3026940 w 5933552"/>
                <a:gd name="connsiteY11" fmla="*/ 706184 h 2176276"/>
                <a:gd name="connsiteX12" fmla="*/ 3029578 w 5933552"/>
                <a:gd name="connsiteY12" fmla="*/ 0 h 2176276"/>
                <a:gd name="connsiteX13" fmla="*/ 3135086 w 5933552"/>
                <a:gd name="connsiteY13" fmla="*/ 20097 h 2176276"/>
                <a:gd name="connsiteX14" fmla="*/ 3255666 w 5933552"/>
                <a:gd name="connsiteY14" fmla="*/ 40193 h 2176276"/>
                <a:gd name="connsiteX15" fmla="*/ 3542044 w 5933552"/>
                <a:gd name="connsiteY15" fmla="*/ 125604 h 2176276"/>
                <a:gd name="connsiteX16" fmla="*/ 3798277 w 5933552"/>
                <a:gd name="connsiteY16" fmla="*/ 261257 h 2176276"/>
                <a:gd name="connsiteX17" fmla="*/ 4210259 w 5933552"/>
                <a:gd name="connsiteY17" fmla="*/ 487345 h 2176276"/>
                <a:gd name="connsiteX18" fmla="*/ 4340888 w 5933552"/>
                <a:gd name="connsiteY18" fmla="*/ 567732 h 2176276"/>
                <a:gd name="connsiteX19" fmla="*/ 4381081 w 5933552"/>
                <a:gd name="connsiteY19" fmla="*/ 597877 h 2176276"/>
                <a:gd name="connsiteX20" fmla="*/ 4752870 w 5933552"/>
                <a:gd name="connsiteY20" fmla="*/ 628022 h 2176276"/>
                <a:gd name="connsiteX21" fmla="*/ 5164853 w 5933552"/>
                <a:gd name="connsiteY21" fmla="*/ 703384 h 2176276"/>
                <a:gd name="connsiteX22" fmla="*/ 5441182 w 5933552"/>
                <a:gd name="connsiteY22" fmla="*/ 768699 h 2176276"/>
                <a:gd name="connsiteX23" fmla="*/ 5612004 w 5933552"/>
                <a:gd name="connsiteY23" fmla="*/ 844061 h 2176276"/>
                <a:gd name="connsiteX24" fmla="*/ 5807947 w 5933552"/>
                <a:gd name="connsiteY24" fmla="*/ 989762 h 2176276"/>
                <a:gd name="connsiteX25" fmla="*/ 5823020 w 5933552"/>
                <a:gd name="connsiteY25" fmla="*/ 1060101 h 2176276"/>
                <a:gd name="connsiteX26" fmla="*/ 5838092 w 5933552"/>
                <a:gd name="connsiteY26" fmla="*/ 1160584 h 2176276"/>
                <a:gd name="connsiteX27" fmla="*/ 5823020 w 5933552"/>
                <a:gd name="connsiteY27" fmla="*/ 1190729 h 2176276"/>
                <a:gd name="connsiteX28" fmla="*/ 5863213 w 5933552"/>
                <a:gd name="connsiteY28" fmla="*/ 1240971 h 2176276"/>
                <a:gd name="connsiteX29" fmla="*/ 5893358 w 5933552"/>
                <a:gd name="connsiteY29" fmla="*/ 1301261 h 2176276"/>
                <a:gd name="connsiteX30" fmla="*/ 5893358 w 5933552"/>
                <a:gd name="connsiteY30" fmla="*/ 1376624 h 2176276"/>
                <a:gd name="connsiteX31" fmla="*/ 5928527 w 5933552"/>
                <a:gd name="connsiteY31" fmla="*/ 1436914 h 2176276"/>
                <a:gd name="connsiteX32" fmla="*/ 5918479 w 5933552"/>
                <a:gd name="connsiteY32" fmla="*/ 1547446 h 2176276"/>
                <a:gd name="connsiteX33" fmla="*/ 5898382 w 5933552"/>
                <a:gd name="connsiteY33" fmla="*/ 1627833 h 2176276"/>
                <a:gd name="connsiteX34" fmla="*/ 5918479 w 5933552"/>
                <a:gd name="connsiteY34" fmla="*/ 1718268 h 2176276"/>
                <a:gd name="connsiteX35" fmla="*/ 5933552 w 5933552"/>
                <a:gd name="connsiteY35" fmla="*/ 1753437 h 2176276"/>
                <a:gd name="connsiteX36" fmla="*/ 5812971 w 5933552"/>
                <a:gd name="connsiteY36" fmla="*/ 1813727 h 2176276"/>
                <a:gd name="connsiteX37" fmla="*/ 5812971 w 5933552"/>
                <a:gd name="connsiteY37" fmla="*/ 1813727 h 2176276"/>
                <a:gd name="connsiteX38" fmla="*/ 5727560 w 5933552"/>
                <a:gd name="connsiteY38" fmla="*/ 1874017 h 2176276"/>
                <a:gd name="connsiteX39" fmla="*/ 5390941 w 5933552"/>
                <a:gd name="connsiteY39" fmla="*/ 1879042 h 2176276"/>
                <a:gd name="connsiteX40" fmla="*/ 5215670 w 5933552"/>
                <a:gd name="connsiteY40" fmla="*/ 1877650 h 2176276"/>
                <a:gd name="connsiteX41" fmla="*/ 4373414 w 5933552"/>
                <a:gd name="connsiteY41" fmla="*/ 1858993 h 2176276"/>
                <a:gd name="connsiteX42" fmla="*/ 1498817 w 5933552"/>
                <a:gd name="connsiteY42" fmla="*/ 1833598 h 2176276"/>
                <a:gd name="connsiteX43" fmla="*/ 619914 w 5933552"/>
                <a:gd name="connsiteY43" fmla="*/ 1778558 h 2176276"/>
                <a:gd name="connsiteX44" fmla="*/ 281354 w 5933552"/>
                <a:gd name="connsiteY44" fmla="*/ 1778558 h 2176276"/>
                <a:gd name="connsiteX45" fmla="*/ 130629 w 5933552"/>
                <a:gd name="connsiteY45" fmla="*/ 1703195 h 2176276"/>
                <a:gd name="connsiteX46" fmla="*/ 10048 w 5933552"/>
                <a:gd name="connsiteY46" fmla="*/ 1622809 h 2176276"/>
                <a:gd name="connsiteX47" fmla="*/ 0 w 5933552"/>
                <a:gd name="connsiteY47" fmla="*/ 1482132 h 2176276"/>
                <a:gd name="connsiteX48" fmla="*/ 15072 w 5933552"/>
                <a:gd name="connsiteY48" fmla="*/ 1431890 h 2176276"/>
                <a:gd name="connsiteX49" fmla="*/ 15072 w 5933552"/>
                <a:gd name="connsiteY49" fmla="*/ 1376624 h 2176276"/>
                <a:gd name="connsiteX50" fmla="*/ 25121 w 5933552"/>
                <a:gd name="connsiteY50" fmla="*/ 1326382 h 2176276"/>
                <a:gd name="connsiteX51" fmla="*/ 40193 w 5933552"/>
                <a:gd name="connsiteY51" fmla="*/ 1301261 h 2176276"/>
                <a:gd name="connsiteX52" fmla="*/ 65314 w 5933552"/>
                <a:gd name="connsiteY5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3029413 w 5933552"/>
                <a:gd name="connsiteY3" fmla="*/ 1836723 h 2176276"/>
                <a:gd name="connsiteX4" fmla="*/ 3023860 w 5933552"/>
                <a:gd name="connsiteY4" fmla="*/ 985595 h 2176276"/>
                <a:gd name="connsiteX5" fmla="*/ 2697110 w 5933552"/>
                <a:gd name="connsiteY5" fmla="*/ 970192 h 2176276"/>
                <a:gd name="connsiteX6" fmla="*/ 2348236 w 5933552"/>
                <a:gd name="connsiteY6" fmla="*/ 1054844 h 2176276"/>
                <a:gd name="connsiteX7" fmla="*/ 2285829 w 5933552"/>
                <a:gd name="connsiteY7" fmla="*/ 726566 h 2176276"/>
                <a:gd name="connsiteX8" fmla="*/ 2459121 w 5933552"/>
                <a:gd name="connsiteY8" fmla="*/ 627124 h 2176276"/>
                <a:gd name="connsiteX9" fmla="*/ 2700457 w 5933552"/>
                <a:gd name="connsiteY9" fmla="*/ 731163 h 2176276"/>
                <a:gd name="connsiteX10" fmla="*/ 3026940 w 5933552"/>
                <a:gd name="connsiteY10" fmla="*/ 706184 h 2176276"/>
                <a:gd name="connsiteX11" fmla="*/ 3029578 w 5933552"/>
                <a:gd name="connsiteY11" fmla="*/ 0 h 2176276"/>
                <a:gd name="connsiteX12" fmla="*/ 3135086 w 5933552"/>
                <a:gd name="connsiteY12" fmla="*/ 20097 h 2176276"/>
                <a:gd name="connsiteX13" fmla="*/ 3255666 w 5933552"/>
                <a:gd name="connsiteY13" fmla="*/ 40193 h 2176276"/>
                <a:gd name="connsiteX14" fmla="*/ 3542044 w 5933552"/>
                <a:gd name="connsiteY14" fmla="*/ 125604 h 2176276"/>
                <a:gd name="connsiteX15" fmla="*/ 3798277 w 5933552"/>
                <a:gd name="connsiteY15" fmla="*/ 261257 h 2176276"/>
                <a:gd name="connsiteX16" fmla="*/ 4210259 w 5933552"/>
                <a:gd name="connsiteY16" fmla="*/ 487345 h 2176276"/>
                <a:gd name="connsiteX17" fmla="*/ 4340888 w 5933552"/>
                <a:gd name="connsiteY17" fmla="*/ 567732 h 2176276"/>
                <a:gd name="connsiteX18" fmla="*/ 4381081 w 5933552"/>
                <a:gd name="connsiteY18" fmla="*/ 597877 h 2176276"/>
                <a:gd name="connsiteX19" fmla="*/ 4752870 w 5933552"/>
                <a:gd name="connsiteY19" fmla="*/ 628022 h 2176276"/>
                <a:gd name="connsiteX20" fmla="*/ 5164853 w 5933552"/>
                <a:gd name="connsiteY20" fmla="*/ 703384 h 2176276"/>
                <a:gd name="connsiteX21" fmla="*/ 5441182 w 5933552"/>
                <a:gd name="connsiteY21" fmla="*/ 768699 h 2176276"/>
                <a:gd name="connsiteX22" fmla="*/ 5612004 w 5933552"/>
                <a:gd name="connsiteY22" fmla="*/ 844061 h 2176276"/>
                <a:gd name="connsiteX23" fmla="*/ 5807947 w 5933552"/>
                <a:gd name="connsiteY23" fmla="*/ 989762 h 2176276"/>
                <a:gd name="connsiteX24" fmla="*/ 5823020 w 5933552"/>
                <a:gd name="connsiteY24" fmla="*/ 1060101 h 2176276"/>
                <a:gd name="connsiteX25" fmla="*/ 5838092 w 5933552"/>
                <a:gd name="connsiteY25" fmla="*/ 1160584 h 2176276"/>
                <a:gd name="connsiteX26" fmla="*/ 5823020 w 5933552"/>
                <a:gd name="connsiteY26" fmla="*/ 1190729 h 2176276"/>
                <a:gd name="connsiteX27" fmla="*/ 5863213 w 5933552"/>
                <a:gd name="connsiteY27" fmla="*/ 1240971 h 2176276"/>
                <a:gd name="connsiteX28" fmla="*/ 5893358 w 5933552"/>
                <a:gd name="connsiteY28" fmla="*/ 1301261 h 2176276"/>
                <a:gd name="connsiteX29" fmla="*/ 5893358 w 5933552"/>
                <a:gd name="connsiteY29" fmla="*/ 1376624 h 2176276"/>
                <a:gd name="connsiteX30" fmla="*/ 5928527 w 5933552"/>
                <a:gd name="connsiteY30" fmla="*/ 1436914 h 2176276"/>
                <a:gd name="connsiteX31" fmla="*/ 5918479 w 5933552"/>
                <a:gd name="connsiteY31" fmla="*/ 1547446 h 2176276"/>
                <a:gd name="connsiteX32" fmla="*/ 5898382 w 5933552"/>
                <a:gd name="connsiteY32" fmla="*/ 1627833 h 2176276"/>
                <a:gd name="connsiteX33" fmla="*/ 5918479 w 5933552"/>
                <a:gd name="connsiteY33" fmla="*/ 1718268 h 2176276"/>
                <a:gd name="connsiteX34" fmla="*/ 5933552 w 5933552"/>
                <a:gd name="connsiteY34" fmla="*/ 1753437 h 2176276"/>
                <a:gd name="connsiteX35" fmla="*/ 5812971 w 5933552"/>
                <a:gd name="connsiteY35" fmla="*/ 1813727 h 2176276"/>
                <a:gd name="connsiteX36" fmla="*/ 5812971 w 5933552"/>
                <a:gd name="connsiteY36" fmla="*/ 1813727 h 2176276"/>
                <a:gd name="connsiteX37" fmla="*/ 5727560 w 5933552"/>
                <a:gd name="connsiteY37" fmla="*/ 1874017 h 2176276"/>
                <a:gd name="connsiteX38" fmla="*/ 5390941 w 5933552"/>
                <a:gd name="connsiteY38" fmla="*/ 1879042 h 2176276"/>
                <a:gd name="connsiteX39" fmla="*/ 5215670 w 5933552"/>
                <a:gd name="connsiteY39" fmla="*/ 1877650 h 2176276"/>
                <a:gd name="connsiteX40" fmla="*/ 4373414 w 5933552"/>
                <a:gd name="connsiteY40" fmla="*/ 1858993 h 2176276"/>
                <a:gd name="connsiteX41" fmla="*/ 1498817 w 5933552"/>
                <a:gd name="connsiteY41" fmla="*/ 1833598 h 2176276"/>
                <a:gd name="connsiteX42" fmla="*/ 619914 w 5933552"/>
                <a:gd name="connsiteY42" fmla="*/ 1778558 h 2176276"/>
                <a:gd name="connsiteX43" fmla="*/ 281354 w 5933552"/>
                <a:gd name="connsiteY43" fmla="*/ 1778558 h 2176276"/>
                <a:gd name="connsiteX44" fmla="*/ 130629 w 5933552"/>
                <a:gd name="connsiteY44" fmla="*/ 1703195 h 2176276"/>
                <a:gd name="connsiteX45" fmla="*/ 10048 w 5933552"/>
                <a:gd name="connsiteY45" fmla="*/ 1622809 h 2176276"/>
                <a:gd name="connsiteX46" fmla="*/ 0 w 5933552"/>
                <a:gd name="connsiteY46" fmla="*/ 1482132 h 2176276"/>
                <a:gd name="connsiteX47" fmla="*/ 15072 w 5933552"/>
                <a:gd name="connsiteY47" fmla="*/ 1431890 h 2176276"/>
                <a:gd name="connsiteX48" fmla="*/ 15072 w 5933552"/>
                <a:gd name="connsiteY48" fmla="*/ 1376624 h 2176276"/>
                <a:gd name="connsiteX49" fmla="*/ 25121 w 5933552"/>
                <a:gd name="connsiteY49" fmla="*/ 1326382 h 2176276"/>
                <a:gd name="connsiteX50" fmla="*/ 40193 w 5933552"/>
                <a:gd name="connsiteY50" fmla="*/ 1301261 h 2176276"/>
                <a:gd name="connsiteX51" fmla="*/ 65314 w 5933552"/>
                <a:gd name="connsiteY5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3029413 w 5933552"/>
                <a:gd name="connsiteY2" fmla="*/ 1836723 h 2176276"/>
                <a:gd name="connsiteX3" fmla="*/ 3023860 w 5933552"/>
                <a:gd name="connsiteY3" fmla="*/ 985595 h 2176276"/>
                <a:gd name="connsiteX4" fmla="*/ 2697110 w 5933552"/>
                <a:gd name="connsiteY4" fmla="*/ 970192 h 2176276"/>
                <a:gd name="connsiteX5" fmla="*/ 2348236 w 5933552"/>
                <a:gd name="connsiteY5" fmla="*/ 1054844 h 2176276"/>
                <a:gd name="connsiteX6" fmla="*/ 2285829 w 5933552"/>
                <a:gd name="connsiteY6" fmla="*/ 726566 h 2176276"/>
                <a:gd name="connsiteX7" fmla="*/ 2459121 w 5933552"/>
                <a:gd name="connsiteY7" fmla="*/ 627124 h 2176276"/>
                <a:gd name="connsiteX8" fmla="*/ 2700457 w 5933552"/>
                <a:gd name="connsiteY8" fmla="*/ 731163 h 2176276"/>
                <a:gd name="connsiteX9" fmla="*/ 3026940 w 5933552"/>
                <a:gd name="connsiteY9" fmla="*/ 706184 h 2176276"/>
                <a:gd name="connsiteX10" fmla="*/ 3029578 w 5933552"/>
                <a:gd name="connsiteY10" fmla="*/ 0 h 2176276"/>
                <a:gd name="connsiteX11" fmla="*/ 3135086 w 5933552"/>
                <a:gd name="connsiteY11" fmla="*/ 20097 h 2176276"/>
                <a:gd name="connsiteX12" fmla="*/ 3255666 w 5933552"/>
                <a:gd name="connsiteY12" fmla="*/ 40193 h 2176276"/>
                <a:gd name="connsiteX13" fmla="*/ 3542044 w 5933552"/>
                <a:gd name="connsiteY13" fmla="*/ 125604 h 2176276"/>
                <a:gd name="connsiteX14" fmla="*/ 3798277 w 5933552"/>
                <a:gd name="connsiteY14" fmla="*/ 261257 h 2176276"/>
                <a:gd name="connsiteX15" fmla="*/ 4210259 w 5933552"/>
                <a:gd name="connsiteY15" fmla="*/ 487345 h 2176276"/>
                <a:gd name="connsiteX16" fmla="*/ 4340888 w 5933552"/>
                <a:gd name="connsiteY16" fmla="*/ 567732 h 2176276"/>
                <a:gd name="connsiteX17" fmla="*/ 4381081 w 5933552"/>
                <a:gd name="connsiteY17" fmla="*/ 597877 h 2176276"/>
                <a:gd name="connsiteX18" fmla="*/ 4752870 w 5933552"/>
                <a:gd name="connsiteY18" fmla="*/ 628022 h 2176276"/>
                <a:gd name="connsiteX19" fmla="*/ 5164853 w 5933552"/>
                <a:gd name="connsiteY19" fmla="*/ 703384 h 2176276"/>
                <a:gd name="connsiteX20" fmla="*/ 5441182 w 5933552"/>
                <a:gd name="connsiteY20" fmla="*/ 768699 h 2176276"/>
                <a:gd name="connsiteX21" fmla="*/ 5612004 w 5933552"/>
                <a:gd name="connsiteY21" fmla="*/ 844061 h 2176276"/>
                <a:gd name="connsiteX22" fmla="*/ 5807947 w 5933552"/>
                <a:gd name="connsiteY22" fmla="*/ 989762 h 2176276"/>
                <a:gd name="connsiteX23" fmla="*/ 5823020 w 5933552"/>
                <a:gd name="connsiteY23" fmla="*/ 1060101 h 2176276"/>
                <a:gd name="connsiteX24" fmla="*/ 5838092 w 5933552"/>
                <a:gd name="connsiteY24" fmla="*/ 1160584 h 2176276"/>
                <a:gd name="connsiteX25" fmla="*/ 5823020 w 5933552"/>
                <a:gd name="connsiteY25" fmla="*/ 1190729 h 2176276"/>
                <a:gd name="connsiteX26" fmla="*/ 5863213 w 5933552"/>
                <a:gd name="connsiteY26" fmla="*/ 1240971 h 2176276"/>
                <a:gd name="connsiteX27" fmla="*/ 5893358 w 5933552"/>
                <a:gd name="connsiteY27" fmla="*/ 1301261 h 2176276"/>
                <a:gd name="connsiteX28" fmla="*/ 5893358 w 5933552"/>
                <a:gd name="connsiteY28" fmla="*/ 1376624 h 2176276"/>
                <a:gd name="connsiteX29" fmla="*/ 5928527 w 5933552"/>
                <a:gd name="connsiteY29" fmla="*/ 1436914 h 2176276"/>
                <a:gd name="connsiteX30" fmla="*/ 5918479 w 5933552"/>
                <a:gd name="connsiteY30" fmla="*/ 1547446 h 2176276"/>
                <a:gd name="connsiteX31" fmla="*/ 5898382 w 5933552"/>
                <a:gd name="connsiteY31" fmla="*/ 1627833 h 2176276"/>
                <a:gd name="connsiteX32" fmla="*/ 5918479 w 5933552"/>
                <a:gd name="connsiteY32" fmla="*/ 1718268 h 2176276"/>
                <a:gd name="connsiteX33" fmla="*/ 5933552 w 5933552"/>
                <a:gd name="connsiteY33" fmla="*/ 1753437 h 2176276"/>
                <a:gd name="connsiteX34" fmla="*/ 5812971 w 5933552"/>
                <a:gd name="connsiteY34" fmla="*/ 1813727 h 2176276"/>
                <a:gd name="connsiteX35" fmla="*/ 5812971 w 5933552"/>
                <a:gd name="connsiteY35" fmla="*/ 1813727 h 2176276"/>
                <a:gd name="connsiteX36" fmla="*/ 5727560 w 5933552"/>
                <a:gd name="connsiteY36" fmla="*/ 1874017 h 2176276"/>
                <a:gd name="connsiteX37" fmla="*/ 5390941 w 5933552"/>
                <a:gd name="connsiteY37" fmla="*/ 1879042 h 2176276"/>
                <a:gd name="connsiteX38" fmla="*/ 5215670 w 5933552"/>
                <a:gd name="connsiteY38" fmla="*/ 1877650 h 2176276"/>
                <a:gd name="connsiteX39" fmla="*/ 4373414 w 5933552"/>
                <a:gd name="connsiteY39" fmla="*/ 1858993 h 2176276"/>
                <a:gd name="connsiteX40" fmla="*/ 1498817 w 5933552"/>
                <a:gd name="connsiteY40" fmla="*/ 1833598 h 2176276"/>
                <a:gd name="connsiteX41" fmla="*/ 619914 w 5933552"/>
                <a:gd name="connsiteY41" fmla="*/ 1778558 h 2176276"/>
                <a:gd name="connsiteX42" fmla="*/ 281354 w 5933552"/>
                <a:gd name="connsiteY42" fmla="*/ 1778558 h 2176276"/>
                <a:gd name="connsiteX43" fmla="*/ 130629 w 5933552"/>
                <a:gd name="connsiteY43" fmla="*/ 1703195 h 2176276"/>
                <a:gd name="connsiteX44" fmla="*/ 10048 w 5933552"/>
                <a:gd name="connsiteY44" fmla="*/ 1622809 h 2176276"/>
                <a:gd name="connsiteX45" fmla="*/ 0 w 5933552"/>
                <a:gd name="connsiteY45" fmla="*/ 1482132 h 2176276"/>
                <a:gd name="connsiteX46" fmla="*/ 15072 w 5933552"/>
                <a:gd name="connsiteY46" fmla="*/ 1431890 h 2176276"/>
                <a:gd name="connsiteX47" fmla="*/ 15072 w 5933552"/>
                <a:gd name="connsiteY47" fmla="*/ 1376624 h 2176276"/>
                <a:gd name="connsiteX48" fmla="*/ 25121 w 5933552"/>
                <a:gd name="connsiteY48" fmla="*/ 1326382 h 2176276"/>
                <a:gd name="connsiteX49" fmla="*/ 40193 w 5933552"/>
                <a:gd name="connsiteY49" fmla="*/ 1301261 h 2176276"/>
                <a:gd name="connsiteX50" fmla="*/ 65314 w 5933552"/>
                <a:gd name="connsiteY50" fmla="*/ 1256044 h 2176276"/>
                <a:gd name="connsiteX0" fmla="*/ 65314 w 5933552"/>
                <a:gd name="connsiteY0" fmla="*/ 125604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49" fmla="*/ 65314 w 5933552"/>
                <a:gd name="connsiteY49" fmla="*/ 1256044 h 2176276"/>
                <a:gd name="connsiteX0" fmla="*/ 40193 w 5933552"/>
                <a:gd name="connsiteY0" fmla="*/ 1301261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0" fmla="*/ 25121 w 5933552"/>
                <a:gd name="connsiteY0" fmla="*/ 132638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0" fmla="*/ 15072 w 5933552"/>
                <a:gd name="connsiteY0" fmla="*/ 137662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0" fmla="*/ 15072 w 5933552"/>
                <a:gd name="connsiteY0" fmla="*/ 1431890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0" fmla="*/ 0 w 5933552"/>
                <a:gd name="connsiteY0" fmla="*/ 148213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0" fmla="*/ 0 w 5923504"/>
                <a:gd name="connsiteY0" fmla="*/ 1622809 h 2176276"/>
                <a:gd name="connsiteX1" fmla="*/ 3019365 w 5923504"/>
                <a:gd name="connsiteY1" fmla="*/ 1836723 h 2176276"/>
                <a:gd name="connsiteX2" fmla="*/ 3013812 w 5923504"/>
                <a:gd name="connsiteY2" fmla="*/ 985595 h 2176276"/>
                <a:gd name="connsiteX3" fmla="*/ 2687062 w 5923504"/>
                <a:gd name="connsiteY3" fmla="*/ 970192 h 2176276"/>
                <a:gd name="connsiteX4" fmla="*/ 2338188 w 5923504"/>
                <a:gd name="connsiteY4" fmla="*/ 1054844 h 2176276"/>
                <a:gd name="connsiteX5" fmla="*/ 2275781 w 5923504"/>
                <a:gd name="connsiteY5" fmla="*/ 726566 h 2176276"/>
                <a:gd name="connsiteX6" fmla="*/ 2449073 w 5923504"/>
                <a:gd name="connsiteY6" fmla="*/ 627124 h 2176276"/>
                <a:gd name="connsiteX7" fmla="*/ 2690409 w 5923504"/>
                <a:gd name="connsiteY7" fmla="*/ 731163 h 2176276"/>
                <a:gd name="connsiteX8" fmla="*/ 3016892 w 5923504"/>
                <a:gd name="connsiteY8" fmla="*/ 706184 h 2176276"/>
                <a:gd name="connsiteX9" fmla="*/ 3019530 w 5923504"/>
                <a:gd name="connsiteY9" fmla="*/ 0 h 2176276"/>
                <a:gd name="connsiteX10" fmla="*/ 3125038 w 5923504"/>
                <a:gd name="connsiteY10" fmla="*/ 20097 h 2176276"/>
                <a:gd name="connsiteX11" fmla="*/ 3245618 w 5923504"/>
                <a:gd name="connsiteY11" fmla="*/ 40193 h 2176276"/>
                <a:gd name="connsiteX12" fmla="*/ 3531996 w 5923504"/>
                <a:gd name="connsiteY12" fmla="*/ 125604 h 2176276"/>
                <a:gd name="connsiteX13" fmla="*/ 3788229 w 5923504"/>
                <a:gd name="connsiteY13" fmla="*/ 261257 h 2176276"/>
                <a:gd name="connsiteX14" fmla="*/ 4200211 w 5923504"/>
                <a:gd name="connsiteY14" fmla="*/ 487345 h 2176276"/>
                <a:gd name="connsiteX15" fmla="*/ 4330840 w 5923504"/>
                <a:gd name="connsiteY15" fmla="*/ 567732 h 2176276"/>
                <a:gd name="connsiteX16" fmla="*/ 4371033 w 5923504"/>
                <a:gd name="connsiteY16" fmla="*/ 597877 h 2176276"/>
                <a:gd name="connsiteX17" fmla="*/ 4742822 w 5923504"/>
                <a:gd name="connsiteY17" fmla="*/ 628022 h 2176276"/>
                <a:gd name="connsiteX18" fmla="*/ 5154805 w 5923504"/>
                <a:gd name="connsiteY18" fmla="*/ 703384 h 2176276"/>
                <a:gd name="connsiteX19" fmla="*/ 5431134 w 5923504"/>
                <a:gd name="connsiteY19" fmla="*/ 768699 h 2176276"/>
                <a:gd name="connsiteX20" fmla="*/ 5601956 w 5923504"/>
                <a:gd name="connsiteY20" fmla="*/ 844061 h 2176276"/>
                <a:gd name="connsiteX21" fmla="*/ 5797899 w 5923504"/>
                <a:gd name="connsiteY21" fmla="*/ 989762 h 2176276"/>
                <a:gd name="connsiteX22" fmla="*/ 5812972 w 5923504"/>
                <a:gd name="connsiteY22" fmla="*/ 1060101 h 2176276"/>
                <a:gd name="connsiteX23" fmla="*/ 5828044 w 5923504"/>
                <a:gd name="connsiteY23" fmla="*/ 1160584 h 2176276"/>
                <a:gd name="connsiteX24" fmla="*/ 5812972 w 5923504"/>
                <a:gd name="connsiteY24" fmla="*/ 1190729 h 2176276"/>
                <a:gd name="connsiteX25" fmla="*/ 5853165 w 5923504"/>
                <a:gd name="connsiteY25" fmla="*/ 1240971 h 2176276"/>
                <a:gd name="connsiteX26" fmla="*/ 5883310 w 5923504"/>
                <a:gd name="connsiteY26" fmla="*/ 1301261 h 2176276"/>
                <a:gd name="connsiteX27" fmla="*/ 5883310 w 5923504"/>
                <a:gd name="connsiteY27" fmla="*/ 1376624 h 2176276"/>
                <a:gd name="connsiteX28" fmla="*/ 5918479 w 5923504"/>
                <a:gd name="connsiteY28" fmla="*/ 1436914 h 2176276"/>
                <a:gd name="connsiteX29" fmla="*/ 5908431 w 5923504"/>
                <a:gd name="connsiteY29" fmla="*/ 1547446 h 2176276"/>
                <a:gd name="connsiteX30" fmla="*/ 5888334 w 5923504"/>
                <a:gd name="connsiteY30" fmla="*/ 1627833 h 2176276"/>
                <a:gd name="connsiteX31" fmla="*/ 5908431 w 5923504"/>
                <a:gd name="connsiteY31" fmla="*/ 1718268 h 2176276"/>
                <a:gd name="connsiteX32" fmla="*/ 5923504 w 5923504"/>
                <a:gd name="connsiteY32" fmla="*/ 1753437 h 2176276"/>
                <a:gd name="connsiteX33" fmla="*/ 5802923 w 5923504"/>
                <a:gd name="connsiteY33" fmla="*/ 1813727 h 2176276"/>
                <a:gd name="connsiteX34" fmla="*/ 5802923 w 5923504"/>
                <a:gd name="connsiteY34" fmla="*/ 1813727 h 2176276"/>
                <a:gd name="connsiteX35" fmla="*/ 5717512 w 5923504"/>
                <a:gd name="connsiteY35" fmla="*/ 1874017 h 2176276"/>
                <a:gd name="connsiteX36" fmla="*/ 5380893 w 5923504"/>
                <a:gd name="connsiteY36" fmla="*/ 1879042 h 2176276"/>
                <a:gd name="connsiteX37" fmla="*/ 5205622 w 5923504"/>
                <a:gd name="connsiteY37" fmla="*/ 1877650 h 2176276"/>
                <a:gd name="connsiteX38" fmla="*/ 4363366 w 5923504"/>
                <a:gd name="connsiteY38" fmla="*/ 1858993 h 2176276"/>
                <a:gd name="connsiteX39" fmla="*/ 1488769 w 5923504"/>
                <a:gd name="connsiteY39" fmla="*/ 1833598 h 2176276"/>
                <a:gd name="connsiteX40" fmla="*/ 609866 w 5923504"/>
                <a:gd name="connsiteY40" fmla="*/ 1778558 h 2176276"/>
                <a:gd name="connsiteX41" fmla="*/ 271306 w 5923504"/>
                <a:gd name="connsiteY41" fmla="*/ 1778558 h 2176276"/>
                <a:gd name="connsiteX42" fmla="*/ 120581 w 5923504"/>
                <a:gd name="connsiteY42" fmla="*/ 1703195 h 2176276"/>
                <a:gd name="connsiteX43" fmla="*/ 0 w 5923504"/>
                <a:gd name="connsiteY43" fmla="*/ 1622809 h 2176276"/>
                <a:gd name="connsiteX0" fmla="*/ 0 w 5802923"/>
                <a:gd name="connsiteY0" fmla="*/ 1703195 h 2176276"/>
                <a:gd name="connsiteX1" fmla="*/ 2898784 w 5802923"/>
                <a:gd name="connsiteY1" fmla="*/ 1836723 h 2176276"/>
                <a:gd name="connsiteX2" fmla="*/ 2893231 w 5802923"/>
                <a:gd name="connsiteY2" fmla="*/ 985595 h 2176276"/>
                <a:gd name="connsiteX3" fmla="*/ 2566481 w 5802923"/>
                <a:gd name="connsiteY3" fmla="*/ 970192 h 2176276"/>
                <a:gd name="connsiteX4" fmla="*/ 2217607 w 5802923"/>
                <a:gd name="connsiteY4" fmla="*/ 1054844 h 2176276"/>
                <a:gd name="connsiteX5" fmla="*/ 2155200 w 5802923"/>
                <a:gd name="connsiteY5" fmla="*/ 726566 h 2176276"/>
                <a:gd name="connsiteX6" fmla="*/ 2328492 w 5802923"/>
                <a:gd name="connsiteY6" fmla="*/ 627124 h 2176276"/>
                <a:gd name="connsiteX7" fmla="*/ 2569828 w 5802923"/>
                <a:gd name="connsiteY7" fmla="*/ 731163 h 2176276"/>
                <a:gd name="connsiteX8" fmla="*/ 2896311 w 5802923"/>
                <a:gd name="connsiteY8" fmla="*/ 706184 h 2176276"/>
                <a:gd name="connsiteX9" fmla="*/ 2898949 w 5802923"/>
                <a:gd name="connsiteY9" fmla="*/ 0 h 2176276"/>
                <a:gd name="connsiteX10" fmla="*/ 3004457 w 5802923"/>
                <a:gd name="connsiteY10" fmla="*/ 20097 h 2176276"/>
                <a:gd name="connsiteX11" fmla="*/ 3125037 w 5802923"/>
                <a:gd name="connsiteY11" fmla="*/ 40193 h 2176276"/>
                <a:gd name="connsiteX12" fmla="*/ 3411415 w 5802923"/>
                <a:gd name="connsiteY12" fmla="*/ 125604 h 2176276"/>
                <a:gd name="connsiteX13" fmla="*/ 3667648 w 5802923"/>
                <a:gd name="connsiteY13" fmla="*/ 261257 h 2176276"/>
                <a:gd name="connsiteX14" fmla="*/ 4079630 w 5802923"/>
                <a:gd name="connsiteY14" fmla="*/ 487345 h 2176276"/>
                <a:gd name="connsiteX15" fmla="*/ 4210259 w 5802923"/>
                <a:gd name="connsiteY15" fmla="*/ 567732 h 2176276"/>
                <a:gd name="connsiteX16" fmla="*/ 4250452 w 5802923"/>
                <a:gd name="connsiteY16" fmla="*/ 597877 h 2176276"/>
                <a:gd name="connsiteX17" fmla="*/ 4622241 w 5802923"/>
                <a:gd name="connsiteY17" fmla="*/ 628022 h 2176276"/>
                <a:gd name="connsiteX18" fmla="*/ 5034224 w 5802923"/>
                <a:gd name="connsiteY18" fmla="*/ 703384 h 2176276"/>
                <a:gd name="connsiteX19" fmla="*/ 5310553 w 5802923"/>
                <a:gd name="connsiteY19" fmla="*/ 768699 h 2176276"/>
                <a:gd name="connsiteX20" fmla="*/ 5481375 w 5802923"/>
                <a:gd name="connsiteY20" fmla="*/ 844061 h 2176276"/>
                <a:gd name="connsiteX21" fmla="*/ 5677318 w 5802923"/>
                <a:gd name="connsiteY21" fmla="*/ 989762 h 2176276"/>
                <a:gd name="connsiteX22" fmla="*/ 5692391 w 5802923"/>
                <a:gd name="connsiteY22" fmla="*/ 1060101 h 2176276"/>
                <a:gd name="connsiteX23" fmla="*/ 5707463 w 5802923"/>
                <a:gd name="connsiteY23" fmla="*/ 1160584 h 2176276"/>
                <a:gd name="connsiteX24" fmla="*/ 5692391 w 5802923"/>
                <a:gd name="connsiteY24" fmla="*/ 1190729 h 2176276"/>
                <a:gd name="connsiteX25" fmla="*/ 5732584 w 5802923"/>
                <a:gd name="connsiteY25" fmla="*/ 1240971 h 2176276"/>
                <a:gd name="connsiteX26" fmla="*/ 5762729 w 5802923"/>
                <a:gd name="connsiteY26" fmla="*/ 1301261 h 2176276"/>
                <a:gd name="connsiteX27" fmla="*/ 5762729 w 5802923"/>
                <a:gd name="connsiteY27" fmla="*/ 1376624 h 2176276"/>
                <a:gd name="connsiteX28" fmla="*/ 5797898 w 5802923"/>
                <a:gd name="connsiteY28" fmla="*/ 1436914 h 2176276"/>
                <a:gd name="connsiteX29" fmla="*/ 5787850 w 5802923"/>
                <a:gd name="connsiteY29" fmla="*/ 1547446 h 2176276"/>
                <a:gd name="connsiteX30" fmla="*/ 5767753 w 5802923"/>
                <a:gd name="connsiteY30" fmla="*/ 1627833 h 2176276"/>
                <a:gd name="connsiteX31" fmla="*/ 5787850 w 5802923"/>
                <a:gd name="connsiteY31" fmla="*/ 1718268 h 2176276"/>
                <a:gd name="connsiteX32" fmla="*/ 5802923 w 5802923"/>
                <a:gd name="connsiteY32" fmla="*/ 1753437 h 2176276"/>
                <a:gd name="connsiteX33" fmla="*/ 5682342 w 5802923"/>
                <a:gd name="connsiteY33" fmla="*/ 1813727 h 2176276"/>
                <a:gd name="connsiteX34" fmla="*/ 5682342 w 5802923"/>
                <a:gd name="connsiteY34" fmla="*/ 1813727 h 2176276"/>
                <a:gd name="connsiteX35" fmla="*/ 5596931 w 5802923"/>
                <a:gd name="connsiteY35" fmla="*/ 1874017 h 2176276"/>
                <a:gd name="connsiteX36" fmla="*/ 5260312 w 5802923"/>
                <a:gd name="connsiteY36" fmla="*/ 1879042 h 2176276"/>
                <a:gd name="connsiteX37" fmla="*/ 5085041 w 5802923"/>
                <a:gd name="connsiteY37" fmla="*/ 1877650 h 2176276"/>
                <a:gd name="connsiteX38" fmla="*/ 4242785 w 5802923"/>
                <a:gd name="connsiteY38" fmla="*/ 1858993 h 2176276"/>
                <a:gd name="connsiteX39" fmla="*/ 1368188 w 5802923"/>
                <a:gd name="connsiteY39" fmla="*/ 1833598 h 2176276"/>
                <a:gd name="connsiteX40" fmla="*/ 489285 w 5802923"/>
                <a:gd name="connsiteY40" fmla="*/ 1778558 h 2176276"/>
                <a:gd name="connsiteX41" fmla="*/ 150725 w 5802923"/>
                <a:gd name="connsiteY41" fmla="*/ 1778558 h 2176276"/>
                <a:gd name="connsiteX42" fmla="*/ 0 w 5802923"/>
                <a:gd name="connsiteY42" fmla="*/ 1703195 h 2176276"/>
                <a:gd name="connsiteX0" fmla="*/ 0 w 5652198"/>
                <a:gd name="connsiteY0" fmla="*/ 1778558 h 2176276"/>
                <a:gd name="connsiteX1" fmla="*/ 2748059 w 5652198"/>
                <a:gd name="connsiteY1" fmla="*/ 1836723 h 2176276"/>
                <a:gd name="connsiteX2" fmla="*/ 2742506 w 5652198"/>
                <a:gd name="connsiteY2" fmla="*/ 985595 h 2176276"/>
                <a:gd name="connsiteX3" fmla="*/ 2415756 w 5652198"/>
                <a:gd name="connsiteY3" fmla="*/ 970192 h 2176276"/>
                <a:gd name="connsiteX4" fmla="*/ 2066882 w 5652198"/>
                <a:gd name="connsiteY4" fmla="*/ 1054844 h 2176276"/>
                <a:gd name="connsiteX5" fmla="*/ 2004475 w 5652198"/>
                <a:gd name="connsiteY5" fmla="*/ 726566 h 2176276"/>
                <a:gd name="connsiteX6" fmla="*/ 2177767 w 5652198"/>
                <a:gd name="connsiteY6" fmla="*/ 627124 h 2176276"/>
                <a:gd name="connsiteX7" fmla="*/ 2419103 w 5652198"/>
                <a:gd name="connsiteY7" fmla="*/ 731163 h 2176276"/>
                <a:gd name="connsiteX8" fmla="*/ 2745586 w 5652198"/>
                <a:gd name="connsiteY8" fmla="*/ 706184 h 2176276"/>
                <a:gd name="connsiteX9" fmla="*/ 2748224 w 5652198"/>
                <a:gd name="connsiteY9" fmla="*/ 0 h 2176276"/>
                <a:gd name="connsiteX10" fmla="*/ 2853732 w 5652198"/>
                <a:gd name="connsiteY10" fmla="*/ 20097 h 2176276"/>
                <a:gd name="connsiteX11" fmla="*/ 2974312 w 5652198"/>
                <a:gd name="connsiteY11" fmla="*/ 40193 h 2176276"/>
                <a:gd name="connsiteX12" fmla="*/ 3260690 w 5652198"/>
                <a:gd name="connsiteY12" fmla="*/ 125604 h 2176276"/>
                <a:gd name="connsiteX13" fmla="*/ 3516923 w 5652198"/>
                <a:gd name="connsiteY13" fmla="*/ 261257 h 2176276"/>
                <a:gd name="connsiteX14" fmla="*/ 3928905 w 5652198"/>
                <a:gd name="connsiteY14" fmla="*/ 487345 h 2176276"/>
                <a:gd name="connsiteX15" fmla="*/ 4059534 w 5652198"/>
                <a:gd name="connsiteY15" fmla="*/ 567732 h 2176276"/>
                <a:gd name="connsiteX16" fmla="*/ 4099727 w 5652198"/>
                <a:gd name="connsiteY16" fmla="*/ 597877 h 2176276"/>
                <a:gd name="connsiteX17" fmla="*/ 4471516 w 5652198"/>
                <a:gd name="connsiteY17" fmla="*/ 628022 h 2176276"/>
                <a:gd name="connsiteX18" fmla="*/ 4883499 w 5652198"/>
                <a:gd name="connsiteY18" fmla="*/ 703384 h 2176276"/>
                <a:gd name="connsiteX19" fmla="*/ 5159828 w 5652198"/>
                <a:gd name="connsiteY19" fmla="*/ 768699 h 2176276"/>
                <a:gd name="connsiteX20" fmla="*/ 5330650 w 5652198"/>
                <a:gd name="connsiteY20" fmla="*/ 844061 h 2176276"/>
                <a:gd name="connsiteX21" fmla="*/ 5526593 w 5652198"/>
                <a:gd name="connsiteY21" fmla="*/ 989762 h 2176276"/>
                <a:gd name="connsiteX22" fmla="*/ 5541666 w 5652198"/>
                <a:gd name="connsiteY22" fmla="*/ 1060101 h 2176276"/>
                <a:gd name="connsiteX23" fmla="*/ 5556738 w 5652198"/>
                <a:gd name="connsiteY23" fmla="*/ 1160584 h 2176276"/>
                <a:gd name="connsiteX24" fmla="*/ 5541666 w 5652198"/>
                <a:gd name="connsiteY24" fmla="*/ 1190729 h 2176276"/>
                <a:gd name="connsiteX25" fmla="*/ 5581859 w 5652198"/>
                <a:gd name="connsiteY25" fmla="*/ 1240971 h 2176276"/>
                <a:gd name="connsiteX26" fmla="*/ 5612004 w 5652198"/>
                <a:gd name="connsiteY26" fmla="*/ 1301261 h 2176276"/>
                <a:gd name="connsiteX27" fmla="*/ 5612004 w 5652198"/>
                <a:gd name="connsiteY27" fmla="*/ 1376624 h 2176276"/>
                <a:gd name="connsiteX28" fmla="*/ 5647173 w 5652198"/>
                <a:gd name="connsiteY28" fmla="*/ 1436914 h 2176276"/>
                <a:gd name="connsiteX29" fmla="*/ 5637125 w 5652198"/>
                <a:gd name="connsiteY29" fmla="*/ 1547446 h 2176276"/>
                <a:gd name="connsiteX30" fmla="*/ 5617028 w 5652198"/>
                <a:gd name="connsiteY30" fmla="*/ 1627833 h 2176276"/>
                <a:gd name="connsiteX31" fmla="*/ 5637125 w 5652198"/>
                <a:gd name="connsiteY31" fmla="*/ 1718268 h 2176276"/>
                <a:gd name="connsiteX32" fmla="*/ 5652198 w 5652198"/>
                <a:gd name="connsiteY32" fmla="*/ 1753437 h 2176276"/>
                <a:gd name="connsiteX33" fmla="*/ 5531617 w 5652198"/>
                <a:gd name="connsiteY33" fmla="*/ 1813727 h 2176276"/>
                <a:gd name="connsiteX34" fmla="*/ 5531617 w 5652198"/>
                <a:gd name="connsiteY34" fmla="*/ 1813727 h 2176276"/>
                <a:gd name="connsiteX35" fmla="*/ 5446206 w 5652198"/>
                <a:gd name="connsiteY35" fmla="*/ 1874017 h 2176276"/>
                <a:gd name="connsiteX36" fmla="*/ 5109587 w 5652198"/>
                <a:gd name="connsiteY36" fmla="*/ 1879042 h 2176276"/>
                <a:gd name="connsiteX37" fmla="*/ 4934316 w 5652198"/>
                <a:gd name="connsiteY37" fmla="*/ 1877650 h 2176276"/>
                <a:gd name="connsiteX38" fmla="*/ 4092060 w 5652198"/>
                <a:gd name="connsiteY38" fmla="*/ 1858993 h 2176276"/>
                <a:gd name="connsiteX39" fmla="*/ 1217463 w 5652198"/>
                <a:gd name="connsiteY39" fmla="*/ 1833598 h 2176276"/>
                <a:gd name="connsiteX40" fmla="*/ 338560 w 5652198"/>
                <a:gd name="connsiteY40" fmla="*/ 1778558 h 2176276"/>
                <a:gd name="connsiteX41" fmla="*/ 0 w 5652198"/>
                <a:gd name="connsiteY41" fmla="*/ 1778558 h 2176276"/>
                <a:gd name="connsiteX0" fmla="*/ 0 w 5313638"/>
                <a:gd name="connsiteY0" fmla="*/ 1778558 h 2176276"/>
                <a:gd name="connsiteX1" fmla="*/ 2409499 w 5313638"/>
                <a:gd name="connsiteY1" fmla="*/ 1836723 h 2176276"/>
                <a:gd name="connsiteX2" fmla="*/ 2403946 w 5313638"/>
                <a:gd name="connsiteY2" fmla="*/ 985595 h 2176276"/>
                <a:gd name="connsiteX3" fmla="*/ 2077196 w 5313638"/>
                <a:gd name="connsiteY3" fmla="*/ 970192 h 2176276"/>
                <a:gd name="connsiteX4" fmla="*/ 1728322 w 5313638"/>
                <a:gd name="connsiteY4" fmla="*/ 1054844 h 2176276"/>
                <a:gd name="connsiteX5" fmla="*/ 1665915 w 5313638"/>
                <a:gd name="connsiteY5" fmla="*/ 726566 h 2176276"/>
                <a:gd name="connsiteX6" fmla="*/ 1839207 w 5313638"/>
                <a:gd name="connsiteY6" fmla="*/ 627124 h 2176276"/>
                <a:gd name="connsiteX7" fmla="*/ 2080543 w 5313638"/>
                <a:gd name="connsiteY7" fmla="*/ 731163 h 2176276"/>
                <a:gd name="connsiteX8" fmla="*/ 2407026 w 5313638"/>
                <a:gd name="connsiteY8" fmla="*/ 706184 h 2176276"/>
                <a:gd name="connsiteX9" fmla="*/ 2409664 w 5313638"/>
                <a:gd name="connsiteY9" fmla="*/ 0 h 2176276"/>
                <a:gd name="connsiteX10" fmla="*/ 2515172 w 5313638"/>
                <a:gd name="connsiteY10" fmla="*/ 20097 h 2176276"/>
                <a:gd name="connsiteX11" fmla="*/ 2635752 w 5313638"/>
                <a:gd name="connsiteY11" fmla="*/ 40193 h 2176276"/>
                <a:gd name="connsiteX12" fmla="*/ 2922130 w 5313638"/>
                <a:gd name="connsiteY12" fmla="*/ 125604 h 2176276"/>
                <a:gd name="connsiteX13" fmla="*/ 3178363 w 5313638"/>
                <a:gd name="connsiteY13" fmla="*/ 261257 h 2176276"/>
                <a:gd name="connsiteX14" fmla="*/ 3590345 w 5313638"/>
                <a:gd name="connsiteY14" fmla="*/ 487345 h 2176276"/>
                <a:gd name="connsiteX15" fmla="*/ 3720974 w 5313638"/>
                <a:gd name="connsiteY15" fmla="*/ 567732 h 2176276"/>
                <a:gd name="connsiteX16" fmla="*/ 3761167 w 5313638"/>
                <a:gd name="connsiteY16" fmla="*/ 597877 h 2176276"/>
                <a:gd name="connsiteX17" fmla="*/ 4132956 w 5313638"/>
                <a:gd name="connsiteY17" fmla="*/ 628022 h 2176276"/>
                <a:gd name="connsiteX18" fmla="*/ 4544939 w 5313638"/>
                <a:gd name="connsiteY18" fmla="*/ 703384 h 2176276"/>
                <a:gd name="connsiteX19" fmla="*/ 4821268 w 5313638"/>
                <a:gd name="connsiteY19" fmla="*/ 768699 h 2176276"/>
                <a:gd name="connsiteX20" fmla="*/ 4992090 w 5313638"/>
                <a:gd name="connsiteY20" fmla="*/ 844061 h 2176276"/>
                <a:gd name="connsiteX21" fmla="*/ 5188033 w 5313638"/>
                <a:gd name="connsiteY21" fmla="*/ 989762 h 2176276"/>
                <a:gd name="connsiteX22" fmla="*/ 5203106 w 5313638"/>
                <a:gd name="connsiteY22" fmla="*/ 1060101 h 2176276"/>
                <a:gd name="connsiteX23" fmla="*/ 5218178 w 5313638"/>
                <a:gd name="connsiteY23" fmla="*/ 1160584 h 2176276"/>
                <a:gd name="connsiteX24" fmla="*/ 5203106 w 5313638"/>
                <a:gd name="connsiteY24" fmla="*/ 1190729 h 2176276"/>
                <a:gd name="connsiteX25" fmla="*/ 5243299 w 5313638"/>
                <a:gd name="connsiteY25" fmla="*/ 1240971 h 2176276"/>
                <a:gd name="connsiteX26" fmla="*/ 5273444 w 5313638"/>
                <a:gd name="connsiteY26" fmla="*/ 1301261 h 2176276"/>
                <a:gd name="connsiteX27" fmla="*/ 5273444 w 5313638"/>
                <a:gd name="connsiteY27" fmla="*/ 1376624 h 2176276"/>
                <a:gd name="connsiteX28" fmla="*/ 5308613 w 5313638"/>
                <a:gd name="connsiteY28" fmla="*/ 1436914 h 2176276"/>
                <a:gd name="connsiteX29" fmla="*/ 5298565 w 5313638"/>
                <a:gd name="connsiteY29" fmla="*/ 1547446 h 2176276"/>
                <a:gd name="connsiteX30" fmla="*/ 5278468 w 5313638"/>
                <a:gd name="connsiteY30" fmla="*/ 1627833 h 2176276"/>
                <a:gd name="connsiteX31" fmla="*/ 5298565 w 5313638"/>
                <a:gd name="connsiteY31" fmla="*/ 1718268 h 2176276"/>
                <a:gd name="connsiteX32" fmla="*/ 5313638 w 5313638"/>
                <a:gd name="connsiteY32" fmla="*/ 1753437 h 2176276"/>
                <a:gd name="connsiteX33" fmla="*/ 5193057 w 5313638"/>
                <a:gd name="connsiteY33" fmla="*/ 1813727 h 2176276"/>
                <a:gd name="connsiteX34" fmla="*/ 5193057 w 5313638"/>
                <a:gd name="connsiteY34" fmla="*/ 1813727 h 2176276"/>
                <a:gd name="connsiteX35" fmla="*/ 5107646 w 5313638"/>
                <a:gd name="connsiteY35" fmla="*/ 1874017 h 2176276"/>
                <a:gd name="connsiteX36" fmla="*/ 4771027 w 5313638"/>
                <a:gd name="connsiteY36" fmla="*/ 1879042 h 2176276"/>
                <a:gd name="connsiteX37" fmla="*/ 4595756 w 5313638"/>
                <a:gd name="connsiteY37" fmla="*/ 1877650 h 2176276"/>
                <a:gd name="connsiteX38" fmla="*/ 3753500 w 5313638"/>
                <a:gd name="connsiteY38" fmla="*/ 1858993 h 2176276"/>
                <a:gd name="connsiteX39" fmla="*/ 878903 w 5313638"/>
                <a:gd name="connsiteY39" fmla="*/ 1833598 h 2176276"/>
                <a:gd name="connsiteX40" fmla="*/ 0 w 5313638"/>
                <a:gd name="connsiteY40" fmla="*/ 1778558 h 2176276"/>
                <a:gd name="connsiteX0" fmla="*/ 22714 w 4457449"/>
                <a:gd name="connsiteY0" fmla="*/ 1833598 h 2176276"/>
                <a:gd name="connsiteX1" fmla="*/ 1553310 w 4457449"/>
                <a:gd name="connsiteY1" fmla="*/ 1836723 h 2176276"/>
                <a:gd name="connsiteX2" fmla="*/ 1547757 w 4457449"/>
                <a:gd name="connsiteY2" fmla="*/ 985595 h 2176276"/>
                <a:gd name="connsiteX3" fmla="*/ 1221007 w 4457449"/>
                <a:gd name="connsiteY3" fmla="*/ 970192 h 2176276"/>
                <a:gd name="connsiteX4" fmla="*/ 872133 w 4457449"/>
                <a:gd name="connsiteY4" fmla="*/ 1054844 h 2176276"/>
                <a:gd name="connsiteX5" fmla="*/ 809726 w 4457449"/>
                <a:gd name="connsiteY5" fmla="*/ 726566 h 2176276"/>
                <a:gd name="connsiteX6" fmla="*/ 983018 w 4457449"/>
                <a:gd name="connsiteY6" fmla="*/ 627124 h 2176276"/>
                <a:gd name="connsiteX7" fmla="*/ 1224354 w 4457449"/>
                <a:gd name="connsiteY7" fmla="*/ 731163 h 2176276"/>
                <a:gd name="connsiteX8" fmla="*/ 1550837 w 4457449"/>
                <a:gd name="connsiteY8" fmla="*/ 706184 h 2176276"/>
                <a:gd name="connsiteX9" fmla="*/ 1553475 w 4457449"/>
                <a:gd name="connsiteY9" fmla="*/ 0 h 2176276"/>
                <a:gd name="connsiteX10" fmla="*/ 1658983 w 4457449"/>
                <a:gd name="connsiteY10" fmla="*/ 20097 h 2176276"/>
                <a:gd name="connsiteX11" fmla="*/ 1779563 w 4457449"/>
                <a:gd name="connsiteY11" fmla="*/ 40193 h 2176276"/>
                <a:gd name="connsiteX12" fmla="*/ 2065941 w 4457449"/>
                <a:gd name="connsiteY12" fmla="*/ 125604 h 2176276"/>
                <a:gd name="connsiteX13" fmla="*/ 2322174 w 4457449"/>
                <a:gd name="connsiteY13" fmla="*/ 261257 h 2176276"/>
                <a:gd name="connsiteX14" fmla="*/ 2734156 w 4457449"/>
                <a:gd name="connsiteY14" fmla="*/ 487345 h 2176276"/>
                <a:gd name="connsiteX15" fmla="*/ 2864785 w 4457449"/>
                <a:gd name="connsiteY15" fmla="*/ 567732 h 2176276"/>
                <a:gd name="connsiteX16" fmla="*/ 2904978 w 4457449"/>
                <a:gd name="connsiteY16" fmla="*/ 597877 h 2176276"/>
                <a:gd name="connsiteX17" fmla="*/ 3276767 w 4457449"/>
                <a:gd name="connsiteY17" fmla="*/ 628022 h 2176276"/>
                <a:gd name="connsiteX18" fmla="*/ 3688750 w 4457449"/>
                <a:gd name="connsiteY18" fmla="*/ 703384 h 2176276"/>
                <a:gd name="connsiteX19" fmla="*/ 3965079 w 4457449"/>
                <a:gd name="connsiteY19" fmla="*/ 768699 h 2176276"/>
                <a:gd name="connsiteX20" fmla="*/ 4135901 w 4457449"/>
                <a:gd name="connsiteY20" fmla="*/ 844061 h 2176276"/>
                <a:gd name="connsiteX21" fmla="*/ 4331844 w 4457449"/>
                <a:gd name="connsiteY21" fmla="*/ 989762 h 2176276"/>
                <a:gd name="connsiteX22" fmla="*/ 4346917 w 4457449"/>
                <a:gd name="connsiteY22" fmla="*/ 1060101 h 2176276"/>
                <a:gd name="connsiteX23" fmla="*/ 4361989 w 4457449"/>
                <a:gd name="connsiteY23" fmla="*/ 1160584 h 2176276"/>
                <a:gd name="connsiteX24" fmla="*/ 4346917 w 4457449"/>
                <a:gd name="connsiteY24" fmla="*/ 1190729 h 2176276"/>
                <a:gd name="connsiteX25" fmla="*/ 4387110 w 4457449"/>
                <a:gd name="connsiteY25" fmla="*/ 1240971 h 2176276"/>
                <a:gd name="connsiteX26" fmla="*/ 4417255 w 4457449"/>
                <a:gd name="connsiteY26" fmla="*/ 1301261 h 2176276"/>
                <a:gd name="connsiteX27" fmla="*/ 4417255 w 4457449"/>
                <a:gd name="connsiteY27" fmla="*/ 1376624 h 2176276"/>
                <a:gd name="connsiteX28" fmla="*/ 4452424 w 4457449"/>
                <a:gd name="connsiteY28" fmla="*/ 1436914 h 2176276"/>
                <a:gd name="connsiteX29" fmla="*/ 4442376 w 4457449"/>
                <a:gd name="connsiteY29" fmla="*/ 1547446 h 2176276"/>
                <a:gd name="connsiteX30" fmla="*/ 4422279 w 4457449"/>
                <a:gd name="connsiteY30" fmla="*/ 1627833 h 2176276"/>
                <a:gd name="connsiteX31" fmla="*/ 4442376 w 4457449"/>
                <a:gd name="connsiteY31" fmla="*/ 1718268 h 2176276"/>
                <a:gd name="connsiteX32" fmla="*/ 4457449 w 4457449"/>
                <a:gd name="connsiteY32" fmla="*/ 1753437 h 2176276"/>
                <a:gd name="connsiteX33" fmla="*/ 4336868 w 4457449"/>
                <a:gd name="connsiteY33" fmla="*/ 1813727 h 2176276"/>
                <a:gd name="connsiteX34" fmla="*/ 4336868 w 4457449"/>
                <a:gd name="connsiteY34" fmla="*/ 1813727 h 2176276"/>
                <a:gd name="connsiteX35" fmla="*/ 4251457 w 4457449"/>
                <a:gd name="connsiteY35" fmla="*/ 1874017 h 2176276"/>
                <a:gd name="connsiteX36" fmla="*/ 3914838 w 4457449"/>
                <a:gd name="connsiteY36" fmla="*/ 1879042 h 2176276"/>
                <a:gd name="connsiteX37" fmla="*/ 3739567 w 4457449"/>
                <a:gd name="connsiteY37" fmla="*/ 1877650 h 2176276"/>
                <a:gd name="connsiteX38" fmla="*/ 2897311 w 4457449"/>
                <a:gd name="connsiteY38" fmla="*/ 1858993 h 2176276"/>
                <a:gd name="connsiteX39" fmla="*/ 22714 w 4457449"/>
                <a:gd name="connsiteY39" fmla="*/ 1833598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56630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35078 w 3647723"/>
                <a:gd name="connsiteY7" fmla="*/ 55697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435078 w 3647723"/>
                <a:gd name="connsiteY6" fmla="*/ 556974 h 2176276"/>
                <a:gd name="connsiteX7" fmla="*/ 741111 w 3647723"/>
                <a:gd name="connsiteY7" fmla="*/ 706184 h 2176276"/>
                <a:gd name="connsiteX8" fmla="*/ 743749 w 3647723"/>
                <a:gd name="connsiteY8" fmla="*/ 0 h 2176276"/>
                <a:gd name="connsiteX9" fmla="*/ 849257 w 3647723"/>
                <a:gd name="connsiteY9" fmla="*/ 20097 h 2176276"/>
                <a:gd name="connsiteX10" fmla="*/ 969837 w 3647723"/>
                <a:gd name="connsiteY10" fmla="*/ 40193 h 2176276"/>
                <a:gd name="connsiteX11" fmla="*/ 1256215 w 3647723"/>
                <a:gd name="connsiteY11" fmla="*/ 125604 h 2176276"/>
                <a:gd name="connsiteX12" fmla="*/ 1512448 w 3647723"/>
                <a:gd name="connsiteY12" fmla="*/ 261257 h 2176276"/>
                <a:gd name="connsiteX13" fmla="*/ 1924430 w 3647723"/>
                <a:gd name="connsiteY13" fmla="*/ 487345 h 2176276"/>
                <a:gd name="connsiteX14" fmla="*/ 2055059 w 3647723"/>
                <a:gd name="connsiteY14" fmla="*/ 567732 h 2176276"/>
                <a:gd name="connsiteX15" fmla="*/ 2095252 w 3647723"/>
                <a:gd name="connsiteY15" fmla="*/ 597877 h 2176276"/>
                <a:gd name="connsiteX16" fmla="*/ 2467041 w 3647723"/>
                <a:gd name="connsiteY16" fmla="*/ 628022 h 2176276"/>
                <a:gd name="connsiteX17" fmla="*/ 2879024 w 3647723"/>
                <a:gd name="connsiteY17" fmla="*/ 703384 h 2176276"/>
                <a:gd name="connsiteX18" fmla="*/ 3155353 w 3647723"/>
                <a:gd name="connsiteY18" fmla="*/ 768699 h 2176276"/>
                <a:gd name="connsiteX19" fmla="*/ 3326175 w 3647723"/>
                <a:gd name="connsiteY19" fmla="*/ 844061 h 2176276"/>
                <a:gd name="connsiteX20" fmla="*/ 3522118 w 3647723"/>
                <a:gd name="connsiteY20" fmla="*/ 989762 h 2176276"/>
                <a:gd name="connsiteX21" fmla="*/ 3537191 w 3647723"/>
                <a:gd name="connsiteY21" fmla="*/ 1060101 h 2176276"/>
                <a:gd name="connsiteX22" fmla="*/ 3552263 w 3647723"/>
                <a:gd name="connsiteY22" fmla="*/ 1160584 h 2176276"/>
                <a:gd name="connsiteX23" fmla="*/ 3537191 w 3647723"/>
                <a:gd name="connsiteY23" fmla="*/ 1190729 h 2176276"/>
                <a:gd name="connsiteX24" fmla="*/ 3577384 w 3647723"/>
                <a:gd name="connsiteY24" fmla="*/ 1240971 h 2176276"/>
                <a:gd name="connsiteX25" fmla="*/ 3607529 w 3647723"/>
                <a:gd name="connsiteY25" fmla="*/ 1301261 h 2176276"/>
                <a:gd name="connsiteX26" fmla="*/ 3607529 w 3647723"/>
                <a:gd name="connsiteY26" fmla="*/ 1376624 h 2176276"/>
                <a:gd name="connsiteX27" fmla="*/ 3642698 w 3647723"/>
                <a:gd name="connsiteY27" fmla="*/ 1436914 h 2176276"/>
                <a:gd name="connsiteX28" fmla="*/ 3632650 w 3647723"/>
                <a:gd name="connsiteY28" fmla="*/ 1547446 h 2176276"/>
                <a:gd name="connsiteX29" fmla="*/ 3612553 w 3647723"/>
                <a:gd name="connsiteY29" fmla="*/ 1627833 h 2176276"/>
                <a:gd name="connsiteX30" fmla="*/ 3632650 w 3647723"/>
                <a:gd name="connsiteY30" fmla="*/ 1718268 h 2176276"/>
                <a:gd name="connsiteX31" fmla="*/ 3647723 w 3647723"/>
                <a:gd name="connsiteY31" fmla="*/ 1753437 h 2176276"/>
                <a:gd name="connsiteX32" fmla="*/ 3527142 w 3647723"/>
                <a:gd name="connsiteY32" fmla="*/ 1813727 h 2176276"/>
                <a:gd name="connsiteX33" fmla="*/ 3527142 w 3647723"/>
                <a:gd name="connsiteY33" fmla="*/ 1813727 h 2176276"/>
                <a:gd name="connsiteX34" fmla="*/ 3441731 w 3647723"/>
                <a:gd name="connsiteY34" fmla="*/ 1874017 h 2176276"/>
                <a:gd name="connsiteX35" fmla="*/ 3105112 w 3647723"/>
                <a:gd name="connsiteY35" fmla="*/ 1879042 h 2176276"/>
                <a:gd name="connsiteX36" fmla="*/ 2929841 w 3647723"/>
                <a:gd name="connsiteY36" fmla="*/ 1877650 h 2176276"/>
                <a:gd name="connsiteX37" fmla="*/ 2087585 w 3647723"/>
                <a:gd name="connsiteY37" fmla="*/ 1858993 h 2176276"/>
                <a:gd name="connsiteX0" fmla="*/ 2025178 w 3585316"/>
                <a:gd name="connsiteY0" fmla="*/ 1858993 h 2176276"/>
                <a:gd name="connsiteX1" fmla="*/ 670952 w 3585316"/>
                <a:gd name="connsiteY1" fmla="*/ 1846676 h 2176276"/>
                <a:gd name="connsiteX2" fmla="*/ 675624 w 3585316"/>
                <a:gd name="connsiteY2" fmla="*/ 1070201 h 2176276"/>
                <a:gd name="connsiteX3" fmla="*/ 348874 w 3585316"/>
                <a:gd name="connsiteY3" fmla="*/ 1214056 h 2176276"/>
                <a:gd name="connsiteX4" fmla="*/ 0 w 3585316"/>
                <a:gd name="connsiteY4" fmla="*/ 1054844 h 2176276"/>
                <a:gd name="connsiteX5" fmla="*/ 372671 w 3585316"/>
                <a:gd name="connsiteY5" fmla="*/ 556974 h 2176276"/>
                <a:gd name="connsiteX6" fmla="*/ 678704 w 3585316"/>
                <a:gd name="connsiteY6" fmla="*/ 706184 h 2176276"/>
                <a:gd name="connsiteX7" fmla="*/ 681342 w 3585316"/>
                <a:gd name="connsiteY7" fmla="*/ 0 h 2176276"/>
                <a:gd name="connsiteX8" fmla="*/ 786850 w 3585316"/>
                <a:gd name="connsiteY8" fmla="*/ 20097 h 2176276"/>
                <a:gd name="connsiteX9" fmla="*/ 907430 w 3585316"/>
                <a:gd name="connsiteY9" fmla="*/ 40193 h 2176276"/>
                <a:gd name="connsiteX10" fmla="*/ 1193808 w 3585316"/>
                <a:gd name="connsiteY10" fmla="*/ 125604 h 2176276"/>
                <a:gd name="connsiteX11" fmla="*/ 1450041 w 3585316"/>
                <a:gd name="connsiteY11" fmla="*/ 261257 h 2176276"/>
                <a:gd name="connsiteX12" fmla="*/ 1862023 w 3585316"/>
                <a:gd name="connsiteY12" fmla="*/ 487345 h 2176276"/>
                <a:gd name="connsiteX13" fmla="*/ 1992652 w 3585316"/>
                <a:gd name="connsiteY13" fmla="*/ 567732 h 2176276"/>
                <a:gd name="connsiteX14" fmla="*/ 2032845 w 3585316"/>
                <a:gd name="connsiteY14" fmla="*/ 597877 h 2176276"/>
                <a:gd name="connsiteX15" fmla="*/ 2404634 w 3585316"/>
                <a:gd name="connsiteY15" fmla="*/ 628022 h 2176276"/>
                <a:gd name="connsiteX16" fmla="*/ 2816617 w 3585316"/>
                <a:gd name="connsiteY16" fmla="*/ 703384 h 2176276"/>
                <a:gd name="connsiteX17" fmla="*/ 3092946 w 3585316"/>
                <a:gd name="connsiteY17" fmla="*/ 768699 h 2176276"/>
                <a:gd name="connsiteX18" fmla="*/ 3263768 w 3585316"/>
                <a:gd name="connsiteY18" fmla="*/ 844061 h 2176276"/>
                <a:gd name="connsiteX19" fmla="*/ 3459711 w 3585316"/>
                <a:gd name="connsiteY19" fmla="*/ 989762 h 2176276"/>
                <a:gd name="connsiteX20" fmla="*/ 3474784 w 3585316"/>
                <a:gd name="connsiteY20" fmla="*/ 1060101 h 2176276"/>
                <a:gd name="connsiteX21" fmla="*/ 3489856 w 3585316"/>
                <a:gd name="connsiteY21" fmla="*/ 1160584 h 2176276"/>
                <a:gd name="connsiteX22" fmla="*/ 3474784 w 3585316"/>
                <a:gd name="connsiteY22" fmla="*/ 1190729 h 2176276"/>
                <a:gd name="connsiteX23" fmla="*/ 3514977 w 3585316"/>
                <a:gd name="connsiteY23" fmla="*/ 1240971 h 2176276"/>
                <a:gd name="connsiteX24" fmla="*/ 3545122 w 3585316"/>
                <a:gd name="connsiteY24" fmla="*/ 1301261 h 2176276"/>
                <a:gd name="connsiteX25" fmla="*/ 3545122 w 3585316"/>
                <a:gd name="connsiteY25" fmla="*/ 1376624 h 2176276"/>
                <a:gd name="connsiteX26" fmla="*/ 3580291 w 3585316"/>
                <a:gd name="connsiteY26" fmla="*/ 1436914 h 2176276"/>
                <a:gd name="connsiteX27" fmla="*/ 3570243 w 3585316"/>
                <a:gd name="connsiteY27" fmla="*/ 1547446 h 2176276"/>
                <a:gd name="connsiteX28" fmla="*/ 3550146 w 3585316"/>
                <a:gd name="connsiteY28" fmla="*/ 1627833 h 2176276"/>
                <a:gd name="connsiteX29" fmla="*/ 3570243 w 3585316"/>
                <a:gd name="connsiteY29" fmla="*/ 1718268 h 2176276"/>
                <a:gd name="connsiteX30" fmla="*/ 3585316 w 3585316"/>
                <a:gd name="connsiteY30" fmla="*/ 1753437 h 2176276"/>
                <a:gd name="connsiteX31" fmla="*/ 3464735 w 3585316"/>
                <a:gd name="connsiteY31" fmla="*/ 1813727 h 2176276"/>
                <a:gd name="connsiteX32" fmla="*/ 3464735 w 3585316"/>
                <a:gd name="connsiteY32" fmla="*/ 1813727 h 2176276"/>
                <a:gd name="connsiteX33" fmla="*/ 3379324 w 3585316"/>
                <a:gd name="connsiteY33" fmla="*/ 1874017 h 2176276"/>
                <a:gd name="connsiteX34" fmla="*/ 3042705 w 3585316"/>
                <a:gd name="connsiteY34" fmla="*/ 1879042 h 2176276"/>
                <a:gd name="connsiteX35" fmla="*/ 2867434 w 3585316"/>
                <a:gd name="connsiteY35" fmla="*/ 1877650 h 2176276"/>
                <a:gd name="connsiteX36" fmla="*/ 2025178 w 3585316"/>
                <a:gd name="connsiteY36" fmla="*/ 1858993 h 2176276"/>
                <a:gd name="connsiteX0" fmla="*/ 1676304 w 3236442"/>
                <a:gd name="connsiteY0" fmla="*/ 1858993 h 2176276"/>
                <a:gd name="connsiteX1" fmla="*/ 322078 w 3236442"/>
                <a:gd name="connsiteY1" fmla="*/ 1846676 h 2176276"/>
                <a:gd name="connsiteX2" fmla="*/ 326750 w 3236442"/>
                <a:gd name="connsiteY2" fmla="*/ 1070201 h 2176276"/>
                <a:gd name="connsiteX3" fmla="*/ 0 w 3236442"/>
                <a:gd name="connsiteY3" fmla="*/ 1214056 h 2176276"/>
                <a:gd name="connsiteX4" fmla="*/ 23797 w 3236442"/>
                <a:gd name="connsiteY4" fmla="*/ 556974 h 2176276"/>
                <a:gd name="connsiteX5" fmla="*/ 329830 w 3236442"/>
                <a:gd name="connsiteY5" fmla="*/ 706184 h 2176276"/>
                <a:gd name="connsiteX6" fmla="*/ 332468 w 3236442"/>
                <a:gd name="connsiteY6" fmla="*/ 0 h 2176276"/>
                <a:gd name="connsiteX7" fmla="*/ 437976 w 3236442"/>
                <a:gd name="connsiteY7" fmla="*/ 20097 h 2176276"/>
                <a:gd name="connsiteX8" fmla="*/ 558556 w 3236442"/>
                <a:gd name="connsiteY8" fmla="*/ 40193 h 2176276"/>
                <a:gd name="connsiteX9" fmla="*/ 844934 w 3236442"/>
                <a:gd name="connsiteY9" fmla="*/ 125604 h 2176276"/>
                <a:gd name="connsiteX10" fmla="*/ 1101167 w 3236442"/>
                <a:gd name="connsiteY10" fmla="*/ 261257 h 2176276"/>
                <a:gd name="connsiteX11" fmla="*/ 1513149 w 3236442"/>
                <a:gd name="connsiteY11" fmla="*/ 487345 h 2176276"/>
                <a:gd name="connsiteX12" fmla="*/ 1643778 w 3236442"/>
                <a:gd name="connsiteY12" fmla="*/ 567732 h 2176276"/>
                <a:gd name="connsiteX13" fmla="*/ 1683971 w 3236442"/>
                <a:gd name="connsiteY13" fmla="*/ 597877 h 2176276"/>
                <a:gd name="connsiteX14" fmla="*/ 2055760 w 3236442"/>
                <a:gd name="connsiteY14" fmla="*/ 628022 h 2176276"/>
                <a:gd name="connsiteX15" fmla="*/ 2467743 w 3236442"/>
                <a:gd name="connsiteY15" fmla="*/ 703384 h 2176276"/>
                <a:gd name="connsiteX16" fmla="*/ 2744072 w 3236442"/>
                <a:gd name="connsiteY16" fmla="*/ 768699 h 2176276"/>
                <a:gd name="connsiteX17" fmla="*/ 2914894 w 3236442"/>
                <a:gd name="connsiteY17" fmla="*/ 844061 h 2176276"/>
                <a:gd name="connsiteX18" fmla="*/ 3110837 w 3236442"/>
                <a:gd name="connsiteY18" fmla="*/ 989762 h 2176276"/>
                <a:gd name="connsiteX19" fmla="*/ 3125910 w 3236442"/>
                <a:gd name="connsiteY19" fmla="*/ 1060101 h 2176276"/>
                <a:gd name="connsiteX20" fmla="*/ 3140982 w 3236442"/>
                <a:gd name="connsiteY20" fmla="*/ 1160584 h 2176276"/>
                <a:gd name="connsiteX21" fmla="*/ 3125910 w 3236442"/>
                <a:gd name="connsiteY21" fmla="*/ 1190729 h 2176276"/>
                <a:gd name="connsiteX22" fmla="*/ 3166103 w 3236442"/>
                <a:gd name="connsiteY22" fmla="*/ 1240971 h 2176276"/>
                <a:gd name="connsiteX23" fmla="*/ 3196248 w 3236442"/>
                <a:gd name="connsiteY23" fmla="*/ 1301261 h 2176276"/>
                <a:gd name="connsiteX24" fmla="*/ 3196248 w 3236442"/>
                <a:gd name="connsiteY24" fmla="*/ 1376624 h 2176276"/>
                <a:gd name="connsiteX25" fmla="*/ 3231417 w 3236442"/>
                <a:gd name="connsiteY25" fmla="*/ 1436914 h 2176276"/>
                <a:gd name="connsiteX26" fmla="*/ 3221369 w 3236442"/>
                <a:gd name="connsiteY26" fmla="*/ 1547446 h 2176276"/>
                <a:gd name="connsiteX27" fmla="*/ 3201272 w 3236442"/>
                <a:gd name="connsiteY27" fmla="*/ 1627833 h 2176276"/>
                <a:gd name="connsiteX28" fmla="*/ 3221369 w 3236442"/>
                <a:gd name="connsiteY28" fmla="*/ 1718268 h 2176276"/>
                <a:gd name="connsiteX29" fmla="*/ 3236442 w 3236442"/>
                <a:gd name="connsiteY29" fmla="*/ 1753437 h 2176276"/>
                <a:gd name="connsiteX30" fmla="*/ 3115861 w 3236442"/>
                <a:gd name="connsiteY30" fmla="*/ 1813727 h 2176276"/>
                <a:gd name="connsiteX31" fmla="*/ 3115861 w 3236442"/>
                <a:gd name="connsiteY31" fmla="*/ 1813727 h 2176276"/>
                <a:gd name="connsiteX32" fmla="*/ 3030450 w 3236442"/>
                <a:gd name="connsiteY32" fmla="*/ 1874017 h 2176276"/>
                <a:gd name="connsiteX33" fmla="*/ 2693831 w 3236442"/>
                <a:gd name="connsiteY33" fmla="*/ 1879042 h 2176276"/>
                <a:gd name="connsiteX34" fmla="*/ 2518560 w 3236442"/>
                <a:gd name="connsiteY34" fmla="*/ 1877650 h 2176276"/>
                <a:gd name="connsiteX35" fmla="*/ 1676304 w 3236442"/>
                <a:gd name="connsiteY35" fmla="*/ 1858993 h 2176276"/>
                <a:gd name="connsiteX0" fmla="*/ 1731151 w 3291289"/>
                <a:gd name="connsiteY0" fmla="*/ 1858993 h 2176276"/>
                <a:gd name="connsiteX1" fmla="*/ 376925 w 3291289"/>
                <a:gd name="connsiteY1" fmla="*/ 1846676 h 2176276"/>
                <a:gd name="connsiteX2" fmla="*/ 381597 w 3291289"/>
                <a:gd name="connsiteY2" fmla="*/ 1070201 h 2176276"/>
                <a:gd name="connsiteX3" fmla="*/ 54847 w 3291289"/>
                <a:gd name="connsiteY3" fmla="*/ 1214056 h 2176276"/>
                <a:gd name="connsiteX4" fmla="*/ 78644 w 3291289"/>
                <a:gd name="connsiteY4" fmla="*/ 556974 h 2176276"/>
                <a:gd name="connsiteX5" fmla="*/ 384677 w 3291289"/>
                <a:gd name="connsiteY5" fmla="*/ 706184 h 2176276"/>
                <a:gd name="connsiteX6" fmla="*/ 387315 w 3291289"/>
                <a:gd name="connsiteY6" fmla="*/ 0 h 2176276"/>
                <a:gd name="connsiteX7" fmla="*/ 492823 w 3291289"/>
                <a:gd name="connsiteY7" fmla="*/ 20097 h 2176276"/>
                <a:gd name="connsiteX8" fmla="*/ 613403 w 3291289"/>
                <a:gd name="connsiteY8" fmla="*/ 40193 h 2176276"/>
                <a:gd name="connsiteX9" fmla="*/ 899781 w 3291289"/>
                <a:gd name="connsiteY9" fmla="*/ 125604 h 2176276"/>
                <a:gd name="connsiteX10" fmla="*/ 1156014 w 3291289"/>
                <a:gd name="connsiteY10" fmla="*/ 261257 h 2176276"/>
                <a:gd name="connsiteX11" fmla="*/ 1567996 w 3291289"/>
                <a:gd name="connsiteY11" fmla="*/ 487345 h 2176276"/>
                <a:gd name="connsiteX12" fmla="*/ 1698625 w 3291289"/>
                <a:gd name="connsiteY12" fmla="*/ 567732 h 2176276"/>
                <a:gd name="connsiteX13" fmla="*/ 1738818 w 3291289"/>
                <a:gd name="connsiteY13" fmla="*/ 597877 h 2176276"/>
                <a:gd name="connsiteX14" fmla="*/ 2110607 w 3291289"/>
                <a:gd name="connsiteY14" fmla="*/ 628022 h 2176276"/>
                <a:gd name="connsiteX15" fmla="*/ 2522590 w 3291289"/>
                <a:gd name="connsiteY15" fmla="*/ 703384 h 2176276"/>
                <a:gd name="connsiteX16" fmla="*/ 2798919 w 3291289"/>
                <a:gd name="connsiteY16" fmla="*/ 768699 h 2176276"/>
                <a:gd name="connsiteX17" fmla="*/ 2969741 w 3291289"/>
                <a:gd name="connsiteY17" fmla="*/ 844061 h 2176276"/>
                <a:gd name="connsiteX18" fmla="*/ 3165684 w 3291289"/>
                <a:gd name="connsiteY18" fmla="*/ 989762 h 2176276"/>
                <a:gd name="connsiteX19" fmla="*/ 3180757 w 3291289"/>
                <a:gd name="connsiteY19" fmla="*/ 1060101 h 2176276"/>
                <a:gd name="connsiteX20" fmla="*/ 3195829 w 3291289"/>
                <a:gd name="connsiteY20" fmla="*/ 1160584 h 2176276"/>
                <a:gd name="connsiteX21" fmla="*/ 3180757 w 3291289"/>
                <a:gd name="connsiteY21" fmla="*/ 1190729 h 2176276"/>
                <a:gd name="connsiteX22" fmla="*/ 3220950 w 3291289"/>
                <a:gd name="connsiteY22" fmla="*/ 1240971 h 2176276"/>
                <a:gd name="connsiteX23" fmla="*/ 3251095 w 3291289"/>
                <a:gd name="connsiteY23" fmla="*/ 1301261 h 2176276"/>
                <a:gd name="connsiteX24" fmla="*/ 3251095 w 3291289"/>
                <a:gd name="connsiteY24" fmla="*/ 1376624 h 2176276"/>
                <a:gd name="connsiteX25" fmla="*/ 3286264 w 3291289"/>
                <a:gd name="connsiteY25" fmla="*/ 1436914 h 2176276"/>
                <a:gd name="connsiteX26" fmla="*/ 3276216 w 3291289"/>
                <a:gd name="connsiteY26" fmla="*/ 1547446 h 2176276"/>
                <a:gd name="connsiteX27" fmla="*/ 3256119 w 3291289"/>
                <a:gd name="connsiteY27" fmla="*/ 1627833 h 2176276"/>
                <a:gd name="connsiteX28" fmla="*/ 3276216 w 3291289"/>
                <a:gd name="connsiteY28" fmla="*/ 1718268 h 2176276"/>
                <a:gd name="connsiteX29" fmla="*/ 3291289 w 3291289"/>
                <a:gd name="connsiteY29" fmla="*/ 1753437 h 2176276"/>
                <a:gd name="connsiteX30" fmla="*/ 3170708 w 3291289"/>
                <a:gd name="connsiteY30" fmla="*/ 1813727 h 2176276"/>
                <a:gd name="connsiteX31" fmla="*/ 3170708 w 3291289"/>
                <a:gd name="connsiteY31" fmla="*/ 1813727 h 2176276"/>
                <a:gd name="connsiteX32" fmla="*/ 3085297 w 3291289"/>
                <a:gd name="connsiteY32" fmla="*/ 1874017 h 2176276"/>
                <a:gd name="connsiteX33" fmla="*/ 2748678 w 3291289"/>
                <a:gd name="connsiteY33" fmla="*/ 1879042 h 2176276"/>
                <a:gd name="connsiteX34" fmla="*/ 2573407 w 3291289"/>
                <a:gd name="connsiteY34" fmla="*/ 1877650 h 2176276"/>
                <a:gd name="connsiteX35" fmla="*/ 1731151 w 3291289"/>
                <a:gd name="connsiteY35" fmla="*/ 1858993 h 2176276"/>
                <a:gd name="connsiteX0" fmla="*/ 1790016 w 3350154"/>
                <a:gd name="connsiteY0" fmla="*/ 1858993 h 2176276"/>
                <a:gd name="connsiteX1" fmla="*/ 435790 w 3350154"/>
                <a:gd name="connsiteY1" fmla="*/ 1846676 h 2176276"/>
                <a:gd name="connsiteX2" fmla="*/ 440462 w 3350154"/>
                <a:gd name="connsiteY2" fmla="*/ 1070201 h 2176276"/>
                <a:gd name="connsiteX3" fmla="*/ 113712 w 3350154"/>
                <a:gd name="connsiteY3" fmla="*/ 1214056 h 2176276"/>
                <a:gd name="connsiteX4" fmla="*/ 137509 w 3350154"/>
                <a:gd name="connsiteY4" fmla="*/ 556974 h 2176276"/>
                <a:gd name="connsiteX5" fmla="*/ 443542 w 3350154"/>
                <a:gd name="connsiteY5" fmla="*/ 706184 h 2176276"/>
                <a:gd name="connsiteX6" fmla="*/ 446180 w 3350154"/>
                <a:gd name="connsiteY6" fmla="*/ 0 h 2176276"/>
                <a:gd name="connsiteX7" fmla="*/ 551688 w 3350154"/>
                <a:gd name="connsiteY7" fmla="*/ 20097 h 2176276"/>
                <a:gd name="connsiteX8" fmla="*/ 672268 w 3350154"/>
                <a:gd name="connsiteY8" fmla="*/ 40193 h 2176276"/>
                <a:gd name="connsiteX9" fmla="*/ 958646 w 3350154"/>
                <a:gd name="connsiteY9" fmla="*/ 125604 h 2176276"/>
                <a:gd name="connsiteX10" fmla="*/ 1214879 w 3350154"/>
                <a:gd name="connsiteY10" fmla="*/ 261257 h 2176276"/>
                <a:gd name="connsiteX11" fmla="*/ 1626861 w 3350154"/>
                <a:gd name="connsiteY11" fmla="*/ 487345 h 2176276"/>
                <a:gd name="connsiteX12" fmla="*/ 1757490 w 3350154"/>
                <a:gd name="connsiteY12" fmla="*/ 567732 h 2176276"/>
                <a:gd name="connsiteX13" fmla="*/ 1797683 w 3350154"/>
                <a:gd name="connsiteY13" fmla="*/ 597877 h 2176276"/>
                <a:gd name="connsiteX14" fmla="*/ 2169472 w 3350154"/>
                <a:gd name="connsiteY14" fmla="*/ 628022 h 2176276"/>
                <a:gd name="connsiteX15" fmla="*/ 2581455 w 3350154"/>
                <a:gd name="connsiteY15" fmla="*/ 703384 h 2176276"/>
                <a:gd name="connsiteX16" fmla="*/ 2857784 w 3350154"/>
                <a:gd name="connsiteY16" fmla="*/ 768699 h 2176276"/>
                <a:gd name="connsiteX17" fmla="*/ 3028606 w 3350154"/>
                <a:gd name="connsiteY17" fmla="*/ 844061 h 2176276"/>
                <a:gd name="connsiteX18" fmla="*/ 3224549 w 3350154"/>
                <a:gd name="connsiteY18" fmla="*/ 989762 h 2176276"/>
                <a:gd name="connsiteX19" fmla="*/ 3239622 w 3350154"/>
                <a:gd name="connsiteY19" fmla="*/ 1060101 h 2176276"/>
                <a:gd name="connsiteX20" fmla="*/ 3254694 w 3350154"/>
                <a:gd name="connsiteY20" fmla="*/ 1160584 h 2176276"/>
                <a:gd name="connsiteX21" fmla="*/ 3239622 w 3350154"/>
                <a:gd name="connsiteY21" fmla="*/ 1190729 h 2176276"/>
                <a:gd name="connsiteX22" fmla="*/ 3279815 w 3350154"/>
                <a:gd name="connsiteY22" fmla="*/ 1240971 h 2176276"/>
                <a:gd name="connsiteX23" fmla="*/ 3309960 w 3350154"/>
                <a:gd name="connsiteY23" fmla="*/ 1301261 h 2176276"/>
                <a:gd name="connsiteX24" fmla="*/ 3309960 w 3350154"/>
                <a:gd name="connsiteY24" fmla="*/ 1376624 h 2176276"/>
                <a:gd name="connsiteX25" fmla="*/ 3345129 w 3350154"/>
                <a:gd name="connsiteY25" fmla="*/ 1436914 h 2176276"/>
                <a:gd name="connsiteX26" fmla="*/ 3335081 w 3350154"/>
                <a:gd name="connsiteY26" fmla="*/ 1547446 h 2176276"/>
                <a:gd name="connsiteX27" fmla="*/ 3314984 w 3350154"/>
                <a:gd name="connsiteY27" fmla="*/ 1627833 h 2176276"/>
                <a:gd name="connsiteX28" fmla="*/ 3335081 w 3350154"/>
                <a:gd name="connsiteY28" fmla="*/ 1718268 h 2176276"/>
                <a:gd name="connsiteX29" fmla="*/ 3350154 w 3350154"/>
                <a:gd name="connsiteY29" fmla="*/ 1753437 h 2176276"/>
                <a:gd name="connsiteX30" fmla="*/ 3229573 w 3350154"/>
                <a:gd name="connsiteY30" fmla="*/ 1813727 h 2176276"/>
                <a:gd name="connsiteX31" fmla="*/ 3229573 w 3350154"/>
                <a:gd name="connsiteY31" fmla="*/ 1813727 h 2176276"/>
                <a:gd name="connsiteX32" fmla="*/ 3144162 w 3350154"/>
                <a:gd name="connsiteY32" fmla="*/ 1874017 h 2176276"/>
                <a:gd name="connsiteX33" fmla="*/ 2807543 w 3350154"/>
                <a:gd name="connsiteY33" fmla="*/ 1879042 h 2176276"/>
                <a:gd name="connsiteX34" fmla="*/ 2632272 w 3350154"/>
                <a:gd name="connsiteY34" fmla="*/ 1877650 h 2176276"/>
                <a:gd name="connsiteX35" fmla="*/ 1790016 w 3350154"/>
                <a:gd name="connsiteY35" fmla="*/ 1858993 h 2176276"/>
                <a:gd name="connsiteX0" fmla="*/ 1937543 w 3497681"/>
                <a:gd name="connsiteY0" fmla="*/ 1858993 h 2176276"/>
                <a:gd name="connsiteX1" fmla="*/ 583317 w 3497681"/>
                <a:gd name="connsiteY1" fmla="*/ 1846676 h 2176276"/>
                <a:gd name="connsiteX2" fmla="*/ 587989 w 3497681"/>
                <a:gd name="connsiteY2" fmla="*/ 1070201 h 2176276"/>
                <a:gd name="connsiteX3" fmla="*/ 82307 w 3497681"/>
                <a:gd name="connsiteY3" fmla="*/ 1214056 h 2176276"/>
                <a:gd name="connsiteX4" fmla="*/ 285036 w 3497681"/>
                <a:gd name="connsiteY4" fmla="*/ 556974 h 2176276"/>
                <a:gd name="connsiteX5" fmla="*/ 591069 w 3497681"/>
                <a:gd name="connsiteY5" fmla="*/ 706184 h 2176276"/>
                <a:gd name="connsiteX6" fmla="*/ 593707 w 3497681"/>
                <a:gd name="connsiteY6" fmla="*/ 0 h 2176276"/>
                <a:gd name="connsiteX7" fmla="*/ 699215 w 3497681"/>
                <a:gd name="connsiteY7" fmla="*/ 20097 h 2176276"/>
                <a:gd name="connsiteX8" fmla="*/ 819795 w 3497681"/>
                <a:gd name="connsiteY8" fmla="*/ 40193 h 2176276"/>
                <a:gd name="connsiteX9" fmla="*/ 1106173 w 3497681"/>
                <a:gd name="connsiteY9" fmla="*/ 125604 h 2176276"/>
                <a:gd name="connsiteX10" fmla="*/ 1362406 w 3497681"/>
                <a:gd name="connsiteY10" fmla="*/ 261257 h 2176276"/>
                <a:gd name="connsiteX11" fmla="*/ 1774388 w 3497681"/>
                <a:gd name="connsiteY11" fmla="*/ 487345 h 2176276"/>
                <a:gd name="connsiteX12" fmla="*/ 1905017 w 3497681"/>
                <a:gd name="connsiteY12" fmla="*/ 567732 h 2176276"/>
                <a:gd name="connsiteX13" fmla="*/ 1945210 w 3497681"/>
                <a:gd name="connsiteY13" fmla="*/ 597877 h 2176276"/>
                <a:gd name="connsiteX14" fmla="*/ 2316999 w 3497681"/>
                <a:gd name="connsiteY14" fmla="*/ 628022 h 2176276"/>
                <a:gd name="connsiteX15" fmla="*/ 2728982 w 3497681"/>
                <a:gd name="connsiteY15" fmla="*/ 703384 h 2176276"/>
                <a:gd name="connsiteX16" fmla="*/ 3005311 w 3497681"/>
                <a:gd name="connsiteY16" fmla="*/ 768699 h 2176276"/>
                <a:gd name="connsiteX17" fmla="*/ 3176133 w 3497681"/>
                <a:gd name="connsiteY17" fmla="*/ 844061 h 2176276"/>
                <a:gd name="connsiteX18" fmla="*/ 3372076 w 3497681"/>
                <a:gd name="connsiteY18" fmla="*/ 989762 h 2176276"/>
                <a:gd name="connsiteX19" fmla="*/ 3387149 w 3497681"/>
                <a:gd name="connsiteY19" fmla="*/ 1060101 h 2176276"/>
                <a:gd name="connsiteX20" fmla="*/ 3402221 w 3497681"/>
                <a:gd name="connsiteY20" fmla="*/ 1160584 h 2176276"/>
                <a:gd name="connsiteX21" fmla="*/ 3387149 w 3497681"/>
                <a:gd name="connsiteY21" fmla="*/ 1190729 h 2176276"/>
                <a:gd name="connsiteX22" fmla="*/ 3427342 w 3497681"/>
                <a:gd name="connsiteY22" fmla="*/ 1240971 h 2176276"/>
                <a:gd name="connsiteX23" fmla="*/ 3457487 w 3497681"/>
                <a:gd name="connsiteY23" fmla="*/ 1301261 h 2176276"/>
                <a:gd name="connsiteX24" fmla="*/ 3457487 w 3497681"/>
                <a:gd name="connsiteY24" fmla="*/ 1376624 h 2176276"/>
                <a:gd name="connsiteX25" fmla="*/ 3492656 w 3497681"/>
                <a:gd name="connsiteY25" fmla="*/ 1436914 h 2176276"/>
                <a:gd name="connsiteX26" fmla="*/ 3482608 w 3497681"/>
                <a:gd name="connsiteY26" fmla="*/ 1547446 h 2176276"/>
                <a:gd name="connsiteX27" fmla="*/ 3462511 w 3497681"/>
                <a:gd name="connsiteY27" fmla="*/ 1627833 h 2176276"/>
                <a:gd name="connsiteX28" fmla="*/ 3482608 w 3497681"/>
                <a:gd name="connsiteY28" fmla="*/ 1718268 h 2176276"/>
                <a:gd name="connsiteX29" fmla="*/ 3497681 w 3497681"/>
                <a:gd name="connsiteY29" fmla="*/ 1753437 h 2176276"/>
                <a:gd name="connsiteX30" fmla="*/ 3377100 w 3497681"/>
                <a:gd name="connsiteY30" fmla="*/ 1813727 h 2176276"/>
                <a:gd name="connsiteX31" fmla="*/ 3377100 w 3497681"/>
                <a:gd name="connsiteY31" fmla="*/ 1813727 h 2176276"/>
                <a:gd name="connsiteX32" fmla="*/ 3291689 w 3497681"/>
                <a:gd name="connsiteY32" fmla="*/ 1874017 h 2176276"/>
                <a:gd name="connsiteX33" fmla="*/ 2955070 w 3497681"/>
                <a:gd name="connsiteY33" fmla="*/ 1879042 h 2176276"/>
                <a:gd name="connsiteX34" fmla="*/ 2779799 w 3497681"/>
                <a:gd name="connsiteY34" fmla="*/ 1877650 h 2176276"/>
                <a:gd name="connsiteX35" fmla="*/ 1937543 w 3497681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2075595 w 3635733"/>
                <a:gd name="connsiteY0" fmla="*/ 1858993 h 2176276"/>
                <a:gd name="connsiteX1" fmla="*/ 721369 w 3635733"/>
                <a:gd name="connsiteY1" fmla="*/ 1846676 h 2176276"/>
                <a:gd name="connsiteX2" fmla="*/ 726041 w 3635733"/>
                <a:gd name="connsiteY2" fmla="*/ 1070201 h 2176276"/>
                <a:gd name="connsiteX3" fmla="*/ 220359 w 3635733"/>
                <a:gd name="connsiteY3" fmla="*/ 1214056 h 2176276"/>
                <a:gd name="connsiteX4" fmla="*/ 167471 w 3635733"/>
                <a:gd name="connsiteY4" fmla="*/ 596789 h 2176276"/>
                <a:gd name="connsiteX5" fmla="*/ 729121 w 3635733"/>
                <a:gd name="connsiteY5" fmla="*/ 706184 h 2176276"/>
                <a:gd name="connsiteX6" fmla="*/ 731759 w 3635733"/>
                <a:gd name="connsiteY6" fmla="*/ 0 h 2176276"/>
                <a:gd name="connsiteX7" fmla="*/ 837267 w 3635733"/>
                <a:gd name="connsiteY7" fmla="*/ 20097 h 2176276"/>
                <a:gd name="connsiteX8" fmla="*/ 957847 w 3635733"/>
                <a:gd name="connsiteY8" fmla="*/ 40193 h 2176276"/>
                <a:gd name="connsiteX9" fmla="*/ 1244225 w 3635733"/>
                <a:gd name="connsiteY9" fmla="*/ 125604 h 2176276"/>
                <a:gd name="connsiteX10" fmla="*/ 1500458 w 3635733"/>
                <a:gd name="connsiteY10" fmla="*/ 261257 h 2176276"/>
                <a:gd name="connsiteX11" fmla="*/ 1912440 w 3635733"/>
                <a:gd name="connsiteY11" fmla="*/ 487345 h 2176276"/>
                <a:gd name="connsiteX12" fmla="*/ 2043069 w 3635733"/>
                <a:gd name="connsiteY12" fmla="*/ 567732 h 2176276"/>
                <a:gd name="connsiteX13" fmla="*/ 2083262 w 3635733"/>
                <a:gd name="connsiteY13" fmla="*/ 597877 h 2176276"/>
                <a:gd name="connsiteX14" fmla="*/ 2455051 w 3635733"/>
                <a:gd name="connsiteY14" fmla="*/ 628022 h 2176276"/>
                <a:gd name="connsiteX15" fmla="*/ 2867034 w 3635733"/>
                <a:gd name="connsiteY15" fmla="*/ 703384 h 2176276"/>
                <a:gd name="connsiteX16" fmla="*/ 3143363 w 3635733"/>
                <a:gd name="connsiteY16" fmla="*/ 768699 h 2176276"/>
                <a:gd name="connsiteX17" fmla="*/ 3314185 w 3635733"/>
                <a:gd name="connsiteY17" fmla="*/ 844061 h 2176276"/>
                <a:gd name="connsiteX18" fmla="*/ 3510128 w 3635733"/>
                <a:gd name="connsiteY18" fmla="*/ 989762 h 2176276"/>
                <a:gd name="connsiteX19" fmla="*/ 3525201 w 3635733"/>
                <a:gd name="connsiteY19" fmla="*/ 1060101 h 2176276"/>
                <a:gd name="connsiteX20" fmla="*/ 3540273 w 3635733"/>
                <a:gd name="connsiteY20" fmla="*/ 1160584 h 2176276"/>
                <a:gd name="connsiteX21" fmla="*/ 3525201 w 3635733"/>
                <a:gd name="connsiteY21" fmla="*/ 1190729 h 2176276"/>
                <a:gd name="connsiteX22" fmla="*/ 3565394 w 3635733"/>
                <a:gd name="connsiteY22" fmla="*/ 1240971 h 2176276"/>
                <a:gd name="connsiteX23" fmla="*/ 3595539 w 3635733"/>
                <a:gd name="connsiteY23" fmla="*/ 1301261 h 2176276"/>
                <a:gd name="connsiteX24" fmla="*/ 3595539 w 3635733"/>
                <a:gd name="connsiteY24" fmla="*/ 1376624 h 2176276"/>
                <a:gd name="connsiteX25" fmla="*/ 3630708 w 3635733"/>
                <a:gd name="connsiteY25" fmla="*/ 1436914 h 2176276"/>
                <a:gd name="connsiteX26" fmla="*/ 3620660 w 3635733"/>
                <a:gd name="connsiteY26" fmla="*/ 1547446 h 2176276"/>
                <a:gd name="connsiteX27" fmla="*/ 3600563 w 3635733"/>
                <a:gd name="connsiteY27" fmla="*/ 1627833 h 2176276"/>
                <a:gd name="connsiteX28" fmla="*/ 3620660 w 3635733"/>
                <a:gd name="connsiteY28" fmla="*/ 1718268 h 2176276"/>
                <a:gd name="connsiteX29" fmla="*/ 3635733 w 3635733"/>
                <a:gd name="connsiteY29" fmla="*/ 1753437 h 2176276"/>
                <a:gd name="connsiteX30" fmla="*/ 3515152 w 3635733"/>
                <a:gd name="connsiteY30" fmla="*/ 1813727 h 2176276"/>
                <a:gd name="connsiteX31" fmla="*/ 3515152 w 3635733"/>
                <a:gd name="connsiteY31" fmla="*/ 1813727 h 2176276"/>
                <a:gd name="connsiteX32" fmla="*/ 3429741 w 3635733"/>
                <a:gd name="connsiteY32" fmla="*/ 1874017 h 2176276"/>
                <a:gd name="connsiteX33" fmla="*/ 3093122 w 3635733"/>
                <a:gd name="connsiteY33" fmla="*/ 1879042 h 2176276"/>
                <a:gd name="connsiteX34" fmla="*/ 2917851 w 3635733"/>
                <a:gd name="connsiteY34" fmla="*/ 1877650 h 2176276"/>
                <a:gd name="connsiteX35" fmla="*/ 2075595 w 3635733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86379 w 3546517"/>
                <a:gd name="connsiteY0" fmla="*/ 1858993 h 2176276"/>
                <a:gd name="connsiteX1" fmla="*/ 632153 w 3546517"/>
                <a:gd name="connsiteY1" fmla="*/ 1846676 h 2176276"/>
                <a:gd name="connsiteX2" fmla="*/ 636825 w 3546517"/>
                <a:gd name="connsiteY2" fmla="*/ 1070201 h 2176276"/>
                <a:gd name="connsiteX3" fmla="*/ 131143 w 3546517"/>
                <a:gd name="connsiteY3" fmla="*/ 1214056 h 2176276"/>
                <a:gd name="connsiteX4" fmla="*/ 195838 w 3546517"/>
                <a:gd name="connsiteY4" fmla="*/ 681395 h 2176276"/>
                <a:gd name="connsiteX5" fmla="*/ 639905 w 3546517"/>
                <a:gd name="connsiteY5" fmla="*/ 706184 h 2176276"/>
                <a:gd name="connsiteX6" fmla="*/ 642543 w 3546517"/>
                <a:gd name="connsiteY6" fmla="*/ 0 h 2176276"/>
                <a:gd name="connsiteX7" fmla="*/ 748051 w 3546517"/>
                <a:gd name="connsiteY7" fmla="*/ 20097 h 2176276"/>
                <a:gd name="connsiteX8" fmla="*/ 868631 w 3546517"/>
                <a:gd name="connsiteY8" fmla="*/ 40193 h 2176276"/>
                <a:gd name="connsiteX9" fmla="*/ 1155009 w 3546517"/>
                <a:gd name="connsiteY9" fmla="*/ 125604 h 2176276"/>
                <a:gd name="connsiteX10" fmla="*/ 1411242 w 3546517"/>
                <a:gd name="connsiteY10" fmla="*/ 261257 h 2176276"/>
                <a:gd name="connsiteX11" fmla="*/ 1823224 w 3546517"/>
                <a:gd name="connsiteY11" fmla="*/ 487345 h 2176276"/>
                <a:gd name="connsiteX12" fmla="*/ 1953853 w 3546517"/>
                <a:gd name="connsiteY12" fmla="*/ 567732 h 2176276"/>
                <a:gd name="connsiteX13" fmla="*/ 1994046 w 3546517"/>
                <a:gd name="connsiteY13" fmla="*/ 597877 h 2176276"/>
                <a:gd name="connsiteX14" fmla="*/ 2365835 w 3546517"/>
                <a:gd name="connsiteY14" fmla="*/ 628022 h 2176276"/>
                <a:gd name="connsiteX15" fmla="*/ 2777818 w 3546517"/>
                <a:gd name="connsiteY15" fmla="*/ 703384 h 2176276"/>
                <a:gd name="connsiteX16" fmla="*/ 3054147 w 3546517"/>
                <a:gd name="connsiteY16" fmla="*/ 768699 h 2176276"/>
                <a:gd name="connsiteX17" fmla="*/ 3224969 w 3546517"/>
                <a:gd name="connsiteY17" fmla="*/ 844061 h 2176276"/>
                <a:gd name="connsiteX18" fmla="*/ 3420912 w 3546517"/>
                <a:gd name="connsiteY18" fmla="*/ 989762 h 2176276"/>
                <a:gd name="connsiteX19" fmla="*/ 3435985 w 3546517"/>
                <a:gd name="connsiteY19" fmla="*/ 1060101 h 2176276"/>
                <a:gd name="connsiteX20" fmla="*/ 3451057 w 3546517"/>
                <a:gd name="connsiteY20" fmla="*/ 1160584 h 2176276"/>
                <a:gd name="connsiteX21" fmla="*/ 3435985 w 3546517"/>
                <a:gd name="connsiteY21" fmla="*/ 1190729 h 2176276"/>
                <a:gd name="connsiteX22" fmla="*/ 3476178 w 3546517"/>
                <a:gd name="connsiteY22" fmla="*/ 1240971 h 2176276"/>
                <a:gd name="connsiteX23" fmla="*/ 3506323 w 3546517"/>
                <a:gd name="connsiteY23" fmla="*/ 1301261 h 2176276"/>
                <a:gd name="connsiteX24" fmla="*/ 3506323 w 3546517"/>
                <a:gd name="connsiteY24" fmla="*/ 1376624 h 2176276"/>
                <a:gd name="connsiteX25" fmla="*/ 3541492 w 3546517"/>
                <a:gd name="connsiteY25" fmla="*/ 1436914 h 2176276"/>
                <a:gd name="connsiteX26" fmla="*/ 3531444 w 3546517"/>
                <a:gd name="connsiteY26" fmla="*/ 1547446 h 2176276"/>
                <a:gd name="connsiteX27" fmla="*/ 3511347 w 3546517"/>
                <a:gd name="connsiteY27" fmla="*/ 1627833 h 2176276"/>
                <a:gd name="connsiteX28" fmla="*/ 3531444 w 3546517"/>
                <a:gd name="connsiteY28" fmla="*/ 1718268 h 2176276"/>
                <a:gd name="connsiteX29" fmla="*/ 3546517 w 3546517"/>
                <a:gd name="connsiteY29" fmla="*/ 1753437 h 2176276"/>
                <a:gd name="connsiteX30" fmla="*/ 3425936 w 3546517"/>
                <a:gd name="connsiteY30" fmla="*/ 1813727 h 2176276"/>
                <a:gd name="connsiteX31" fmla="*/ 3425936 w 3546517"/>
                <a:gd name="connsiteY31" fmla="*/ 1813727 h 2176276"/>
                <a:gd name="connsiteX32" fmla="*/ 3340525 w 3546517"/>
                <a:gd name="connsiteY32" fmla="*/ 1874017 h 2176276"/>
                <a:gd name="connsiteX33" fmla="*/ 3003906 w 3546517"/>
                <a:gd name="connsiteY33" fmla="*/ 1879042 h 2176276"/>
                <a:gd name="connsiteX34" fmla="*/ 2828635 w 3546517"/>
                <a:gd name="connsiteY34" fmla="*/ 1877650 h 2176276"/>
                <a:gd name="connsiteX35" fmla="*/ 1986379 w 3546517"/>
                <a:gd name="connsiteY35" fmla="*/ 1858993 h 2176276"/>
                <a:gd name="connsiteX0" fmla="*/ 1965075 w 3525213"/>
                <a:gd name="connsiteY0" fmla="*/ 1858993 h 2176276"/>
                <a:gd name="connsiteX1" fmla="*/ 610849 w 3525213"/>
                <a:gd name="connsiteY1" fmla="*/ 1846676 h 2176276"/>
                <a:gd name="connsiteX2" fmla="*/ 615521 w 3525213"/>
                <a:gd name="connsiteY2" fmla="*/ 1070201 h 2176276"/>
                <a:gd name="connsiteX3" fmla="*/ 171187 w 3525213"/>
                <a:gd name="connsiteY3" fmla="*/ 1209079 h 2176276"/>
                <a:gd name="connsiteX4" fmla="*/ 174534 w 3525213"/>
                <a:gd name="connsiteY4" fmla="*/ 681395 h 2176276"/>
                <a:gd name="connsiteX5" fmla="*/ 618601 w 3525213"/>
                <a:gd name="connsiteY5" fmla="*/ 706184 h 2176276"/>
                <a:gd name="connsiteX6" fmla="*/ 621239 w 3525213"/>
                <a:gd name="connsiteY6" fmla="*/ 0 h 2176276"/>
                <a:gd name="connsiteX7" fmla="*/ 726747 w 3525213"/>
                <a:gd name="connsiteY7" fmla="*/ 20097 h 2176276"/>
                <a:gd name="connsiteX8" fmla="*/ 847327 w 3525213"/>
                <a:gd name="connsiteY8" fmla="*/ 40193 h 2176276"/>
                <a:gd name="connsiteX9" fmla="*/ 1133705 w 3525213"/>
                <a:gd name="connsiteY9" fmla="*/ 125604 h 2176276"/>
                <a:gd name="connsiteX10" fmla="*/ 1389938 w 3525213"/>
                <a:gd name="connsiteY10" fmla="*/ 261257 h 2176276"/>
                <a:gd name="connsiteX11" fmla="*/ 1801920 w 3525213"/>
                <a:gd name="connsiteY11" fmla="*/ 487345 h 2176276"/>
                <a:gd name="connsiteX12" fmla="*/ 1932549 w 3525213"/>
                <a:gd name="connsiteY12" fmla="*/ 567732 h 2176276"/>
                <a:gd name="connsiteX13" fmla="*/ 1972742 w 3525213"/>
                <a:gd name="connsiteY13" fmla="*/ 597877 h 2176276"/>
                <a:gd name="connsiteX14" fmla="*/ 2344531 w 3525213"/>
                <a:gd name="connsiteY14" fmla="*/ 628022 h 2176276"/>
                <a:gd name="connsiteX15" fmla="*/ 2756514 w 3525213"/>
                <a:gd name="connsiteY15" fmla="*/ 703384 h 2176276"/>
                <a:gd name="connsiteX16" fmla="*/ 3032843 w 3525213"/>
                <a:gd name="connsiteY16" fmla="*/ 768699 h 2176276"/>
                <a:gd name="connsiteX17" fmla="*/ 3203665 w 3525213"/>
                <a:gd name="connsiteY17" fmla="*/ 844061 h 2176276"/>
                <a:gd name="connsiteX18" fmla="*/ 3399608 w 3525213"/>
                <a:gd name="connsiteY18" fmla="*/ 989762 h 2176276"/>
                <a:gd name="connsiteX19" fmla="*/ 3414681 w 3525213"/>
                <a:gd name="connsiteY19" fmla="*/ 1060101 h 2176276"/>
                <a:gd name="connsiteX20" fmla="*/ 3429753 w 3525213"/>
                <a:gd name="connsiteY20" fmla="*/ 1160584 h 2176276"/>
                <a:gd name="connsiteX21" fmla="*/ 3414681 w 3525213"/>
                <a:gd name="connsiteY21" fmla="*/ 1190729 h 2176276"/>
                <a:gd name="connsiteX22" fmla="*/ 3454874 w 3525213"/>
                <a:gd name="connsiteY22" fmla="*/ 1240971 h 2176276"/>
                <a:gd name="connsiteX23" fmla="*/ 3485019 w 3525213"/>
                <a:gd name="connsiteY23" fmla="*/ 1301261 h 2176276"/>
                <a:gd name="connsiteX24" fmla="*/ 3485019 w 3525213"/>
                <a:gd name="connsiteY24" fmla="*/ 1376624 h 2176276"/>
                <a:gd name="connsiteX25" fmla="*/ 3520188 w 3525213"/>
                <a:gd name="connsiteY25" fmla="*/ 1436914 h 2176276"/>
                <a:gd name="connsiteX26" fmla="*/ 3510140 w 3525213"/>
                <a:gd name="connsiteY26" fmla="*/ 1547446 h 2176276"/>
                <a:gd name="connsiteX27" fmla="*/ 3490043 w 3525213"/>
                <a:gd name="connsiteY27" fmla="*/ 1627833 h 2176276"/>
                <a:gd name="connsiteX28" fmla="*/ 3510140 w 3525213"/>
                <a:gd name="connsiteY28" fmla="*/ 1718268 h 2176276"/>
                <a:gd name="connsiteX29" fmla="*/ 3525213 w 3525213"/>
                <a:gd name="connsiteY29" fmla="*/ 1753437 h 2176276"/>
                <a:gd name="connsiteX30" fmla="*/ 3404632 w 3525213"/>
                <a:gd name="connsiteY30" fmla="*/ 1813727 h 2176276"/>
                <a:gd name="connsiteX31" fmla="*/ 3404632 w 3525213"/>
                <a:gd name="connsiteY31" fmla="*/ 1813727 h 2176276"/>
                <a:gd name="connsiteX32" fmla="*/ 3319221 w 3525213"/>
                <a:gd name="connsiteY32" fmla="*/ 1874017 h 2176276"/>
                <a:gd name="connsiteX33" fmla="*/ 2982602 w 3525213"/>
                <a:gd name="connsiteY33" fmla="*/ 1879042 h 2176276"/>
                <a:gd name="connsiteX34" fmla="*/ 2807331 w 3525213"/>
                <a:gd name="connsiteY34" fmla="*/ 1877650 h 2176276"/>
                <a:gd name="connsiteX35" fmla="*/ 1965075 w 3525213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711794 w 3599767"/>
                <a:gd name="connsiteY10" fmla="*/ 395960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711794 w 3599767"/>
                <a:gd name="connsiteY9" fmla="*/ 395960 h 2176276"/>
                <a:gd name="connsiteX10" fmla="*/ 1876474 w 3599767"/>
                <a:gd name="connsiteY10" fmla="*/ 487345 h 2176276"/>
                <a:gd name="connsiteX11" fmla="*/ 2007103 w 3599767"/>
                <a:gd name="connsiteY11" fmla="*/ 567732 h 2176276"/>
                <a:gd name="connsiteX12" fmla="*/ 2047296 w 3599767"/>
                <a:gd name="connsiteY12" fmla="*/ 597877 h 2176276"/>
                <a:gd name="connsiteX13" fmla="*/ 2419085 w 3599767"/>
                <a:gd name="connsiteY13" fmla="*/ 628022 h 2176276"/>
                <a:gd name="connsiteX14" fmla="*/ 2831068 w 3599767"/>
                <a:gd name="connsiteY14" fmla="*/ 703384 h 2176276"/>
                <a:gd name="connsiteX15" fmla="*/ 3107397 w 3599767"/>
                <a:gd name="connsiteY15" fmla="*/ 768699 h 2176276"/>
                <a:gd name="connsiteX16" fmla="*/ 3278219 w 3599767"/>
                <a:gd name="connsiteY16" fmla="*/ 844061 h 2176276"/>
                <a:gd name="connsiteX17" fmla="*/ 3474162 w 3599767"/>
                <a:gd name="connsiteY17" fmla="*/ 989762 h 2176276"/>
                <a:gd name="connsiteX18" fmla="*/ 3489235 w 3599767"/>
                <a:gd name="connsiteY18" fmla="*/ 1060101 h 2176276"/>
                <a:gd name="connsiteX19" fmla="*/ 3504307 w 3599767"/>
                <a:gd name="connsiteY19" fmla="*/ 1160584 h 2176276"/>
                <a:gd name="connsiteX20" fmla="*/ 3489235 w 3599767"/>
                <a:gd name="connsiteY20" fmla="*/ 1190729 h 2176276"/>
                <a:gd name="connsiteX21" fmla="*/ 3529428 w 3599767"/>
                <a:gd name="connsiteY21" fmla="*/ 1240971 h 2176276"/>
                <a:gd name="connsiteX22" fmla="*/ 3559573 w 3599767"/>
                <a:gd name="connsiteY22" fmla="*/ 1301261 h 2176276"/>
                <a:gd name="connsiteX23" fmla="*/ 3559573 w 3599767"/>
                <a:gd name="connsiteY23" fmla="*/ 1376624 h 2176276"/>
                <a:gd name="connsiteX24" fmla="*/ 3594742 w 3599767"/>
                <a:gd name="connsiteY24" fmla="*/ 1436914 h 2176276"/>
                <a:gd name="connsiteX25" fmla="*/ 3584694 w 3599767"/>
                <a:gd name="connsiteY25" fmla="*/ 1547446 h 2176276"/>
                <a:gd name="connsiteX26" fmla="*/ 3564597 w 3599767"/>
                <a:gd name="connsiteY26" fmla="*/ 1627833 h 2176276"/>
                <a:gd name="connsiteX27" fmla="*/ 3584694 w 3599767"/>
                <a:gd name="connsiteY27" fmla="*/ 1718268 h 2176276"/>
                <a:gd name="connsiteX28" fmla="*/ 3599767 w 3599767"/>
                <a:gd name="connsiteY28" fmla="*/ 1753437 h 2176276"/>
                <a:gd name="connsiteX29" fmla="*/ 3479186 w 3599767"/>
                <a:gd name="connsiteY29" fmla="*/ 1813727 h 2176276"/>
                <a:gd name="connsiteX30" fmla="*/ 3479186 w 3599767"/>
                <a:gd name="connsiteY30" fmla="*/ 1813727 h 2176276"/>
                <a:gd name="connsiteX31" fmla="*/ 3393775 w 3599767"/>
                <a:gd name="connsiteY31" fmla="*/ 1874017 h 2176276"/>
                <a:gd name="connsiteX32" fmla="*/ 3057156 w 3599767"/>
                <a:gd name="connsiteY32" fmla="*/ 1879042 h 2176276"/>
                <a:gd name="connsiteX33" fmla="*/ 2881885 w 3599767"/>
                <a:gd name="connsiteY33" fmla="*/ 1877650 h 2176276"/>
                <a:gd name="connsiteX34" fmla="*/ 2039629 w 3599767"/>
                <a:gd name="connsiteY34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1711794 w 3599767"/>
                <a:gd name="connsiteY8" fmla="*/ 395960 h 2176276"/>
                <a:gd name="connsiteX9" fmla="*/ 1876474 w 3599767"/>
                <a:gd name="connsiteY9" fmla="*/ 487345 h 2176276"/>
                <a:gd name="connsiteX10" fmla="*/ 2007103 w 3599767"/>
                <a:gd name="connsiteY10" fmla="*/ 567732 h 2176276"/>
                <a:gd name="connsiteX11" fmla="*/ 2047296 w 3599767"/>
                <a:gd name="connsiteY11" fmla="*/ 597877 h 2176276"/>
                <a:gd name="connsiteX12" fmla="*/ 2419085 w 3599767"/>
                <a:gd name="connsiteY12" fmla="*/ 628022 h 2176276"/>
                <a:gd name="connsiteX13" fmla="*/ 2831068 w 3599767"/>
                <a:gd name="connsiteY13" fmla="*/ 703384 h 2176276"/>
                <a:gd name="connsiteX14" fmla="*/ 3107397 w 3599767"/>
                <a:gd name="connsiteY14" fmla="*/ 768699 h 2176276"/>
                <a:gd name="connsiteX15" fmla="*/ 3278219 w 3599767"/>
                <a:gd name="connsiteY15" fmla="*/ 844061 h 2176276"/>
                <a:gd name="connsiteX16" fmla="*/ 3474162 w 3599767"/>
                <a:gd name="connsiteY16" fmla="*/ 989762 h 2176276"/>
                <a:gd name="connsiteX17" fmla="*/ 3489235 w 3599767"/>
                <a:gd name="connsiteY17" fmla="*/ 1060101 h 2176276"/>
                <a:gd name="connsiteX18" fmla="*/ 3504307 w 3599767"/>
                <a:gd name="connsiteY18" fmla="*/ 1160584 h 2176276"/>
                <a:gd name="connsiteX19" fmla="*/ 3489235 w 3599767"/>
                <a:gd name="connsiteY19" fmla="*/ 1190729 h 2176276"/>
                <a:gd name="connsiteX20" fmla="*/ 3529428 w 3599767"/>
                <a:gd name="connsiteY20" fmla="*/ 1240971 h 2176276"/>
                <a:gd name="connsiteX21" fmla="*/ 3559573 w 3599767"/>
                <a:gd name="connsiteY21" fmla="*/ 1301261 h 2176276"/>
                <a:gd name="connsiteX22" fmla="*/ 3559573 w 3599767"/>
                <a:gd name="connsiteY22" fmla="*/ 1376624 h 2176276"/>
                <a:gd name="connsiteX23" fmla="*/ 3594742 w 3599767"/>
                <a:gd name="connsiteY23" fmla="*/ 1436914 h 2176276"/>
                <a:gd name="connsiteX24" fmla="*/ 3584694 w 3599767"/>
                <a:gd name="connsiteY24" fmla="*/ 1547446 h 2176276"/>
                <a:gd name="connsiteX25" fmla="*/ 3564597 w 3599767"/>
                <a:gd name="connsiteY25" fmla="*/ 1627833 h 2176276"/>
                <a:gd name="connsiteX26" fmla="*/ 3584694 w 3599767"/>
                <a:gd name="connsiteY26" fmla="*/ 1718268 h 2176276"/>
                <a:gd name="connsiteX27" fmla="*/ 3599767 w 3599767"/>
                <a:gd name="connsiteY27" fmla="*/ 1753437 h 2176276"/>
                <a:gd name="connsiteX28" fmla="*/ 3479186 w 3599767"/>
                <a:gd name="connsiteY28" fmla="*/ 1813727 h 2176276"/>
                <a:gd name="connsiteX29" fmla="*/ 3479186 w 3599767"/>
                <a:gd name="connsiteY29" fmla="*/ 1813727 h 2176276"/>
                <a:gd name="connsiteX30" fmla="*/ 3393775 w 3599767"/>
                <a:gd name="connsiteY30" fmla="*/ 1874017 h 2176276"/>
                <a:gd name="connsiteX31" fmla="*/ 3057156 w 3599767"/>
                <a:gd name="connsiteY31" fmla="*/ 1879042 h 2176276"/>
                <a:gd name="connsiteX32" fmla="*/ 2881885 w 3599767"/>
                <a:gd name="connsiteY32" fmla="*/ 1877650 h 2176276"/>
                <a:gd name="connsiteX33" fmla="*/ 2039629 w 3599767"/>
                <a:gd name="connsiteY33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1711794 w 3599767"/>
                <a:gd name="connsiteY7" fmla="*/ 395960 h 2176276"/>
                <a:gd name="connsiteX8" fmla="*/ 1876474 w 3599767"/>
                <a:gd name="connsiteY8" fmla="*/ 487345 h 2176276"/>
                <a:gd name="connsiteX9" fmla="*/ 2007103 w 3599767"/>
                <a:gd name="connsiteY9" fmla="*/ 567732 h 2176276"/>
                <a:gd name="connsiteX10" fmla="*/ 2047296 w 3599767"/>
                <a:gd name="connsiteY10" fmla="*/ 597877 h 2176276"/>
                <a:gd name="connsiteX11" fmla="*/ 2419085 w 3599767"/>
                <a:gd name="connsiteY11" fmla="*/ 628022 h 2176276"/>
                <a:gd name="connsiteX12" fmla="*/ 2831068 w 3599767"/>
                <a:gd name="connsiteY12" fmla="*/ 703384 h 2176276"/>
                <a:gd name="connsiteX13" fmla="*/ 3107397 w 3599767"/>
                <a:gd name="connsiteY13" fmla="*/ 768699 h 2176276"/>
                <a:gd name="connsiteX14" fmla="*/ 3278219 w 3599767"/>
                <a:gd name="connsiteY14" fmla="*/ 844061 h 2176276"/>
                <a:gd name="connsiteX15" fmla="*/ 3474162 w 3599767"/>
                <a:gd name="connsiteY15" fmla="*/ 989762 h 2176276"/>
                <a:gd name="connsiteX16" fmla="*/ 3489235 w 3599767"/>
                <a:gd name="connsiteY16" fmla="*/ 1060101 h 2176276"/>
                <a:gd name="connsiteX17" fmla="*/ 3504307 w 3599767"/>
                <a:gd name="connsiteY17" fmla="*/ 1160584 h 2176276"/>
                <a:gd name="connsiteX18" fmla="*/ 3489235 w 3599767"/>
                <a:gd name="connsiteY18" fmla="*/ 1190729 h 2176276"/>
                <a:gd name="connsiteX19" fmla="*/ 3529428 w 3599767"/>
                <a:gd name="connsiteY19" fmla="*/ 1240971 h 2176276"/>
                <a:gd name="connsiteX20" fmla="*/ 3559573 w 3599767"/>
                <a:gd name="connsiteY20" fmla="*/ 1301261 h 2176276"/>
                <a:gd name="connsiteX21" fmla="*/ 3559573 w 3599767"/>
                <a:gd name="connsiteY21" fmla="*/ 1376624 h 2176276"/>
                <a:gd name="connsiteX22" fmla="*/ 3594742 w 3599767"/>
                <a:gd name="connsiteY22" fmla="*/ 1436914 h 2176276"/>
                <a:gd name="connsiteX23" fmla="*/ 3584694 w 3599767"/>
                <a:gd name="connsiteY23" fmla="*/ 1547446 h 2176276"/>
                <a:gd name="connsiteX24" fmla="*/ 3564597 w 3599767"/>
                <a:gd name="connsiteY24" fmla="*/ 1627833 h 2176276"/>
                <a:gd name="connsiteX25" fmla="*/ 3584694 w 3599767"/>
                <a:gd name="connsiteY25" fmla="*/ 1718268 h 2176276"/>
                <a:gd name="connsiteX26" fmla="*/ 3599767 w 3599767"/>
                <a:gd name="connsiteY26" fmla="*/ 1753437 h 2176276"/>
                <a:gd name="connsiteX27" fmla="*/ 3479186 w 3599767"/>
                <a:gd name="connsiteY27" fmla="*/ 1813727 h 2176276"/>
                <a:gd name="connsiteX28" fmla="*/ 3479186 w 3599767"/>
                <a:gd name="connsiteY28" fmla="*/ 1813727 h 2176276"/>
                <a:gd name="connsiteX29" fmla="*/ 3393775 w 3599767"/>
                <a:gd name="connsiteY29" fmla="*/ 1874017 h 2176276"/>
                <a:gd name="connsiteX30" fmla="*/ 3057156 w 3599767"/>
                <a:gd name="connsiteY30" fmla="*/ 1879042 h 2176276"/>
                <a:gd name="connsiteX31" fmla="*/ 2881885 w 3599767"/>
                <a:gd name="connsiteY31" fmla="*/ 1877650 h 2176276"/>
                <a:gd name="connsiteX32" fmla="*/ 2039629 w 3599767"/>
                <a:gd name="connsiteY32" fmla="*/ 1858993 h 217627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698268 w 3599767"/>
                <a:gd name="connsiteY5" fmla="*/ 145990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22670 w 3599767"/>
                <a:gd name="connsiteY2" fmla="*/ 826566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0894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1858974 w 3419112"/>
                <a:gd name="connsiteY0" fmla="*/ 1463033 h 1780316"/>
                <a:gd name="connsiteX1" fmla="*/ 1532230 w 3419112"/>
                <a:gd name="connsiteY1" fmla="*/ 1456448 h 1780316"/>
                <a:gd name="connsiteX2" fmla="*/ 1533183 w 3419112"/>
                <a:gd name="connsiteY2" fmla="*/ 832298 h 1780316"/>
                <a:gd name="connsiteX3" fmla="*/ 1122009 w 3419112"/>
                <a:gd name="connsiteY3" fmla="*/ 767263 h 1780316"/>
                <a:gd name="connsiteX4" fmla="*/ 68433 w 3419112"/>
                <a:gd name="connsiteY4" fmla="*/ 285435 h 1780316"/>
                <a:gd name="connsiteX5" fmla="*/ 1521542 w 3419112"/>
                <a:gd name="connsiteY5" fmla="*/ 171784 h 1780316"/>
                <a:gd name="connsiteX6" fmla="*/ 1531139 w 3419112"/>
                <a:gd name="connsiteY6" fmla="*/ 0 h 1780316"/>
                <a:gd name="connsiteX7" fmla="*/ 1695819 w 3419112"/>
                <a:gd name="connsiteY7" fmla="*/ 91385 h 1780316"/>
                <a:gd name="connsiteX8" fmla="*/ 1826448 w 3419112"/>
                <a:gd name="connsiteY8" fmla="*/ 171772 h 1780316"/>
                <a:gd name="connsiteX9" fmla="*/ 1866641 w 3419112"/>
                <a:gd name="connsiteY9" fmla="*/ 201917 h 1780316"/>
                <a:gd name="connsiteX10" fmla="*/ 2238430 w 3419112"/>
                <a:gd name="connsiteY10" fmla="*/ 232062 h 1780316"/>
                <a:gd name="connsiteX11" fmla="*/ 2650413 w 3419112"/>
                <a:gd name="connsiteY11" fmla="*/ 307424 h 1780316"/>
                <a:gd name="connsiteX12" fmla="*/ 2926742 w 3419112"/>
                <a:gd name="connsiteY12" fmla="*/ 372739 h 1780316"/>
                <a:gd name="connsiteX13" fmla="*/ 3097564 w 3419112"/>
                <a:gd name="connsiteY13" fmla="*/ 448101 h 1780316"/>
                <a:gd name="connsiteX14" fmla="*/ 3293507 w 3419112"/>
                <a:gd name="connsiteY14" fmla="*/ 593802 h 1780316"/>
                <a:gd name="connsiteX15" fmla="*/ 3308580 w 3419112"/>
                <a:gd name="connsiteY15" fmla="*/ 664141 h 1780316"/>
                <a:gd name="connsiteX16" fmla="*/ 3323652 w 3419112"/>
                <a:gd name="connsiteY16" fmla="*/ 764624 h 1780316"/>
                <a:gd name="connsiteX17" fmla="*/ 3308580 w 3419112"/>
                <a:gd name="connsiteY17" fmla="*/ 794769 h 1780316"/>
                <a:gd name="connsiteX18" fmla="*/ 3348773 w 3419112"/>
                <a:gd name="connsiteY18" fmla="*/ 845011 h 1780316"/>
                <a:gd name="connsiteX19" fmla="*/ 3378918 w 3419112"/>
                <a:gd name="connsiteY19" fmla="*/ 905301 h 1780316"/>
                <a:gd name="connsiteX20" fmla="*/ 3378918 w 3419112"/>
                <a:gd name="connsiteY20" fmla="*/ 980664 h 1780316"/>
                <a:gd name="connsiteX21" fmla="*/ 3414087 w 3419112"/>
                <a:gd name="connsiteY21" fmla="*/ 1040954 h 1780316"/>
                <a:gd name="connsiteX22" fmla="*/ 3404039 w 3419112"/>
                <a:gd name="connsiteY22" fmla="*/ 1151486 h 1780316"/>
                <a:gd name="connsiteX23" fmla="*/ 3383942 w 3419112"/>
                <a:gd name="connsiteY23" fmla="*/ 1231873 h 1780316"/>
                <a:gd name="connsiteX24" fmla="*/ 3404039 w 3419112"/>
                <a:gd name="connsiteY24" fmla="*/ 1322308 h 1780316"/>
                <a:gd name="connsiteX25" fmla="*/ 3419112 w 3419112"/>
                <a:gd name="connsiteY25" fmla="*/ 1357477 h 1780316"/>
                <a:gd name="connsiteX26" fmla="*/ 3298531 w 3419112"/>
                <a:gd name="connsiteY26" fmla="*/ 1417767 h 1780316"/>
                <a:gd name="connsiteX27" fmla="*/ 3298531 w 3419112"/>
                <a:gd name="connsiteY27" fmla="*/ 1417767 h 1780316"/>
                <a:gd name="connsiteX28" fmla="*/ 3213120 w 3419112"/>
                <a:gd name="connsiteY28" fmla="*/ 1478057 h 1780316"/>
                <a:gd name="connsiteX29" fmla="*/ 2876501 w 3419112"/>
                <a:gd name="connsiteY29" fmla="*/ 1483082 h 1780316"/>
                <a:gd name="connsiteX30" fmla="*/ 2701230 w 3419112"/>
                <a:gd name="connsiteY30" fmla="*/ 1481690 h 1780316"/>
                <a:gd name="connsiteX31" fmla="*/ 1858974 w 3419112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75987 w 2561916"/>
                <a:gd name="connsiteY2" fmla="*/ 832298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81875 w 2561916"/>
                <a:gd name="connsiteY2" fmla="*/ 895350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4390 w 2564528"/>
                <a:gd name="connsiteY0" fmla="*/ 1463033 h 1780316"/>
                <a:gd name="connsiteX1" fmla="*/ 677646 w 2564528"/>
                <a:gd name="connsiteY1" fmla="*/ 1456448 h 1780316"/>
                <a:gd name="connsiteX2" fmla="*/ 684487 w 2564528"/>
                <a:gd name="connsiteY2" fmla="*/ 895350 h 1780316"/>
                <a:gd name="connsiteX3" fmla="*/ 261537 w 2564528"/>
                <a:gd name="connsiteY3" fmla="*/ 830316 h 1780316"/>
                <a:gd name="connsiteX4" fmla="*/ 235443 w 2564528"/>
                <a:gd name="connsiteY4" fmla="*/ 285435 h 1780316"/>
                <a:gd name="connsiteX5" fmla="*/ 666958 w 2564528"/>
                <a:gd name="connsiteY5" fmla="*/ 171784 h 1780316"/>
                <a:gd name="connsiteX6" fmla="*/ 676555 w 2564528"/>
                <a:gd name="connsiteY6" fmla="*/ 0 h 1780316"/>
                <a:gd name="connsiteX7" fmla="*/ 841235 w 2564528"/>
                <a:gd name="connsiteY7" fmla="*/ 91385 h 1780316"/>
                <a:gd name="connsiteX8" fmla="*/ 971864 w 2564528"/>
                <a:gd name="connsiteY8" fmla="*/ 171772 h 1780316"/>
                <a:gd name="connsiteX9" fmla="*/ 1012057 w 2564528"/>
                <a:gd name="connsiteY9" fmla="*/ 201917 h 1780316"/>
                <a:gd name="connsiteX10" fmla="*/ 1383846 w 2564528"/>
                <a:gd name="connsiteY10" fmla="*/ 232062 h 1780316"/>
                <a:gd name="connsiteX11" fmla="*/ 1795829 w 2564528"/>
                <a:gd name="connsiteY11" fmla="*/ 307424 h 1780316"/>
                <a:gd name="connsiteX12" fmla="*/ 2072158 w 2564528"/>
                <a:gd name="connsiteY12" fmla="*/ 372739 h 1780316"/>
                <a:gd name="connsiteX13" fmla="*/ 2242980 w 2564528"/>
                <a:gd name="connsiteY13" fmla="*/ 448101 h 1780316"/>
                <a:gd name="connsiteX14" fmla="*/ 2438923 w 2564528"/>
                <a:gd name="connsiteY14" fmla="*/ 593802 h 1780316"/>
                <a:gd name="connsiteX15" fmla="*/ 2453996 w 2564528"/>
                <a:gd name="connsiteY15" fmla="*/ 664141 h 1780316"/>
                <a:gd name="connsiteX16" fmla="*/ 2469068 w 2564528"/>
                <a:gd name="connsiteY16" fmla="*/ 764624 h 1780316"/>
                <a:gd name="connsiteX17" fmla="*/ 2453996 w 2564528"/>
                <a:gd name="connsiteY17" fmla="*/ 794769 h 1780316"/>
                <a:gd name="connsiteX18" fmla="*/ 2494189 w 2564528"/>
                <a:gd name="connsiteY18" fmla="*/ 845011 h 1780316"/>
                <a:gd name="connsiteX19" fmla="*/ 2524334 w 2564528"/>
                <a:gd name="connsiteY19" fmla="*/ 905301 h 1780316"/>
                <a:gd name="connsiteX20" fmla="*/ 2524334 w 2564528"/>
                <a:gd name="connsiteY20" fmla="*/ 980664 h 1780316"/>
                <a:gd name="connsiteX21" fmla="*/ 2559503 w 2564528"/>
                <a:gd name="connsiteY21" fmla="*/ 1040954 h 1780316"/>
                <a:gd name="connsiteX22" fmla="*/ 2549455 w 2564528"/>
                <a:gd name="connsiteY22" fmla="*/ 1151486 h 1780316"/>
                <a:gd name="connsiteX23" fmla="*/ 2529358 w 2564528"/>
                <a:gd name="connsiteY23" fmla="*/ 1231873 h 1780316"/>
                <a:gd name="connsiteX24" fmla="*/ 2549455 w 2564528"/>
                <a:gd name="connsiteY24" fmla="*/ 1322308 h 1780316"/>
                <a:gd name="connsiteX25" fmla="*/ 2564528 w 2564528"/>
                <a:gd name="connsiteY25" fmla="*/ 1357477 h 1780316"/>
                <a:gd name="connsiteX26" fmla="*/ 2443947 w 2564528"/>
                <a:gd name="connsiteY26" fmla="*/ 1417767 h 1780316"/>
                <a:gd name="connsiteX27" fmla="*/ 2443947 w 2564528"/>
                <a:gd name="connsiteY27" fmla="*/ 1417767 h 1780316"/>
                <a:gd name="connsiteX28" fmla="*/ 2358536 w 2564528"/>
                <a:gd name="connsiteY28" fmla="*/ 1478057 h 1780316"/>
                <a:gd name="connsiteX29" fmla="*/ 2021917 w 2564528"/>
                <a:gd name="connsiteY29" fmla="*/ 1483082 h 1780316"/>
                <a:gd name="connsiteX30" fmla="*/ 1846646 w 2564528"/>
                <a:gd name="connsiteY30" fmla="*/ 1481690 h 1780316"/>
                <a:gd name="connsiteX31" fmla="*/ 1004390 w 2564528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51163 w 2548733"/>
                <a:gd name="connsiteY5" fmla="*/ 171784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5884 w 2548733"/>
                <a:gd name="connsiteY5" fmla="*/ 223373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2940 w 2548733"/>
                <a:gd name="connsiteY5" fmla="*/ 243435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30286 w 2390424"/>
                <a:gd name="connsiteY0" fmla="*/ 1463033 h 1780316"/>
                <a:gd name="connsiteX1" fmla="*/ 503542 w 2390424"/>
                <a:gd name="connsiteY1" fmla="*/ 1456448 h 1780316"/>
                <a:gd name="connsiteX2" fmla="*/ 510383 w 2390424"/>
                <a:gd name="connsiteY2" fmla="*/ 895350 h 1780316"/>
                <a:gd name="connsiteX3" fmla="*/ 208283 w 2390424"/>
                <a:gd name="connsiteY3" fmla="*/ 779166 h 1780316"/>
                <a:gd name="connsiteX4" fmla="*/ 290445 w 2390424"/>
                <a:gd name="connsiteY4" fmla="*/ 379576 h 1780316"/>
                <a:gd name="connsiteX5" fmla="*/ 504631 w 2390424"/>
                <a:gd name="connsiteY5" fmla="*/ 243435 h 1780316"/>
                <a:gd name="connsiteX6" fmla="*/ 502451 w 2390424"/>
                <a:gd name="connsiteY6" fmla="*/ 0 h 1780316"/>
                <a:gd name="connsiteX7" fmla="*/ 667131 w 2390424"/>
                <a:gd name="connsiteY7" fmla="*/ 91385 h 1780316"/>
                <a:gd name="connsiteX8" fmla="*/ 797760 w 2390424"/>
                <a:gd name="connsiteY8" fmla="*/ 171772 h 1780316"/>
                <a:gd name="connsiteX9" fmla="*/ 837953 w 2390424"/>
                <a:gd name="connsiteY9" fmla="*/ 201917 h 1780316"/>
                <a:gd name="connsiteX10" fmla="*/ 1209742 w 2390424"/>
                <a:gd name="connsiteY10" fmla="*/ 232062 h 1780316"/>
                <a:gd name="connsiteX11" fmla="*/ 1621725 w 2390424"/>
                <a:gd name="connsiteY11" fmla="*/ 307424 h 1780316"/>
                <a:gd name="connsiteX12" fmla="*/ 1898054 w 2390424"/>
                <a:gd name="connsiteY12" fmla="*/ 372739 h 1780316"/>
                <a:gd name="connsiteX13" fmla="*/ 2068876 w 2390424"/>
                <a:gd name="connsiteY13" fmla="*/ 448101 h 1780316"/>
                <a:gd name="connsiteX14" fmla="*/ 2264819 w 2390424"/>
                <a:gd name="connsiteY14" fmla="*/ 593802 h 1780316"/>
                <a:gd name="connsiteX15" fmla="*/ 2279892 w 2390424"/>
                <a:gd name="connsiteY15" fmla="*/ 664141 h 1780316"/>
                <a:gd name="connsiteX16" fmla="*/ 2294964 w 2390424"/>
                <a:gd name="connsiteY16" fmla="*/ 764624 h 1780316"/>
                <a:gd name="connsiteX17" fmla="*/ 2279892 w 2390424"/>
                <a:gd name="connsiteY17" fmla="*/ 794769 h 1780316"/>
                <a:gd name="connsiteX18" fmla="*/ 2320085 w 2390424"/>
                <a:gd name="connsiteY18" fmla="*/ 845011 h 1780316"/>
                <a:gd name="connsiteX19" fmla="*/ 2350230 w 2390424"/>
                <a:gd name="connsiteY19" fmla="*/ 905301 h 1780316"/>
                <a:gd name="connsiteX20" fmla="*/ 2350230 w 2390424"/>
                <a:gd name="connsiteY20" fmla="*/ 980664 h 1780316"/>
                <a:gd name="connsiteX21" fmla="*/ 2385399 w 2390424"/>
                <a:gd name="connsiteY21" fmla="*/ 1040954 h 1780316"/>
                <a:gd name="connsiteX22" fmla="*/ 2375351 w 2390424"/>
                <a:gd name="connsiteY22" fmla="*/ 1151486 h 1780316"/>
                <a:gd name="connsiteX23" fmla="*/ 2355254 w 2390424"/>
                <a:gd name="connsiteY23" fmla="*/ 1231873 h 1780316"/>
                <a:gd name="connsiteX24" fmla="*/ 2375351 w 2390424"/>
                <a:gd name="connsiteY24" fmla="*/ 1322308 h 1780316"/>
                <a:gd name="connsiteX25" fmla="*/ 2390424 w 2390424"/>
                <a:gd name="connsiteY25" fmla="*/ 1357477 h 1780316"/>
                <a:gd name="connsiteX26" fmla="*/ 2269843 w 2390424"/>
                <a:gd name="connsiteY26" fmla="*/ 1417767 h 1780316"/>
                <a:gd name="connsiteX27" fmla="*/ 2269843 w 2390424"/>
                <a:gd name="connsiteY27" fmla="*/ 1417767 h 1780316"/>
                <a:gd name="connsiteX28" fmla="*/ 2184432 w 2390424"/>
                <a:gd name="connsiteY28" fmla="*/ 1478057 h 1780316"/>
                <a:gd name="connsiteX29" fmla="*/ 1847813 w 2390424"/>
                <a:gd name="connsiteY29" fmla="*/ 1483082 h 1780316"/>
                <a:gd name="connsiteX30" fmla="*/ 1672542 w 2390424"/>
                <a:gd name="connsiteY30" fmla="*/ 1481690 h 1780316"/>
                <a:gd name="connsiteX31" fmla="*/ 830286 w 2390424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14740" h="1780316">
                  <a:moveTo>
                    <a:pt x="754602" y="1463033"/>
                  </a:moveTo>
                  <a:lnTo>
                    <a:pt x="427858" y="1456448"/>
                  </a:lnTo>
                  <a:cubicBezTo>
                    <a:pt x="428176" y="1248398"/>
                    <a:pt x="434381" y="1103400"/>
                    <a:pt x="434699" y="895350"/>
                  </a:cubicBezTo>
                  <a:cubicBezTo>
                    <a:pt x="428028" y="749207"/>
                    <a:pt x="373668" y="706829"/>
                    <a:pt x="237686" y="779166"/>
                  </a:cubicBezTo>
                  <a:cubicBezTo>
                    <a:pt x="-70980" y="943297"/>
                    <a:pt x="-93840" y="204874"/>
                    <a:pt x="256796" y="359115"/>
                  </a:cubicBezTo>
                  <a:cubicBezTo>
                    <a:pt x="410748" y="465524"/>
                    <a:pt x="434296" y="328072"/>
                    <a:pt x="428947" y="243435"/>
                  </a:cubicBezTo>
                  <a:cubicBezTo>
                    <a:pt x="428220" y="162290"/>
                    <a:pt x="427494" y="81145"/>
                    <a:pt x="426767" y="0"/>
                  </a:cubicBezTo>
                  <a:lnTo>
                    <a:pt x="591447" y="91385"/>
                  </a:lnTo>
                  <a:lnTo>
                    <a:pt x="722076" y="171772"/>
                  </a:lnTo>
                  <a:lnTo>
                    <a:pt x="762269" y="201917"/>
                  </a:lnTo>
                  <a:cubicBezTo>
                    <a:pt x="830933" y="211965"/>
                    <a:pt x="1003429" y="214478"/>
                    <a:pt x="1134058" y="232062"/>
                  </a:cubicBezTo>
                  <a:cubicBezTo>
                    <a:pt x="1264687" y="249646"/>
                    <a:pt x="1453931" y="285652"/>
                    <a:pt x="1546041" y="307424"/>
                  </a:cubicBezTo>
                  <a:lnTo>
                    <a:pt x="1822370" y="372739"/>
                  </a:lnTo>
                  <a:cubicBezTo>
                    <a:pt x="1896895" y="396185"/>
                    <a:pt x="1927878" y="399534"/>
                    <a:pt x="1993192" y="448101"/>
                  </a:cubicBezTo>
                  <a:lnTo>
                    <a:pt x="2189135" y="593802"/>
                  </a:lnTo>
                  <a:lnTo>
                    <a:pt x="2204208" y="664141"/>
                  </a:lnTo>
                  <a:lnTo>
                    <a:pt x="2219280" y="764624"/>
                  </a:lnTo>
                  <a:lnTo>
                    <a:pt x="2204208" y="794769"/>
                  </a:lnTo>
                  <a:lnTo>
                    <a:pt x="2244401" y="845011"/>
                  </a:lnTo>
                  <a:lnTo>
                    <a:pt x="2274546" y="905301"/>
                  </a:lnTo>
                  <a:lnTo>
                    <a:pt x="2274546" y="980664"/>
                  </a:lnTo>
                  <a:lnTo>
                    <a:pt x="2309715" y="1040954"/>
                  </a:lnTo>
                  <a:lnTo>
                    <a:pt x="2299667" y="1151486"/>
                  </a:lnTo>
                  <a:lnTo>
                    <a:pt x="2279570" y="1231873"/>
                  </a:lnTo>
                  <a:lnTo>
                    <a:pt x="2299667" y="1322308"/>
                  </a:lnTo>
                  <a:lnTo>
                    <a:pt x="2314740" y="1357477"/>
                  </a:lnTo>
                  <a:lnTo>
                    <a:pt x="2194159" y="1417767"/>
                  </a:lnTo>
                  <a:lnTo>
                    <a:pt x="2194159" y="1417767"/>
                  </a:lnTo>
                  <a:lnTo>
                    <a:pt x="2108748" y="1478057"/>
                  </a:lnTo>
                  <a:lnTo>
                    <a:pt x="1772129" y="1483082"/>
                  </a:lnTo>
                  <a:lnTo>
                    <a:pt x="1596858" y="1481690"/>
                  </a:lnTo>
                  <a:cubicBezTo>
                    <a:pt x="1578085" y="1718065"/>
                    <a:pt x="985540" y="2023629"/>
                    <a:pt x="754602" y="1463033"/>
                  </a:cubicBezTo>
                  <a:close/>
                </a:path>
              </a:pathLst>
            </a:custGeom>
            <a:solidFill>
              <a:srgbClr val="6E558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383A94A-F65A-4D34-B852-D824DB6D0278}"/>
                </a:ext>
              </a:extLst>
            </p:cNvPr>
            <p:cNvSpPr/>
            <p:nvPr/>
          </p:nvSpPr>
          <p:spPr>
            <a:xfrm>
              <a:off x="914942" y="3128513"/>
              <a:ext cx="2862470" cy="12309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Software Update</a:t>
              </a:r>
              <a:b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Management </a:t>
              </a:r>
              <a:b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System </a:t>
              </a:r>
              <a:b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sz="135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sz="1350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6" name="Freeform 39">
              <a:extLst>
                <a:ext uri="{FF2B5EF4-FFF2-40B4-BE49-F238E27FC236}">
                  <a16:creationId xmlns:a16="http://schemas.microsoft.com/office/drawing/2014/main" id="{B96A1A02-8706-475A-941B-6C6123DB6B0C}"/>
                </a:ext>
              </a:extLst>
            </p:cNvPr>
            <p:cNvSpPr/>
            <p:nvPr/>
          </p:nvSpPr>
          <p:spPr>
            <a:xfrm flipH="1">
              <a:off x="5239868" y="2103850"/>
              <a:ext cx="2946298" cy="2760861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7153 h 2237385"/>
                <a:gd name="connsiteX1" fmla="*/ 75363 w 5933552"/>
                <a:gd name="connsiteY1" fmla="*/ 1086041 h 2237385"/>
                <a:gd name="connsiteX2" fmla="*/ 45218 w 5933552"/>
                <a:gd name="connsiteY2" fmla="*/ 1075992 h 2237385"/>
                <a:gd name="connsiteX3" fmla="*/ 95459 w 5933552"/>
                <a:gd name="connsiteY3" fmla="*/ 890098 h 2237385"/>
                <a:gd name="connsiteX4" fmla="*/ 80387 w 5933552"/>
                <a:gd name="connsiteY4" fmla="*/ 774542 h 2237385"/>
                <a:gd name="connsiteX5" fmla="*/ 85411 w 5933552"/>
                <a:gd name="connsiteY5" fmla="*/ 719276 h 2237385"/>
                <a:gd name="connsiteX6" fmla="*/ 105508 w 5933552"/>
                <a:gd name="connsiteY6" fmla="*/ 699179 h 2237385"/>
                <a:gd name="connsiteX7" fmla="*/ 135653 w 5933552"/>
                <a:gd name="connsiteY7" fmla="*/ 679082 h 2237385"/>
                <a:gd name="connsiteX8" fmla="*/ 467248 w 5933552"/>
                <a:gd name="connsiteY8" fmla="*/ 332414 h 2237385"/>
                <a:gd name="connsiteX9" fmla="*/ 472272 w 5933552"/>
                <a:gd name="connsiteY9" fmla="*/ 287197 h 2237385"/>
                <a:gd name="connsiteX10" fmla="*/ 442127 w 5933552"/>
                <a:gd name="connsiteY10" fmla="*/ 262076 h 2237385"/>
                <a:gd name="connsiteX11" fmla="*/ 406958 w 5933552"/>
                <a:gd name="connsiteY11" fmla="*/ 231931 h 2237385"/>
                <a:gd name="connsiteX12" fmla="*/ 406958 w 5933552"/>
                <a:gd name="connsiteY12" fmla="*/ 206810 h 2237385"/>
                <a:gd name="connsiteX13" fmla="*/ 462224 w 5933552"/>
                <a:gd name="connsiteY13" fmla="*/ 196762 h 2237385"/>
                <a:gd name="connsiteX14" fmla="*/ 864158 w 5933552"/>
                <a:gd name="connsiteY14" fmla="*/ 146520 h 2237385"/>
                <a:gd name="connsiteX15" fmla="*/ 999811 w 5933552"/>
                <a:gd name="connsiteY15" fmla="*/ 91254 h 2237385"/>
                <a:gd name="connsiteX16" fmla="*/ 1024932 w 5933552"/>
                <a:gd name="connsiteY16" fmla="*/ 81206 h 2237385"/>
                <a:gd name="connsiteX17" fmla="*/ 999811 w 5933552"/>
                <a:gd name="connsiteY17" fmla="*/ 30964 h 2237385"/>
                <a:gd name="connsiteX18" fmla="*/ 1070149 w 5933552"/>
                <a:gd name="connsiteY18" fmla="*/ 35988 h 2237385"/>
                <a:gd name="connsiteX19" fmla="*/ 1130439 w 5933552"/>
                <a:gd name="connsiteY19" fmla="*/ 56085 h 2237385"/>
                <a:gd name="connsiteX20" fmla="*/ 1160585 w 5933552"/>
                <a:gd name="connsiteY20" fmla="*/ 66133 h 2237385"/>
                <a:gd name="connsiteX21" fmla="*/ 1683099 w 5933552"/>
                <a:gd name="connsiteY21" fmla="*/ 15891 h 2237385"/>
                <a:gd name="connsiteX22" fmla="*/ 1966442 w 5933552"/>
                <a:gd name="connsiteY22" fmla="*/ 0 h 2237385"/>
                <a:gd name="connsiteX23" fmla="*/ 2306097 w 5933552"/>
                <a:gd name="connsiteY23" fmla="*/ 5843 h 2237385"/>
                <a:gd name="connsiteX24" fmla="*/ 3029578 w 5933552"/>
                <a:gd name="connsiteY24" fmla="*/ 61109 h 2237385"/>
                <a:gd name="connsiteX25" fmla="*/ 3135086 w 5933552"/>
                <a:gd name="connsiteY25" fmla="*/ 81206 h 2237385"/>
                <a:gd name="connsiteX26" fmla="*/ 3255666 w 5933552"/>
                <a:gd name="connsiteY26" fmla="*/ 101302 h 2237385"/>
                <a:gd name="connsiteX27" fmla="*/ 3542044 w 5933552"/>
                <a:gd name="connsiteY27" fmla="*/ 186713 h 2237385"/>
                <a:gd name="connsiteX28" fmla="*/ 3798277 w 5933552"/>
                <a:gd name="connsiteY28" fmla="*/ 322366 h 2237385"/>
                <a:gd name="connsiteX29" fmla="*/ 4210259 w 5933552"/>
                <a:gd name="connsiteY29" fmla="*/ 548454 h 2237385"/>
                <a:gd name="connsiteX30" fmla="*/ 4340888 w 5933552"/>
                <a:gd name="connsiteY30" fmla="*/ 628841 h 2237385"/>
                <a:gd name="connsiteX31" fmla="*/ 4381081 w 5933552"/>
                <a:gd name="connsiteY31" fmla="*/ 658986 h 2237385"/>
                <a:gd name="connsiteX32" fmla="*/ 4752870 w 5933552"/>
                <a:gd name="connsiteY32" fmla="*/ 689131 h 2237385"/>
                <a:gd name="connsiteX33" fmla="*/ 5164853 w 5933552"/>
                <a:gd name="connsiteY33" fmla="*/ 764493 h 2237385"/>
                <a:gd name="connsiteX34" fmla="*/ 5441182 w 5933552"/>
                <a:gd name="connsiteY34" fmla="*/ 829808 h 2237385"/>
                <a:gd name="connsiteX35" fmla="*/ 5612004 w 5933552"/>
                <a:gd name="connsiteY35" fmla="*/ 905170 h 2237385"/>
                <a:gd name="connsiteX36" fmla="*/ 5807947 w 5933552"/>
                <a:gd name="connsiteY36" fmla="*/ 1050871 h 2237385"/>
                <a:gd name="connsiteX37" fmla="*/ 5823020 w 5933552"/>
                <a:gd name="connsiteY37" fmla="*/ 1121210 h 2237385"/>
                <a:gd name="connsiteX38" fmla="*/ 5838092 w 5933552"/>
                <a:gd name="connsiteY38" fmla="*/ 1221693 h 2237385"/>
                <a:gd name="connsiteX39" fmla="*/ 5823020 w 5933552"/>
                <a:gd name="connsiteY39" fmla="*/ 1251838 h 2237385"/>
                <a:gd name="connsiteX40" fmla="*/ 5863213 w 5933552"/>
                <a:gd name="connsiteY40" fmla="*/ 1302080 h 2237385"/>
                <a:gd name="connsiteX41" fmla="*/ 5893358 w 5933552"/>
                <a:gd name="connsiteY41" fmla="*/ 1362370 h 2237385"/>
                <a:gd name="connsiteX42" fmla="*/ 5893358 w 5933552"/>
                <a:gd name="connsiteY42" fmla="*/ 1437733 h 2237385"/>
                <a:gd name="connsiteX43" fmla="*/ 5928527 w 5933552"/>
                <a:gd name="connsiteY43" fmla="*/ 1498023 h 2237385"/>
                <a:gd name="connsiteX44" fmla="*/ 5918479 w 5933552"/>
                <a:gd name="connsiteY44" fmla="*/ 1608555 h 2237385"/>
                <a:gd name="connsiteX45" fmla="*/ 5898382 w 5933552"/>
                <a:gd name="connsiteY45" fmla="*/ 1688942 h 2237385"/>
                <a:gd name="connsiteX46" fmla="*/ 5918479 w 5933552"/>
                <a:gd name="connsiteY46" fmla="*/ 1779377 h 2237385"/>
                <a:gd name="connsiteX47" fmla="*/ 5933552 w 5933552"/>
                <a:gd name="connsiteY47" fmla="*/ 1814546 h 2237385"/>
                <a:gd name="connsiteX48" fmla="*/ 5812971 w 5933552"/>
                <a:gd name="connsiteY48" fmla="*/ 1874836 h 2237385"/>
                <a:gd name="connsiteX49" fmla="*/ 5812971 w 5933552"/>
                <a:gd name="connsiteY49" fmla="*/ 1874836 h 2237385"/>
                <a:gd name="connsiteX50" fmla="*/ 5727560 w 5933552"/>
                <a:gd name="connsiteY50" fmla="*/ 1935126 h 2237385"/>
                <a:gd name="connsiteX51" fmla="*/ 5390941 w 5933552"/>
                <a:gd name="connsiteY51" fmla="*/ 1940151 h 2237385"/>
                <a:gd name="connsiteX52" fmla="*/ 5215670 w 5933552"/>
                <a:gd name="connsiteY52" fmla="*/ 1938759 h 2237385"/>
                <a:gd name="connsiteX53" fmla="*/ 4373414 w 5933552"/>
                <a:gd name="connsiteY53" fmla="*/ 1920102 h 2237385"/>
                <a:gd name="connsiteX54" fmla="*/ 1498817 w 5933552"/>
                <a:gd name="connsiteY54" fmla="*/ 1894707 h 2237385"/>
                <a:gd name="connsiteX55" fmla="*/ 619914 w 5933552"/>
                <a:gd name="connsiteY55" fmla="*/ 1839667 h 2237385"/>
                <a:gd name="connsiteX56" fmla="*/ 281354 w 5933552"/>
                <a:gd name="connsiteY56" fmla="*/ 1839667 h 2237385"/>
                <a:gd name="connsiteX57" fmla="*/ 130629 w 5933552"/>
                <a:gd name="connsiteY57" fmla="*/ 1764304 h 2237385"/>
                <a:gd name="connsiteX58" fmla="*/ 10048 w 5933552"/>
                <a:gd name="connsiteY58" fmla="*/ 1683918 h 2237385"/>
                <a:gd name="connsiteX59" fmla="*/ 0 w 5933552"/>
                <a:gd name="connsiteY59" fmla="*/ 1543241 h 2237385"/>
                <a:gd name="connsiteX60" fmla="*/ 15072 w 5933552"/>
                <a:gd name="connsiteY60" fmla="*/ 1492999 h 2237385"/>
                <a:gd name="connsiteX61" fmla="*/ 15072 w 5933552"/>
                <a:gd name="connsiteY61" fmla="*/ 1437733 h 2237385"/>
                <a:gd name="connsiteX62" fmla="*/ 25121 w 5933552"/>
                <a:gd name="connsiteY62" fmla="*/ 1387491 h 2237385"/>
                <a:gd name="connsiteX63" fmla="*/ 40193 w 5933552"/>
                <a:gd name="connsiteY63" fmla="*/ 1362370 h 2237385"/>
                <a:gd name="connsiteX64" fmla="*/ 65314 w 5933552"/>
                <a:gd name="connsiteY64" fmla="*/ 1317153 h 2237385"/>
                <a:gd name="connsiteX0" fmla="*/ 65314 w 5933552"/>
                <a:gd name="connsiteY0" fmla="*/ 1314186 h 2234418"/>
                <a:gd name="connsiteX1" fmla="*/ 75363 w 5933552"/>
                <a:gd name="connsiteY1" fmla="*/ 1083074 h 2234418"/>
                <a:gd name="connsiteX2" fmla="*/ 45218 w 5933552"/>
                <a:gd name="connsiteY2" fmla="*/ 1073025 h 2234418"/>
                <a:gd name="connsiteX3" fmla="*/ 95459 w 5933552"/>
                <a:gd name="connsiteY3" fmla="*/ 887131 h 2234418"/>
                <a:gd name="connsiteX4" fmla="*/ 80387 w 5933552"/>
                <a:gd name="connsiteY4" fmla="*/ 771575 h 2234418"/>
                <a:gd name="connsiteX5" fmla="*/ 85411 w 5933552"/>
                <a:gd name="connsiteY5" fmla="*/ 716309 h 2234418"/>
                <a:gd name="connsiteX6" fmla="*/ 105508 w 5933552"/>
                <a:gd name="connsiteY6" fmla="*/ 696212 h 2234418"/>
                <a:gd name="connsiteX7" fmla="*/ 135653 w 5933552"/>
                <a:gd name="connsiteY7" fmla="*/ 676115 h 2234418"/>
                <a:gd name="connsiteX8" fmla="*/ 467248 w 5933552"/>
                <a:gd name="connsiteY8" fmla="*/ 329447 h 2234418"/>
                <a:gd name="connsiteX9" fmla="*/ 472272 w 5933552"/>
                <a:gd name="connsiteY9" fmla="*/ 284230 h 2234418"/>
                <a:gd name="connsiteX10" fmla="*/ 442127 w 5933552"/>
                <a:gd name="connsiteY10" fmla="*/ 259109 h 2234418"/>
                <a:gd name="connsiteX11" fmla="*/ 406958 w 5933552"/>
                <a:gd name="connsiteY11" fmla="*/ 228964 h 2234418"/>
                <a:gd name="connsiteX12" fmla="*/ 406958 w 5933552"/>
                <a:gd name="connsiteY12" fmla="*/ 203843 h 2234418"/>
                <a:gd name="connsiteX13" fmla="*/ 462224 w 5933552"/>
                <a:gd name="connsiteY13" fmla="*/ 193795 h 2234418"/>
                <a:gd name="connsiteX14" fmla="*/ 864158 w 5933552"/>
                <a:gd name="connsiteY14" fmla="*/ 143553 h 2234418"/>
                <a:gd name="connsiteX15" fmla="*/ 999811 w 5933552"/>
                <a:gd name="connsiteY15" fmla="*/ 88287 h 2234418"/>
                <a:gd name="connsiteX16" fmla="*/ 1024932 w 5933552"/>
                <a:gd name="connsiteY16" fmla="*/ 78239 h 2234418"/>
                <a:gd name="connsiteX17" fmla="*/ 999811 w 5933552"/>
                <a:gd name="connsiteY17" fmla="*/ 27997 h 2234418"/>
                <a:gd name="connsiteX18" fmla="*/ 1070149 w 5933552"/>
                <a:gd name="connsiteY18" fmla="*/ 33021 h 2234418"/>
                <a:gd name="connsiteX19" fmla="*/ 1130439 w 5933552"/>
                <a:gd name="connsiteY19" fmla="*/ 53118 h 2234418"/>
                <a:gd name="connsiteX20" fmla="*/ 1160585 w 5933552"/>
                <a:gd name="connsiteY20" fmla="*/ 63166 h 2234418"/>
                <a:gd name="connsiteX21" fmla="*/ 1683099 w 5933552"/>
                <a:gd name="connsiteY21" fmla="*/ 12924 h 2234418"/>
                <a:gd name="connsiteX22" fmla="*/ 1966443 w 5933552"/>
                <a:gd name="connsiteY22" fmla="*/ 8497 h 2234418"/>
                <a:gd name="connsiteX23" fmla="*/ 2306097 w 5933552"/>
                <a:gd name="connsiteY23" fmla="*/ 2876 h 2234418"/>
                <a:gd name="connsiteX24" fmla="*/ 3029578 w 5933552"/>
                <a:gd name="connsiteY24" fmla="*/ 58142 h 2234418"/>
                <a:gd name="connsiteX25" fmla="*/ 3135086 w 5933552"/>
                <a:gd name="connsiteY25" fmla="*/ 78239 h 2234418"/>
                <a:gd name="connsiteX26" fmla="*/ 3255666 w 5933552"/>
                <a:gd name="connsiteY26" fmla="*/ 98335 h 2234418"/>
                <a:gd name="connsiteX27" fmla="*/ 3542044 w 5933552"/>
                <a:gd name="connsiteY27" fmla="*/ 183746 h 2234418"/>
                <a:gd name="connsiteX28" fmla="*/ 3798277 w 5933552"/>
                <a:gd name="connsiteY28" fmla="*/ 319399 h 2234418"/>
                <a:gd name="connsiteX29" fmla="*/ 4210259 w 5933552"/>
                <a:gd name="connsiteY29" fmla="*/ 545487 h 2234418"/>
                <a:gd name="connsiteX30" fmla="*/ 4340888 w 5933552"/>
                <a:gd name="connsiteY30" fmla="*/ 625874 h 2234418"/>
                <a:gd name="connsiteX31" fmla="*/ 4381081 w 5933552"/>
                <a:gd name="connsiteY31" fmla="*/ 656019 h 2234418"/>
                <a:gd name="connsiteX32" fmla="*/ 4752870 w 5933552"/>
                <a:gd name="connsiteY32" fmla="*/ 686164 h 2234418"/>
                <a:gd name="connsiteX33" fmla="*/ 5164853 w 5933552"/>
                <a:gd name="connsiteY33" fmla="*/ 761526 h 2234418"/>
                <a:gd name="connsiteX34" fmla="*/ 5441182 w 5933552"/>
                <a:gd name="connsiteY34" fmla="*/ 826841 h 2234418"/>
                <a:gd name="connsiteX35" fmla="*/ 5612004 w 5933552"/>
                <a:gd name="connsiteY35" fmla="*/ 902203 h 2234418"/>
                <a:gd name="connsiteX36" fmla="*/ 5807947 w 5933552"/>
                <a:gd name="connsiteY36" fmla="*/ 1047904 h 2234418"/>
                <a:gd name="connsiteX37" fmla="*/ 5823020 w 5933552"/>
                <a:gd name="connsiteY37" fmla="*/ 1118243 h 2234418"/>
                <a:gd name="connsiteX38" fmla="*/ 5838092 w 5933552"/>
                <a:gd name="connsiteY38" fmla="*/ 1218726 h 2234418"/>
                <a:gd name="connsiteX39" fmla="*/ 5823020 w 5933552"/>
                <a:gd name="connsiteY39" fmla="*/ 1248871 h 2234418"/>
                <a:gd name="connsiteX40" fmla="*/ 5863213 w 5933552"/>
                <a:gd name="connsiteY40" fmla="*/ 1299113 h 2234418"/>
                <a:gd name="connsiteX41" fmla="*/ 5893358 w 5933552"/>
                <a:gd name="connsiteY41" fmla="*/ 1359403 h 2234418"/>
                <a:gd name="connsiteX42" fmla="*/ 5893358 w 5933552"/>
                <a:gd name="connsiteY42" fmla="*/ 1434766 h 2234418"/>
                <a:gd name="connsiteX43" fmla="*/ 5928527 w 5933552"/>
                <a:gd name="connsiteY43" fmla="*/ 1495056 h 2234418"/>
                <a:gd name="connsiteX44" fmla="*/ 5918479 w 5933552"/>
                <a:gd name="connsiteY44" fmla="*/ 1605588 h 2234418"/>
                <a:gd name="connsiteX45" fmla="*/ 5898382 w 5933552"/>
                <a:gd name="connsiteY45" fmla="*/ 1685975 h 2234418"/>
                <a:gd name="connsiteX46" fmla="*/ 5918479 w 5933552"/>
                <a:gd name="connsiteY46" fmla="*/ 1776410 h 2234418"/>
                <a:gd name="connsiteX47" fmla="*/ 5933552 w 5933552"/>
                <a:gd name="connsiteY47" fmla="*/ 1811579 h 2234418"/>
                <a:gd name="connsiteX48" fmla="*/ 5812971 w 5933552"/>
                <a:gd name="connsiteY48" fmla="*/ 1871869 h 2234418"/>
                <a:gd name="connsiteX49" fmla="*/ 5812971 w 5933552"/>
                <a:gd name="connsiteY49" fmla="*/ 1871869 h 2234418"/>
                <a:gd name="connsiteX50" fmla="*/ 5727560 w 5933552"/>
                <a:gd name="connsiteY50" fmla="*/ 1932159 h 2234418"/>
                <a:gd name="connsiteX51" fmla="*/ 5390941 w 5933552"/>
                <a:gd name="connsiteY51" fmla="*/ 1937184 h 2234418"/>
                <a:gd name="connsiteX52" fmla="*/ 5215670 w 5933552"/>
                <a:gd name="connsiteY52" fmla="*/ 1935792 h 2234418"/>
                <a:gd name="connsiteX53" fmla="*/ 4373414 w 5933552"/>
                <a:gd name="connsiteY53" fmla="*/ 1917135 h 2234418"/>
                <a:gd name="connsiteX54" fmla="*/ 1498817 w 5933552"/>
                <a:gd name="connsiteY54" fmla="*/ 1891740 h 2234418"/>
                <a:gd name="connsiteX55" fmla="*/ 619914 w 5933552"/>
                <a:gd name="connsiteY55" fmla="*/ 1836700 h 2234418"/>
                <a:gd name="connsiteX56" fmla="*/ 281354 w 5933552"/>
                <a:gd name="connsiteY56" fmla="*/ 1836700 h 2234418"/>
                <a:gd name="connsiteX57" fmla="*/ 130629 w 5933552"/>
                <a:gd name="connsiteY57" fmla="*/ 1761337 h 2234418"/>
                <a:gd name="connsiteX58" fmla="*/ 10048 w 5933552"/>
                <a:gd name="connsiteY58" fmla="*/ 1680951 h 2234418"/>
                <a:gd name="connsiteX59" fmla="*/ 0 w 5933552"/>
                <a:gd name="connsiteY59" fmla="*/ 1540274 h 2234418"/>
                <a:gd name="connsiteX60" fmla="*/ 15072 w 5933552"/>
                <a:gd name="connsiteY60" fmla="*/ 1490032 h 2234418"/>
                <a:gd name="connsiteX61" fmla="*/ 15072 w 5933552"/>
                <a:gd name="connsiteY61" fmla="*/ 1434766 h 2234418"/>
                <a:gd name="connsiteX62" fmla="*/ 25121 w 5933552"/>
                <a:gd name="connsiteY62" fmla="*/ 1384524 h 2234418"/>
                <a:gd name="connsiteX63" fmla="*/ 40193 w 5933552"/>
                <a:gd name="connsiteY63" fmla="*/ 1359403 h 2234418"/>
                <a:gd name="connsiteX64" fmla="*/ 65314 w 5933552"/>
                <a:gd name="connsiteY64" fmla="*/ 1314186 h 2234418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92611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5797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2854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210259 w 5933552"/>
                <a:gd name="connsiteY28" fmla="*/ 537608 h 2226539"/>
                <a:gd name="connsiteX29" fmla="*/ 4340888 w 5933552"/>
                <a:gd name="connsiteY29" fmla="*/ 617995 h 2226539"/>
                <a:gd name="connsiteX30" fmla="*/ 4381081 w 5933552"/>
                <a:gd name="connsiteY30" fmla="*/ 648140 h 2226539"/>
                <a:gd name="connsiteX31" fmla="*/ 4752870 w 5933552"/>
                <a:gd name="connsiteY31" fmla="*/ 678285 h 2226539"/>
                <a:gd name="connsiteX32" fmla="*/ 5164853 w 5933552"/>
                <a:gd name="connsiteY32" fmla="*/ 753647 h 2226539"/>
                <a:gd name="connsiteX33" fmla="*/ 5441182 w 5933552"/>
                <a:gd name="connsiteY33" fmla="*/ 818962 h 2226539"/>
                <a:gd name="connsiteX34" fmla="*/ 5612004 w 5933552"/>
                <a:gd name="connsiteY34" fmla="*/ 894324 h 2226539"/>
                <a:gd name="connsiteX35" fmla="*/ 5807947 w 5933552"/>
                <a:gd name="connsiteY35" fmla="*/ 1040025 h 2226539"/>
                <a:gd name="connsiteX36" fmla="*/ 5823020 w 5933552"/>
                <a:gd name="connsiteY36" fmla="*/ 1110364 h 2226539"/>
                <a:gd name="connsiteX37" fmla="*/ 5838092 w 5933552"/>
                <a:gd name="connsiteY37" fmla="*/ 1210847 h 2226539"/>
                <a:gd name="connsiteX38" fmla="*/ 5823020 w 5933552"/>
                <a:gd name="connsiteY38" fmla="*/ 1240992 h 2226539"/>
                <a:gd name="connsiteX39" fmla="*/ 5863213 w 5933552"/>
                <a:gd name="connsiteY39" fmla="*/ 1291234 h 2226539"/>
                <a:gd name="connsiteX40" fmla="*/ 5893358 w 5933552"/>
                <a:gd name="connsiteY40" fmla="*/ 1351524 h 2226539"/>
                <a:gd name="connsiteX41" fmla="*/ 5893358 w 5933552"/>
                <a:gd name="connsiteY41" fmla="*/ 1426887 h 2226539"/>
                <a:gd name="connsiteX42" fmla="*/ 5928527 w 5933552"/>
                <a:gd name="connsiteY42" fmla="*/ 1487177 h 2226539"/>
                <a:gd name="connsiteX43" fmla="*/ 5918479 w 5933552"/>
                <a:gd name="connsiteY43" fmla="*/ 1597709 h 2226539"/>
                <a:gd name="connsiteX44" fmla="*/ 5898382 w 5933552"/>
                <a:gd name="connsiteY44" fmla="*/ 1678096 h 2226539"/>
                <a:gd name="connsiteX45" fmla="*/ 5918479 w 5933552"/>
                <a:gd name="connsiteY45" fmla="*/ 1768531 h 2226539"/>
                <a:gd name="connsiteX46" fmla="*/ 5933552 w 5933552"/>
                <a:gd name="connsiteY46" fmla="*/ 1803700 h 2226539"/>
                <a:gd name="connsiteX47" fmla="*/ 5812971 w 5933552"/>
                <a:gd name="connsiteY47" fmla="*/ 1863990 h 2226539"/>
                <a:gd name="connsiteX48" fmla="*/ 5812971 w 5933552"/>
                <a:gd name="connsiteY48" fmla="*/ 1863990 h 2226539"/>
                <a:gd name="connsiteX49" fmla="*/ 5727560 w 5933552"/>
                <a:gd name="connsiteY49" fmla="*/ 1924280 h 2226539"/>
                <a:gd name="connsiteX50" fmla="*/ 5390941 w 5933552"/>
                <a:gd name="connsiteY50" fmla="*/ 1929305 h 2226539"/>
                <a:gd name="connsiteX51" fmla="*/ 5215670 w 5933552"/>
                <a:gd name="connsiteY51" fmla="*/ 1927913 h 2226539"/>
                <a:gd name="connsiteX52" fmla="*/ 4373414 w 5933552"/>
                <a:gd name="connsiteY52" fmla="*/ 1909256 h 2226539"/>
                <a:gd name="connsiteX53" fmla="*/ 1498817 w 5933552"/>
                <a:gd name="connsiteY53" fmla="*/ 1883861 h 2226539"/>
                <a:gd name="connsiteX54" fmla="*/ 619914 w 5933552"/>
                <a:gd name="connsiteY54" fmla="*/ 1828821 h 2226539"/>
                <a:gd name="connsiteX55" fmla="*/ 281354 w 5933552"/>
                <a:gd name="connsiteY55" fmla="*/ 1828821 h 2226539"/>
                <a:gd name="connsiteX56" fmla="*/ 130629 w 5933552"/>
                <a:gd name="connsiteY56" fmla="*/ 1753458 h 2226539"/>
                <a:gd name="connsiteX57" fmla="*/ 10048 w 5933552"/>
                <a:gd name="connsiteY57" fmla="*/ 1673072 h 2226539"/>
                <a:gd name="connsiteX58" fmla="*/ 0 w 5933552"/>
                <a:gd name="connsiteY58" fmla="*/ 1532395 h 2226539"/>
                <a:gd name="connsiteX59" fmla="*/ 15072 w 5933552"/>
                <a:gd name="connsiteY59" fmla="*/ 1482153 h 2226539"/>
                <a:gd name="connsiteX60" fmla="*/ 15072 w 5933552"/>
                <a:gd name="connsiteY60" fmla="*/ 1426887 h 2226539"/>
                <a:gd name="connsiteX61" fmla="*/ 25121 w 5933552"/>
                <a:gd name="connsiteY61" fmla="*/ 1376645 h 2226539"/>
                <a:gd name="connsiteX62" fmla="*/ 40193 w 5933552"/>
                <a:gd name="connsiteY62" fmla="*/ 1351524 h 2226539"/>
                <a:gd name="connsiteX63" fmla="*/ 65314 w 5933552"/>
                <a:gd name="connsiteY6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40888 w 5933552"/>
                <a:gd name="connsiteY28" fmla="*/ 617995 h 2226539"/>
                <a:gd name="connsiteX29" fmla="*/ 4381081 w 5933552"/>
                <a:gd name="connsiteY29" fmla="*/ 648140 h 2226539"/>
                <a:gd name="connsiteX30" fmla="*/ 4752870 w 5933552"/>
                <a:gd name="connsiteY30" fmla="*/ 678285 h 2226539"/>
                <a:gd name="connsiteX31" fmla="*/ 5164853 w 5933552"/>
                <a:gd name="connsiteY31" fmla="*/ 753647 h 2226539"/>
                <a:gd name="connsiteX32" fmla="*/ 5441182 w 5933552"/>
                <a:gd name="connsiteY32" fmla="*/ 818962 h 2226539"/>
                <a:gd name="connsiteX33" fmla="*/ 5612004 w 5933552"/>
                <a:gd name="connsiteY33" fmla="*/ 894324 h 2226539"/>
                <a:gd name="connsiteX34" fmla="*/ 5807947 w 5933552"/>
                <a:gd name="connsiteY34" fmla="*/ 1040025 h 2226539"/>
                <a:gd name="connsiteX35" fmla="*/ 5823020 w 5933552"/>
                <a:gd name="connsiteY35" fmla="*/ 1110364 h 2226539"/>
                <a:gd name="connsiteX36" fmla="*/ 5838092 w 5933552"/>
                <a:gd name="connsiteY36" fmla="*/ 1210847 h 2226539"/>
                <a:gd name="connsiteX37" fmla="*/ 5823020 w 5933552"/>
                <a:gd name="connsiteY37" fmla="*/ 1240992 h 2226539"/>
                <a:gd name="connsiteX38" fmla="*/ 5863213 w 5933552"/>
                <a:gd name="connsiteY38" fmla="*/ 1291234 h 2226539"/>
                <a:gd name="connsiteX39" fmla="*/ 5893358 w 5933552"/>
                <a:gd name="connsiteY39" fmla="*/ 1351524 h 2226539"/>
                <a:gd name="connsiteX40" fmla="*/ 5893358 w 5933552"/>
                <a:gd name="connsiteY40" fmla="*/ 1426887 h 2226539"/>
                <a:gd name="connsiteX41" fmla="*/ 5928527 w 5933552"/>
                <a:gd name="connsiteY41" fmla="*/ 1487177 h 2226539"/>
                <a:gd name="connsiteX42" fmla="*/ 5918479 w 5933552"/>
                <a:gd name="connsiteY42" fmla="*/ 1597709 h 2226539"/>
                <a:gd name="connsiteX43" fmla="*/ 5898382 w 5933552"/>
                <a:gd name="connsiteY43" fmla="*/ 1678096 h 2226539"/>
                <a:gd name="connsiteX44" fmla="*/ 5918479 w 5933552"/>
                <a:gd name="connsiteY44" fmla="*/ 1768531 h 2226539"/>
                <a:gd name="connsiteX45" fmla="*/ 5933552 w 5933552"/>
                <a:gd name="connsiteY45" fmla="*/ 1803700 h 2226539"/>
                <a:gd name="connsiteX46" fmla="*/ 5812971 w 5933552"/>
                <a:gd name="connsiteY46" fmla="*/ 1863990 h 2226539"/>
                <a:gd name="connsiteX47" fmla="*/ 5812971 w 5933552"/>
                <a:gd name="connsiteY47" fmla="*/ 1863990 h 2226539"/>
                <a:gd name="connsiteX48" fmla="*/ 5727560 w 5933552"/>
                <a:gd name="connsiteY48" fmla="*/ 1924280 h 2226539"/>
                <a:gd name="connsiteX49" fmla="*/ 5390941 w 5933552"/>
                <a:gd name="connsiteY49" fmla="*/ 1929305 h 2226539"/>
                <a:gd name="connsiteX50" fmla="*/ 5215670 w 5933552"/>
                <a:gd name="connsiteY50" fmla="*/ 1927913 h 2226539"/>
                <a:gd name="connsiteX51" fmla="*/ 4373414 w 5933552"/>
                <a:gd name="connsiteY51" fmla="*/ 1909256 h 2226539"/>
                <a:gd name="connsiteX52" fmla="*/ 1498817 w 5933552"/>
                <a:gd name="connsiteY52" fmla="*/ 1883861 h 2226539"/>
                <a:gd name="connsiteX53" fmla="*/ 619914 w 5933552"/>
                <a:gd name="connsiteY53" fmla="*/ 1828821 h 2226539"/>
                <a:gd name="connsiteX54" fmla="*/ 281354 w 5933552"/>
                <a:gd name="connsiteY54" fmla="*/ 1828821 h 2226539"/>
                <a:gd name="connsiteX55" fmla="*/ 130629 w 5933552"/>
                <a:gd name="connsiteY55" fmla="*/ 1753458 h 2226539"/>
                <a:gd name="connsiteX56" fmla="*/ 10048 w 5933552"/>
                <a:gd name="connsiteY56" fmla="*/ 1673072 h 2226539"/>
                <a:gd name="connsiteX57" fmla="*/ 0 w 5933552"/>
                <a:gd name="connsiteY57" fmla="*/ 1532395 h 2226539"/>
                <a:gd name="connsiteX58" fmla="*/ 15072 w 5933552"/>
                <a:gd name="connsiteY58" fmla="*/ 1482153 h 2226539"/>
                <a:gd name="connsiteX59" fmla="*/ 15072 w 5933552"/>
                <a:gd name="connsiteY59" fmla="*/ 1426887 h 2226539"/>
                <a:gd name="connsiteX60" fmla="*/ 25121 w 5933552"/>
                <a:gd name="connsiteY60" fmla="*/ 1376645 h 2226539"/>
                <a:gd name="connsiteX61" fmla="*/ 40193 w 5933552"/>
                <a:gd name="connsiteY61" fmla="*/ 1351524 h 2226539"/>
                <a:gd name="connsiteX62" fmla="*/ 65314 w 5933552"/>
                <a:gd name="connsiteY6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81081 w 5933552"/>
                <a:gd name="connsiteY28" fmla="*/ 648140 h 2226539"/>
                <a:gd name="connsiteX29" fmla="*/ 4752870 w 5933552"/>
                <a:gd name="connsiteY29" fmla="*/ 678285 h 2226539"/>
                <a:gd name="connsiteX30" fmla="*/ 5164853 w 5933552"/>
                <a:gd name="connsiteY30" fmla="*/ 753647 h 2226539"/>
                <a:gd name="connsiteX31" fmla="*/ 5441182 w 5933552"/>
                <a:gd name="connsiteY31" fmla="*/ 818962 h 2226539"/>
                <a:gd name="connsiteX32" fmla="*/ 5612004 w 5933552"/>
                <a:gd name="connsiteY32" fmla="*/ 894324 h 2226539"/>
                <a:gd name="connsiteX33" fmla="*/ 5807947 w 5933552"/>
                <a:gd name="connsiteY33" fmla="*/ 1040025 h 2226539"/>
                <a:gd name="connsiteX34" fmla="*/ 5823020 w 5933552"/>
                <a:gd name="connsiteY34" fmla="*/ 1110364 h 2226539"/>
                <a:gd name="connsiteX35" fmla="*/ 5838092 w 5933552"/>
                <a:gd name="connsiteY35" fmla="*/ 1210847 h 2226539"/>
                <a:gd name="connsiteX36" fmla="*/ 5823020 w 5933552"/>
                <a:gd name="connsiteY36" fmla="*/ 1240992 h 2226539"/>
                <a:gd name="connsiteX37" fmla="*/ 5863213 w 5933552"/>
                <a:gd name="connsiteY37" fmla="*/ 1291234 h 2226539"/>
                <a:gd name="connsiteX38" fmla="*/ 5893358 w 5933552"/>
                <a:gd name="connsiteY38" fmla="*/ 1351524 h 2226539"/>
                <a:gd name="connsiteX39" fmla="*/ 5893358 w 5933552"/>
                <a:gd name="connsiteY39" fmla="*/ 1426887 h 2226539"/>
                <a:gd name="connsiteX40" fmla="*/ 5928527 w 5933552"/>
                <a:gd name="connsiteY40" fmla="*/ 1487177 h 2226539"/>
                <a:gd name="connsiteX41" fmla="*/ 5918479 w 5933552"/>
                <a:gd name="connsiteY41" fmla="*/ 1597709 h 2226539"/>
                <a:gd name="connsiteX42" fmla="*/ 5898382 w 5933552"/>
                <a:gd name="connsiteY42" fmla="*/ 1678096 h 2226539"/>
                <a:gd name="connsiteX43" fmla="*/ 5918479 w 5933552"/>
                <a:gd name="connsiteY43" fmla="*/ 1768531 h 2226539"/>
                <a:gd name="connsiteX44" fmla="*/ 5933552 w 5933552"/>
                <a:gd name="connsiteY44" fmla="*/ 1803700 h 2226539"/>
                <a:gd name="connsiteX45" fmla="*/ 5812971 w 5933552"/>
                <a:gd name="connsiteY45" fmla="*/ 1863990 h 2226539"/>
                <a:gd name="connsiteX46" fmla="*/ 5812971 w 5933552"/>
                <a:gd name="connsiteY46" fmla="*/ 1863990 h 2226539"/>
                <a:gd name="connsiteX47" fmla="*/ 5727560 w 5933552"/>
                <a:gd name="connsiteY47" fmla="*/ 1924280 h 2226539"/>
                <a:gd name="connsiteX48" fmla="*/ 5390941 w 5933552"/>
                <a:gd name="connsiteY48" fmla="*/ 1929305 h 2226539"/>
                <a:gd name="connsiteX49" fmla="*/ 5215670 w 5933552"/>
                <a:gd name="connsiteY49" fmla="*/ 1927913 h 2226539"/>
                <a:gd name="connsiteX50" fmla="*/ 4373414 w 5933552"/>
                <a:gd name="connsiteY50" fmla="*/ 1909256 h 2226539"/>
                <a:gd name="connsiteX51" fmla="*/ 1498817 w 5933552"/>
                <a:gd name="connsiteY51" fmla="*/ 1883861 h 2226539"/>
                <a:gd name="connsiteX52" fmla="*/ 619914 w 5933552"/>
                <a:gd name="connsiteY52" fmla="*/ 1828821 h 2226539"/>
                <a:gd name="connsiteX53" fmla="*/ 281354 w 5933552"/>
                <a:gd name="connsiteY53" fmla="*/ 1828821 h 2226539"/>
                <a:gd name="connsiteX54" fmla="*/ 130629 w 5933552"/>
                <a:gd name="connsiteY54" fmla="*/ 1753458 h 2226539"/>
                <a:gd name="connsiteX55" fmla="*/ 10048 w 5933552"/>
                <a:gd name="connsiteY55" fmla="*/ 1673072 h 2226539"/>
                <a:gd name="connsiteX56" fmla="*/ 0 w 5933552"/>
                <a:gd name="connsiteY56" fmla="*/ 1532395 h 2226539"/>
                <a:gd name="connsiteX57" fmla="*/ 15072 w 5933552"/>
                <a:gd name="connsiteY57" fmla="*/ 1482153 h 2226539"/>
                <a:gd name="connsiteX58" fmla="*/ 15072 w 5933552"/>
                <a:gd name="connsiteY58" fmla="*/ 1426887 h 2226539"/>
                <a:gd name="connsiteX59" fmla="*/ 25121 w 5933552"/>
                <a:gd name="connsiteY59" fmla="*/ 1376645 h 2226539"/>
                <a:gd name="connsiteX60" fmla="*/ 40193 w 5933552"/>
                <a:gd name="connsiteY60" fmla="*/ 1351524 h 2226539"/>
                <a:gd name="connsiteX61" fmla="*/ 65314 w 5933552"/>
                <a:gd name="connsiteY6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752870 w 5933552"/>
                <a:gd name="connsiteY28" fmla="*/ 678285 h 2226539"/>
                <a:gd name="connsiteX29" fmla="*/ 5164853 w 5933552"/>
                <a:gd name="connsiteY29" fmla="*/ 753647 h 2226539"/>
                <a:gd name="connsiteX30" fmla="*/ 5441182 w 5933552"/>
                <a:gd name="connsiteY30" fmla="*/ 818962 h 2226539"/>
                <a:gd name="connsiteX31" fmla="*/ 5612004 w 5933552"/>
                <a:gd name="connsiteY31" fmla="*/ 894324 h 2226539"/>
                <a:gd name="connsiteX32" fmla="*/ 5807947 w 5933552"/>
                <a:gd name="connsiteY32" fmla="*/ 1040025 h 2226539"/>
                <a:gd name="connsiteX33" fmla="*/ 5823020 w 5933552"/>
                <a:gd name="connsiteY33" fmla="*/ 1110364 h 2226539"/>
                <a:gd name="connsiteX34" fmla="*/ 5838092 w 5933552"/>
                <a:gd name="connsiteY34" fmla="*/ 1210847 h 2226539"/>
                <a:gd name="connsiteX35" fmla="*/ 5823020 w 5933552"/>
                <a:gd name="connsiteY35" fmla="*/ 1240992 h 2226539"/>
                <a:gd name="connsiteX36" fmla="*/ 5863213 w 5933552"/>
                <a:gd name="connsiteY36" fmla="*/ 1291234 h 2226539"/>
                <a:gd name="connsiteX37" fmla="*/ 5893358 w 5933552"/>
                <a:gd name="connsiteY37" fmla="*/ 1351524 h 2226539"/>
                <a:gd name="connsiteX38" fmla="*/ 5893358 w 5933552"/>
                <a:gd name="connsiteY38" fmla="*/ 1426887 h 2226539"/>
                <a:gd name="connsiteX39" fmla="*/ 5928527 w 5933552"/>
                <a:gd name="connsiteY39" fmla="*/ 1487177 h 2226539"/>
                <a:gd name="connsiteX40" fmla="*/ 5918479 w 5933552"/>
                <a:gd name="connsiteY40" fmla="*/ 1597709 h 2226539"/>
                <a:gd name="connsiteX41" fmla="*/ 5898382 w 5933552"/>
                <a:gd name="connsiteY41" fmla="*/ 1678096 h 2226539"/>
                <a:gd name="connsiteX42" fmla="*/ 5918479 w 5933552"/>
                <a:gd name="connsiteY42" fmla="*/ 1768531 h 2226539"/>
                <a:gd name="connsiteX43" fmla="*/ 5933552 w 5933552"/>
                <a:gd name="connsiteY43" fmla="*/ 1803700 h 2226539"/>
                <a:gd name="connsiteX44" fmla="*/ 5812971 w 5933552"/>
                <a:gd name="connsiteY44" fmla="*/ 1863990 h 2226539"/>
                <a:gd name="connsiteX45" fmla="*/ 5812971 w 5933552"/>
                <a:gd name="connsiteY45" fmla="*/ 1863990 h 2226539"/>
                <a:gd name="connsiteX46" fmla="*/ 5727560 w 5933552"/>
                <a:gd name="connsiteY46" fmla="*/ 1924280 h 2226539"/>
                <a:gd name="connsiteX47" fmla="*/ 5390941 w 5933552"/>
                <a:gd name="connsiteY47" fmla="*/ 1929305 h 2226539"/>
                <a:gd name="connsiteX48" fmla="*/ 5215670 w 5933552"/>
                <a:gd name="connsiteY48" fmla="*/ 1927913 h 2226539"/>
                <a:gd name="connsiteX49" fmla="*/ 4373414 w 5933552"/>
                <a:gd name="connsiteY49" fmla="*/ 1909256 h 2226539"/>
                <a:gd name="connsiteX50" fmla="*/ 1498817 w 5933552"/>
                <a:gd name="connsiteY50" fmla="*/ 1883861 h 2226539"/>
                <a:gd name="connsiteX51" fmla="*/ 619914 w 5933552"/>
                <a:gd name="connsiteY51" fmla="*/ 1828821 h 2226539"/>
                <a:gd name="connsiteX52" fmla="*/ 281354 w 5933552"/>
                <a:gd name="connsiteY52" fmla="*/ 1828821 h 2226539"/>
                <a:gd name="connsiteX53" fmla="*/ 130629 w 5933552"/>
                <a:gd name="connsiteY53" fmla="*/ 1753458 h 2226539"/>
                <a:gd name="connsiteX54" fmla="*/ 10048 w 5933552"/>
                <a:gd name="connsiteY54" fmla="*/ 1673072 h 2226539"/>
                <a:gd name="connsiteX55" fmla="*/ 0 w 5933552"/>
                <a:gd name="connsiteY55" fmla="*/ 1532395 h 2226539"/>
                <a:gd name="connsiteX56" fmla="*/ 15072 w 5933552"/>
                <a:gd name="connsiteY56" fmla="*/ 1482153 h 2226539"/>
                <a:gd name="connsiteX57" fmla="*/ 15072 w 5933552"/>
                <a:gd name="connsiteY57" fmla="*/ 1426887 h 2226539"/>
                <a:gd name="connsiteX58" fmla="*/ 25121 w 5933552"/>
                <a:gd name="connsiteY58" fmla="*/ 1376645 h 2226539"/>
                <a:gd name="connsiteX59" fmla="*/ 40193 w 5933552"/>
                <a:gd name="connsiteY59" fmla="*/ 1351524 h 2226539"/>
                <a:gd name="connsiteX60" fmla="*/ 65314 w 5933552"/>
                <a:gd name="connsiteY6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164853 w 5933552"/>
                <a:gd name="connsiteY28" fmla="*/ 753647 h 2226539"/>
                <a:gd name="connsiteX29" fmla="*/ 5441182 w 5933552"/>
                <a:gd name="connsiteY29" fmla="*/ 818962 h 2226539"/>
                <a:gd name="connsiteX30" fmla="*/ 5612004 w 5933552"/>
                <a:gd name="connsiteY30" fmla="*/ 894324 h 2226539"/>
                <a:gd name="connsiteX31" fmla="*/ 5807947 w 5933552"/>
                <a:gd name="connsiteY31" fmla="*/ 1040025 h 2226539"/>
                <a:gd name="connsiteX32" fmla="*/ 5823020 w 5933552"/>
                <a:gd name="connsiteY32" fmla="*/ 1110364 h 2226539"/>
                <a:gd name="connsiteX33" fmla="*/ 5838092 w 5933552"/>
                <a:gd name="connsiteY33" fmla="*/ 1210847 h 2226539"/>
                <a:gd name="connsiteX34" fmla="*/ 5823020 w 5933552"/>
                <a:gd name="connsiteY34" fmla="*/ 1240992 h 2226539"/>
                <a:gd name="connsiteX35" fmla="*/ 5863213 w 5933552"/>
                <a:gd name="connsiteY35" fmla="*/ 1291234 h 2226539"/>
                <a:gd name="connsiteX36" fmla="*/ 5893358 w 5933552"/>
                <a:gd name="connsiteY36" fmla="*/ 1351524 h 2226539"/>
                <a:gd name="connsiteX37" fmla="*/ 5893358 w 5933552"/>
                <a:gd name="connsiteY37" fmla="*/ 1426887 h 2226539"/>
                <a:gd name="connsiteX38" fmla="*/ 5928527 w 5933552"/>
                <a:gd name="connsiteY38" fmla="*/ 1487177 h 2226539"/>
                <a:gd name="connsiteX39" fmla="*/ 5918479 w 5933552"/>
                <a:gd name="connsiteY39" fmla="*/ 1597709 h 2226539"/>
                <a:gd name="connsiteX40" fmla="*/ 5898382 w 5933552"/>
                <a:gd name="connsiteY40" fmla="*/ 1678096 h 2226539"/>
                <a:gd name="connsiteX41" fmla="*/ 5918479 w 5933552"/>
                <a:gd name="connsiteY41" fmla="*/ 1768531 h 2226539"/>
                <a:gd name="connsiteX42" fmla="*/ 5933552 w 5933552"/>
                <a:gd name="connsiteY42" fmla="*/ 1803700 h 2226539"/>
                <a:gd name="connsiteX43" fmla="*/ 5812971 w 5933552"/>
                <a:gd name="connsiteY43" fmla="*/ 1863990 h 2226539"/>
                <a:gd name="connsiteX44" fmla="*/ 5812971 w 5933552"/>
                <a:gd name="connsiteY44" fmla="*/ 1863990 h 2226539"/>
                <a:gd name="connsiteX45" fmla="*/ 5727560 w 5933552"/>
                <a:gd name="connsiteY45" fmla="*/ 1924280 h 2226539"/>
                <a:gd name="connsiteX46" fmla="*/ 5390941 w 5933552"/>
                <a:gd name="connsiteY46" fmla="*/ 1929305 h 2226539"/>
                <a:gd name="connsiteX47" fmla="*/ 5215670 w 5933552"/>
                <a:gd name="connsiteY47" fmla="*/ 1927913 h 2226539"/>
                <a:gd name="connsiteX48" fmla="*/ 4373414 w 5933552"/>
                <a:gd name="connsiteY48" fmla="*/ 1909256 h 2226539"/>
                <a:gd name="connsiteX49" fmla="*/ 1498817 w 5933552"/>
                <a:gd name="connsiteY49" fmla="*/ 1883861 h 2226539"/>
                <a:gd name="connsiteX50" fmla="*/ 619914 w 5933552"/>
                <a:gd name="connsiteY50" fmla="*/ 1828821 h 2226539"/>
                <a:gd name="connsiteX51" fmla="*/ 281354 w 5933552"/>
                <a:gd name="connsiteY51" fmla="*/ 1828821 h 2226539"/>
                <a:gd name="connsiteX52" fmla="*/ 130629 w 5933552"/>
                <a:gd name="connsiteY52" fmla="*/ 1753458 h 2226539"/>
                <a:gd name="connsiteX53" fmla="*/ 10048 w 5933552"/>
                <a:gd name="connsiteY53" fmla="*/ 1673072 h 2226539"/>
                <a:gd name="connsiteX54" fmla="*/ 0 w 5933552"/>
                <a:gd name="connsiteY54" fmla="*/ 1532395 h 2226539"/>
                <a:gd name="connsiteX55" fmla="*/ 15072 w 5933552"/>
                <a:gd name="connsiteY55" fmla="*/ 1482153 h 2226539"/>
                <a:gd name="connsiteX56" fmla="*/ 15072 w 5933552"/>
                <a:gd name="connsiteY56" fmla="*/ 1426887 h 2226539"/>
                <a:gd name="connsiteX57" fmla="*/ 25121 w 5933552"/>
                <a:gd name="connsiteY57" fmla="*/ 1376645 h 2226539"/>
                <a:gd name="connsiteX58" fmla="*/ 40193 w 5933552"/>
                <a:gd name="connsiteY58" fmla="*/ 1351524 h 2226539"/>
                <a:gd name="connsiteX59" fmla="*/ 65314 w 5933552"/>
                <a:gd name="connsiteY5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441182 w 5933552"/>
                <a:gd name="connsiteY28" fmla="*/ 818962 h 2226539"/>
                <a:gd name="connsiteX29" fmla="*/ 5612004 w 5933552"/>
                <a:gd name="connsiteY29" fmla="*/ 894324 h 2226539"/>
                <a:gd name="connsiteX30" fmla="*/ 5807947 w 5933552"/>
                <a:gd name="connsiteY30" fmla="*/ 1040025 h 2226539"/>
                <a:gd name="connsiteX31" fmla="*/ 5823020 w 5933552"/>
                <a:gd name="connsiteY31" fmla="*/ 1110364 h 2226539"/>
                <a:gd name="connsiteX32" fmla="*/ 5838092 w 5933552"/>
                <a:gd name="connsiteY32" fmla="*/ 1210847 h 2226539"/>
                <a:gd name="connsiteX33" fmla="*/ 5823020 w 5933552"/>
                <a:gd name="connsiteY33" fmla="*/ 1240992 h 2226539"/>
                <a:gd name="connsiteX34" fmla="*/ 5863213 w 5933552"/>
                <a:gd name="connsiteY34" fmla="*/ 1291234 h 2226539"/>
                <a:gd name="connsiteX35" fmla="*/ 5893358 w 5933552"/>
                <a:gd name="connsiteY35" fmla="*/ 1351524 h 2226539"/>
                <a:gd name="connsiteX36" fmla="*/ 5893358 w 5933552"/>
                <a:gd name="connsiteY36" fmla="*/ 1426887 h 2226539"/>
                <a:gd name="connsiteX37" fmla="*/ 5928527 w 5933552"/>
                <a:gd name="connsiteY37" fmla="*/ 1487177 h 2226539"/>
                <a:gd name="connsiteX38" fmla="*/ 5918479 w 5933552"/>
                <a:gd name="connsiteY38" fmla="*/ 1597709 h 2226539"/>
                <a:gd name="connsiteX39" fmla="*/ 5898382 w 5933552"/>
                <a:gd name="connsiteY39" fmla="*/ 1678096 h 2226539"/>
                <a:gd name="connsiteX40" fmla="*/ 5918479 w 5933552"/>
                <a:gd name="connsiteY40" fmla="*/ 1768531 h 2226539"/>
                <a:gd name="connsiteX41" fmla="*/ 5933552 w 5933552"/>
                <a:gd name="connsiteY41" fmla="*/ 1803700 h 2226539"/>
                <a:gd name="connsiteX42" fmla="*/ 5812971 w 5933552"/>
                <a:gd name="connsiteY42" fmla="*/ 1863990 h 2226539"/>
                <a:gd name="connsiteX43" fmla="*/ 5812971 w 5933552"/>
                <a:gd name="connsiteY43" fmla="*/ 1863990 h 2226539"/>
                <a:gd name="connsiteX44" fmla="*/ 5727560 w 5933552"/>
                <a:gd name="connsiteY44" fmla="*/ 1924280 h 2226539"/>
                <a:gd name="connsiteX45" fmla="*/ 5390941 w 5933552"/>
                <a:gd name="connsiteY45" fmla="*/ 1929305 h 2226539"/>
                <a:gd name="connsiteX46" fmla="*/ 5215670 w 5933552"/>
                <a:gd name="connsiteY46" fmla="*/ 1927913 h 2226539"/>
                <a:gd name="connsiteX47" fmla="*/ 4373414 w 5933552"/>
                <a:gd name="connsiteY47" fmla="*/ 1909256 h 2226539"/>
                <a:gd name="connsiteX48" fmla="*/ 1498817 w 5933552"/>
                <a:gd name="connsiteY48" fmla="*/ 1883861 h 2226539"/>
                <a:gd name="connsiteX49" fmla="*/ 619914 w 5933552"/>
                <a:gd name="connsiteY49" fmla="*/ 1828821 h 2226539"/>
                <a:gd name="connsiteX50" fmla="*/ 281354 w 5933552"/>
                <a:gd name="connsiteY50" fmla="*/ 1828821 h 2226539"/>
                <a:gd name="connsiteX51" fmla="*/ 130629 w 5933552"/>
                <a:gd name="connsiteY51" fmla="*/ 1753458 h 2226539"/>
                <a:gd name="connsiteX52" fmla="*/ 10048 w 5933552"/>
                <a:gd name="connsiteY52" fmla="*/ 1673072 h 2226539"/>
                <a:gd name="connsiteX53" fmla="*/ 0 w 5933552"/>
                <a:gd name="connsiteY53" fmla="*/ 1532395 h 2226539"/>
                <a:gd name="connsiteX54" fmla="*/ 15072 w 5933552"/>
                <a:gd name="connsiteY54" fmla="*/ 1482153 h 2226539"/>
                <a:gd name="connsiteX55" fmla="*/ 15072 w 5933552"/>
                <a:gd name="connsiteY55" fmla="*/ 1426887 h 2226539"/>
                <a:gd name="connsiteX56" fmla="*/ 25121 w 5933552"/>
                <a:gd name="connsiteY56" fmla="*/ 1376645 h 2226539"/>
                <a:gd name="connsiteX57" fmla="*/ 40193 w 5933552"/>
                <a:gd name="connsiteY57" fmla="*/ 1351524 h 2226539"/>
                <a:gd name="connsiteX58" fmla="*/ 65314 w 5933552"/>
                <a:gd name="connsiteY5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612004 w 5933552"/>
                <a:gd name="connsiteY28" fmla="*/ 894324 h 2226539"/>
                <a:gd name="connsiteX29" fmla="*/ 5807947 w 5933552"/>
                <a:gd name="connsiteY29" fmla="*/ 1040025 h 2226539"/>
                <a:gd name="connsiteX30" fmla="*/ 5823020 w 5933552"/>
                <a:gd name="connsiteY30" fmla="*/ 1110364 h 2226539"/>
                <a:gd name="connsiteX31" fmla="*/ 5838092 w 5933552"/>
                <a:gd name="connsiteY31" fmla="*/ 1210847 h 2226539"/>
                <a:gd name="connsiteX32" fmla="*/ 5823020 w 5933552"/>
                <a:gd name="connsiteY32" fmla="*/ 1240992 h 2226539"/>
                <a:gd name="connsiteX33" fmla="*/ 5863213 w 5933552"/>
                <a:gd name="connsiteY33" fmla="*/ 1291234 h 2226539"/>
                <a:gd name="connsiteX34" fmla="*/ 5893358 w 5933552"/>
                <a:gd name="connsiteY34" fmla="*/ 1351524 h 2226539"/>
                <a:gd name="connsiteX35" fmla="*/ 5893358 w 5933552"/>
                <a:gd name="connsiteY35" fmla="*/ 1426887 h 2226539"/>
                <a:gd name="connsiteX36" fmla="*/ 5928527 w 5933552"/>
                <a:gd name="connsiteY36" fmla="*/ 1487177 h 2226539"/>
                <a:gd name="connsiteX37" fmla="*/ 5918479 w 5933552"/>
                <a:gd name="connsiteY37" fmla="*/ 1597709 h 2226539"/>
                <a:gd name="connsiteX38" fmla="*/ 5898382 w 5933552"/>
                <a:gd name="connsiteY38" fmla="*/ 1678096 h 2226539"/>
                <a:gd name="connsiteX39" fmla="*/ 5918479 w 5933552"/>
                <a:gd name="connsiteY39" fmla="*/ 1768531 h 2226539"/>
                <a:gd name="connsiteX40" fmla="*/ 5933552 w 5933552"/>
                <a:gd name="connsiteY40" fmla="*/ 1803700 h 2226539"/>
                <a:gd name="connsiteX41" fmla="*/ 5812971 w 5933552"/>
                <a:gd name="connsiteY41" fmla="*/ 1863990 h 2226539"/>
                <a:gd name="connsiteX42" fmla="*/ 5812971 w 5933552"/>
                <a:gd name="connsiteY42" fmla="*/ 1863990 h 2226539"/>
                <a:gd name="connsiteX43" fmla="*/ 5727560 w 5933552"/>
                <a:gd name="connsiteY43" fmla="*/ 1924280 h 2226539"/>
                <a:gd name="connsiteX44" fmla="*/ 5390941 w 5933552"/>
                <a:gd name="connsiteY44" fmla="*/ 1929305 h 2226539"/>
                <a:gd name="connsiteX45" fmla="*/ 5215670 w 5933552"/>
                <a:gd name="connsiteY45" fmla="*/ 1927913 h 2226539"/>
                <a:gd name="connsiteX46" fmla="*/ 4373414 w 5933552"/>
                <a:gd name="connsiteY46" fmla="*/ 1909256 h 2226539"/>
                <a:gd name="connsiteX47" fmla="*/ 1498817 w 5933552"/>
                <a:gd name="connsiteY47" fmla="*/ 1883861 h 2226539"/>
                <a:gd name="connsiteX48" fmla="*/ 619914 w 5933552"/>
                <a:gd name="connsiteY48" fmla="*/ 1828821 h 2226539"/>
                <a:gd name="connsiteX49" fmla="*/ 281354 w 5933552"/>
                <a:gd name="connsiteY49" fmla="*/ 1828821 h 2226539"/>
                <a:gd name="connsiteX50" fmla="*/ 130629 w 5933552"/>
                <a:gd name="connsiteY50" fmla="*/ 1753458 h 2226539"/>
                <a:gd name="connsiteX51" fmla="*/ 10048 w 5933552"/>
                <a:gd name="connsiteY51" fmla="*/ 1673072 h 2226539"/>
                <a:gd name="connsiteX52" fmla="*/ 0 w 5933552"/>
                <a:gd name="connsiteY52" fmla="*/ 1532395 h 2226539"/>
                <a:gd name="connsiteX53" fmla="*/ 15072 w 5933552"/>
                <a:gd name="connsiteY53" fmla="*/ 1482153 h 2226539"/>
                <a:gd name="connsiteX54" fmla="*/ 15072 w 5933552"/>
                <a:gd name="connsiteY54" fmla="*/ 1426887 h 2226539"/>
                <a:gd name="connsiteX55" fmla="*/ 25121 w 5933552"/>
                <a:gd name="connsiteY55" fmla="*/ 1376645 h 2226539"/>
                <a:gd name="connsiteX56" fmla="*/ 40193 w 5933552"/>
                <a:gd name="connsiteY56" fmla="*/ 1351524 h 2226539"/>
                <a:gd name="connsiteX57" fmla="*/ 65314 w 5933552"/>
                <a:gd name="connsiteY5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07947 w 5933552"/>
                <a:gd name="connsiteY28" fmla="*/ 1040025 h 2226539"/>
                <a:gd name="connsiteX29" fmla="*/ 5823020 w 5933552"/>
                <a:gd name="connsiteY29" fmla="*/ 1110364 h 2226539"/>
                <a:gd name="connsiteX30" fmla="*/ 5838092 w 5933552"/>
                <a:gd name="connsiteY30" fmla="*/ 1210847 h 2226539"/>
                <a:gd name="connsiteX31" fmla="*/ 5823020 w 5933552"/>
                <a:gd name="connsiteY31" fmla="*/ 1240992 h 2226539"/>
                <a:gd name="connsiteX32" fmla="*/ 5863213 w 5933552"/>
                <a:gd name="connsiteY32" fmla="*/ 1291234 h 2226539"/>
                <a:gd name="connsiteX33" fmla="*/ 5893358 w 5933552"/>
                <a:gd name="connsiteY33" fmla="*/ 1351524 h 2226539"/>
                <a:gd name="connsiteX34" fmla="*/ 5893358 w 5933552"/>
                <a:gd name="connsiteY34" fmla="*/ 1426887 h 2226539"/>
                <a:gd name="connsiteX35" fmla="*/ 5928527 w 5933552"/>
                <a:gd name="connsiteY35" fmla="*/ 1487177 h 2226539"/>
                <a:gd name="connsiteX36" fmla="*/ 5918479 w 5933552"/>
                <a:gd name="connsiteY36" fmla="*/ 1597709 h 2226539"/>
                <a:gd name="connsiteX37" fmla="*/ 5898382 w 5933552"/>
                <a:gd name="connsiteY37" fmla="*/ 1678096 h 2226539"/>
                <a:gd name="connsiteX38" fmla="*/ 5918479 w 5933552"/>
                <a:gd name="connsiteY38" fmla="*/ 1768531 h 2226539"/>
                <a:gd name="connsiteX39" fmla="*/ 5933552 w 5933552"/>
                <a:gd name="connsiteY39" fmla="*/ 1803700 h 2226539"/>
                <a:gd name="connsiteX40" fmla="*/ 5812971 w 5933552"/>
                <a:gd name="connsiteY40" fmla="*/ 1863990 h 2226539"/>
                <a:gd name="connsiteX41" fmla="*/ 5812971 w 5933552"/>
                <a:gd name="connsiteY41" fmla="*/ 1863990 h 2226539"/>
                <a:gd name="connsiteX42" fmla="*/ 5727560 w 5933552"/>
                <a:gd name="connsiteY42" fmla="*/ 1924280 h 2226539"/>
                <a:gd name="connsiteX43" fmla="*/ 5390941 w 5933552"/>
                <a:gd name="connsiteY43" fmla="*/ 1929305 h 2226539"/>
                <a:gd name="connsiteX44" fmla="*/ 5215670 w 5933552"/>
                <a:gd name="connsiteY44" fmla="*/ 1927913 h 2226539"/>
                <a:gd name="connsiteX45" fmla="*/ 4373414 w 5933552"/>
                <a:gd name="connsiteY45" fmla="*/ 1909256 h 2226539"/>
                <a:gd name="connsiteX46" fmla="*/ 1498817 w 5933552"/>
                <a:gd name="connsiteY46" fmla="*/ 1883861 h 2226539"/>
                <a:gd name="connsiteX47" fmla="*/ 619914 w 5933552"/>
                <a:gd name="connsiteY47" fmla="*/ 1828821 h 2226539"/>
                <a:gd name="connsiteX48" fmla="*/ 281354 w 5933552"/>
                <a:gd name="connsiteY48" fmla="*/ 1828821 h 2226539"/>
                <a:gd name="connsiteX49" fmla="*/ 130629 w 5933552"/>
                <a:gd name="connsiteY49" fmla="*/ 1753458 h 2226539"/>
                <a:gd name="connsiteX50" fmla="*/ 10048 w 5933552"/>
                <a:gd name="connsiteY50" fmla="*/ 1673072 h 2226539"/>
                <a:gd name="connsiteX51" fmla="*/ 0 w 5933552"/>
                <a:gd name="connsiteY51" fmla="*/ 1532395 h 2226539"/>
                <a:gd name="connsiteX52" fmla="*/ 15072 w 5933552"/>
                <a:gd name="connsiteY52" fmla="*/ 1482153 h 2226539"/>
                <a:gd name="connsiteX53" fmla="*/ 15072 w 5933552"/>
                <a:gd name="connsiteY53" fmla="*/ 1426887 h 2226539"/>
                <a:gd name="connsiteX54" fmla="*/ 25121 w 5933552"/>
                <a:gd name="connsiteY54" fmla="*/ 1376645 h 2226539"/>
                <a:gd name="connsiteX55" fmla="*/ 40193 w 5933552"/>
                <a:gd name="connsiteY55" fmla="*/ 1351524 h 2226539"/>
                <a:gd name="connsiteX56" fmla="*/ 65314 w 5933552"/>
                <a:gd name="connsiteY5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110364 h 2226539"/>
                <a:gd name="connsiteX29" fmla="*/ 5838092 w 5933552"/>
                <a:gd name="connsiteY29" fmla="*/ 1210847 h 2226539"/>
                <a:gd name="connsiteX30" fmla="*/ 5823020 w 5933552"/>
                <a:gd name="connsiteY30" fmla="*/ 1240992 h 2226539"/>
                <a:gd name="connsiteX31" fmla="*/ 5863213 w 5933552"/>
                <a:gd name="connsiteY31" fmla="*/ 1291234 h 2226539"/>
                <a:gd name="connsiteX32" fmla="*/ 5893358 w 5933552"/>
                <a:gd name="connsiteY32" fmla="*/ 1351524 h 2226539"/>
                <a:gd name="connsiteX33" fmla="*/ 5893358 w 5933552"/>
                <a:gd name="connsiteY33" fmla="*/ 1426887 h 2226539"/>
                <a:gd name="connsiteX34" fmla="*/ 5928527 w 5933552"/>
                <a:gd name="connsiteY34" fmla="*/ 1487177 h 2226539"/>
                <a:gd name="connsiteX35" fmla="*/ 5918479 w 5933552"/>
                <a:gd name="connsiteY35" fmla="*/ 1597709 h 2226539"/>
                <a:gd name="connsiteX36" fmla="*/ 5898382 w 5933552"/>
                <a:gd name="connsiteY36" fmla="*/ 1678096 h 2226539"/>
                <a:gd name="connsiteX37" fmla="*/ 5918479 w 5933552"/>
                <a:gd name="connsiteY37" fmla="*/ 1768531 h 2226539"/>
                <a:gd name="connsiteX38" fmla="*/ 5933552 w 5933552"/>
                <a:gd name="connsiteY38" fmla="*/ 1803700 h 2226539"/>
                <a:gd name="connsiteX39" fmla="*/ 5812971 w 5933552"/>
                <a:gd name="connsiteY39" fmla="*/ 1863990 h 2226539"/>
                <a:gd name="connsiteX40" fmla="*/ 5812971 w 5933552"/>
                <a:gd name="connsiteY40" fmla="*/ 1863990 h 2226539"/>
                <a:gd name="connsiteX41" fmla="*/ 5727560 w 5933552"/>
                <a:gd name="connsiteY41" fmla="*/ 1924280 h 2226539"/>
                <a:gd name="connsiteX42" fmla="*/ 5390941 w 5933552"/>
                <a:gd name="connsiteY42" fmla="*/ 1929305 h 2226539"/>
                <a:gd name="connsiteX43" fmla="*/ 5215670 w 5933552"/>
                <a:gd name="connsiteY43" fmla="*/ 1927913 h 2226539"/>
                <a:gd name="connsiteX44" fmla="*/ 4373414 w 5933552"/>
                <a:gd name="connsiteY44" fmla="*/ 1909256 h 2226539"/>
                <a:gd name="connsiteX45" fmla="*/ 1498817 w 5933552"/>
                <a:gd name="connsiteY45" fmla="*/ 1883861 h 2226539"/>
                <a:gd name="connsiteX46" fmla="*/ 619914 w 5933552"/>
                <a:gd name="connsiteY46" fmla="*/ 1828821 h 2226539"/>
                <a:gd name="connsiteX47" fmla="*/ 281354 w 5933552"/>
                <a:gd name="connsiteY47" fmla="*/ 1828821 h 2226539"/>
                <a:gd name="connsiteX48" fmla="*/ 130629 w 5933552"/>
                <a:gd name="connsiteY48" fmla="*/ 1753458 h 2226539"/>
                <a:gd name="connsiteX49" fmla="*/ 10048 w 5933552"/>
                <a:gd name="connsiteY49" fmla="*/ 1673072 h 2226539"/>
                <a:gd name="connsiteX50" fmla="*/ 0 w 5933552"/>
                <a:gd name="connsiteY50" fmla="*/ 1532395 h 2226539"/>
                <a:gd name="connsiteX51" fmla="*/ 15072 w 5933552"/>
                <a:gd name="connsiteY51" fmla="*/ 1482153 h 2226539"/>
                <a:gd name="connsiteX52" fmla="*/ 15072 w 5933552"/>
                <a:gd name="connsiteY52" fmla="*/ 1426887 h 2226539"/>
                <a:gd name="connsiteX53" fmla="*/ 25121 w 5933552"/>
                <a:gd name="connsiteY53" fmla="*/ 1376645 h 2226539"/>
                <a:gd name="connsiteX54" fmla="*/ 40193 w 5933552"/>
                <a:gd name="connsiteY54" fmla="*/ 1351524 h 2226539"/>
                <a:gd name="connsiteX55" fmla="*/ 65314 w 5933552"/>
                <a:gd name="connsiteY55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38092 w 5933552"/>
                <a:gd name="connsiteY28" fmla="*/ 1210847 h 2226539"/>
                <a:gd name="connsiteX29" fmla="*/ 5823020 w 5933552"/>
                <a:gd name="connsiteY29" fmla="*/ 1240992 h 2226539"/>
                <a:gd name="connsiteX30" fmla="*/ 5863213 w 5933552"/>
                <a:gd name="connsiteY30" fmla="*/ 1291234 h 2226539"/>
                <a:gd name="connsiteX31" fmla="*/ 5893358 w 5933552"/>
                <a:gd name="connsiteY31" fmla="*/ 1351524 h 2226539"/>
                <a:gd name="connsiteX32" fmla="*/ 5893358 w 5933552"/>
                <a:gd name="connsiteY32" fmla="*/ 1426887 h 2226539"/>
                <a:gd name="connsiteX33" fmla="*/ 5928527 w 5933552"/>
                <a:gd name="connsiteY33" fmla="*/ 1487177 h 2226539"/>
                <a:gd name="connsiteX34" fmla="*/ 5918479 w 5933552"/>
                <a:gd name="connsiteY34" fmla="*/ 1597709 h 2226539"/>
                <a:gd name="connsiteX35" fmla="*/ 5898382 w 5933552"/>
                <a:gd name="connsiteY35" fmla="*/ 1678096 h 2226539"/>
                <a:gd name="connsiteX36" fmla="*/ 5918479 w 5933552"/>
                <a:gd name="connsiteY36" fmla="*/ 1768531 h 2226539"/>
                <a:gd name="connsiteX37" fmla="*/ 5933552 w 5933552"/>
                <a:gd name="connsiteY37" fmla="*/ 1803700 h 2226539"/>
                <a:gd name="connsiteX38" fmla="*/ 5812971 w 5933552"/>
                <a:gd name="connsiteY38" fmla="*/ 1863990 h 2226539"/>
                <a:gd name="connsiteX39" fmla="*/ 5812971 w 5933552"/>
                <a:gd name="connsiteY39" fmla="*/ 1863990 h 2226539"/>
                <a:gd name="connsiteX40" fmla="*/ 5727560 w 5933552"/>
                <a:gd name="connsiteY40" fmla="*/ 1924280 h 2226539"/>
                <a:gd name="connsiteX41" fmla="*/ 5390941 w 5933552"/>
                <a:gd name="connsiteY41" fmla="*/ 1929305 h 2226539"/>
                <a:gd name="connsiteX42" fmla="*/ 5215670 w 5933552"/>
                <a:gd name="connsiteY42" fmla="*/ 1927913 h 2226539"/>
                <a:gd name="connsiteX43" fmla="*/ 4373414 w 5933552"/>
                <a:gd name="connsiteY43" fmla="*/ 1909256 h 2226539"/>
                <a:gd name="connsiteX44" fmla="*/ 1498817 w 5933552"/>
                <a:gd name="connsiteY44" fmla="*/ 1883861 h 2226539"/>
                <a:gd name="connsiteX45" fmla="*/ 619914 w 5933552"/>
                <a:gd name="connsiteY45" fmla="*/ 1828821 h 2226539"/>
                <a:gd name="connsiteX46" fmla="*/ 281354 w 5933552"/>
                <a:gd name="connsiteY46" fmla="*/ 1828821 h 2226539"/>
                <a:gd name="connsiteX47" fmla="*/ 130629 w 5933552"/>
                <a:gd name="connsiteY47" fmla="*/ 1753458 h 2226539"/>
                <a:gd name="connsiteX48" fmla="*/ 10048 w 5933552"/>
                <a:gd name="connsiteY48" fmla="*/ 1673072 h 2226539"/>
                <a:gd name="connsiteX49" fmla="*/ 0 w 5933552"/>
                <a:gd name="connsiteY49" fmla="*/ 1532395 h 2226539"/>
                <a:gd name="connsiteX50" fmla="*/ 15072 w 5933552"/>
                <a:gd name="connsiteY50" fmla="*/ 1482153 h 2226539"/>
                <a:gd name="connsiteX51" fmla="*/ 15072 w 5933552"/>
                <a:gd name="connsiteY51" fmla="*/ 1426887 h 2226539"/>
                <a:gd name="connsiteX52" fmla="*/ 25121 w 5933552"/>
                <a:gd name="connsiteY52" fmla="*/ 1376645 h 2226539"/>
                <a:gd name="connsiteX53" fmla="*/ 40193 w 5933552"/>
                <a:gd name="connsiteY53" fmla="*/ 1351524 h 2226539"/>
                <a:gd name="connsiteX54" fmla="*/ 65314 w 5933552"/>
                <a:gd name="connsiteY5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240992 h 2226539"/>
                <a:gd name="connsiteX29" fmla="*/ 5863213 w 5933552"/>
                <a:gd name="connsiteY29" fmla="*/ 1291234 h 2226539"/>
                <a:gd name="connsiteX30" fmla="*/ 5893358 w 5933552"/>
                <a:gd name="connsiteY30" fmla="*/ 1351524 h 2226539"/>
                <a:gd name="connsiteX31" fmla="*/ 5893358 w 5933552"/>
                <a:gd name="connsiteY31" fmla="*/ 1426887 h 2226539"/>
                <a:gd name="connsiteX32" fmla="*/ 5928527 w 5933552"/>
                <a:gd name="connsiteY32" fmla="*/ 1487177 h 2226539"/>
                <a:gd name="connsiteX33" fmla="*/ 5918479 w 5933552"/>
                <a:gd name="connsiteY33" fmla="*/ 1597709 h 2226539"/>
                <a:gd name="connsiteX34" fmla="*/ 5898382 w 5933552"/>
                <a:gd name="connsiteY34" fmla="*/ 1678096 h 2226539"/>
                <a:gd name="connsiteX35" fmla="*/ 5918479 w 5933552"/>
                <a:gd name="connsiteY35" fmla="*/ 1768531 h 2226539"/>
                <a:gd name="connsiteX36" fmla="*/ 5933552 w 5933552"/>
                <a:gd name="connsiteY36" fmla="*/ 1803700 h 2226539"/>
                <a:gd name="connsiteX37" fmla="*/ 5812971 w 5933552"/>
                <a:gd name="connsiteY37" fmla="*/ 1863990 h 2226539"/>
                <a:gd name="connsiteX38" fmla="*/ 5812971 w 5933552"/>
                <a:gd name="connsiteY38" fmla="*/ 1863990 h 2226539"/>
                <a:gd name="connsiteX39" fmla="*/ 5727560 w 5933552"/>
                <a:gd name="connsiteY39" fmla="*/ 1924280 h 2226539"/>
                <a:gd name="connsiteX40" fmla="*/ 5390941 w 5933552"/>
                <a:gd name="connsiteY40" fmla="*/ 1929305 h 2226539"/>
                <a:gd name="connsiteX41" fmla="*/ 5215670 w 5933552"/>
                <a:gd name="connsiteY41" fmla="*/ 1927913 h 2226539"/>
                <a:gd name="connsiteX42" fmla="*/ 4373414 w 5933552"/>
                <a:gd name="connsiteY42" fmla="*/ 1909256 h 2226539"/>
                <a:gd name="connsiteX43" fmla="*/ 1498817 w 5933552"/>
                <a:gd name="connsiteY43" fmla="*/ 1883861 h 2226539"/>
                <a:gd name="connsiteX44" fmla="*/ 619914 w 5933552"/>
                <a:gd name="connsiteY44" fmla="*/ 1828821 h 2226539"/>
                <a:gd name="connsiteX45" fmla="*/ 281354 w 5933552"/>
                <a:gd name="connsiteY45" fmla="*/ 1828821 h 2226539"/>
                <a:gd name="connsiteX46" fmla="*/ 130629 w 5933552"/>
                <a:gd name="connsiteY46" fmla="*/ 1753458 h 2226539"/>
                <a:gd name="connsiteX47" fmla="*/ 10048 w 5933552"/>
                <a:gd name="connsiteY47" fmla="*/ 1673072 h 2226539"/>
                <a:gd name="connsiteX48" fmla="*/ 0 w 5933552"/>
                <a:gd name="connsiteY48" fmla="*/ 1532395 h 2226539"/>
                <a:gd name="connsiteX49" fmla="*/ 15072 w 5933552"/>
                <a:gd name="connsiteY49" fmla="*/ 1482153 h 2226539"/>
                <a:gd name="connsiteX50" fmla="*/ 15072 w 5933552"/>
                <a:gd name="connsiteY50" fmla="*/ 1426887 h 2226539"/>
                <a:gd name="connsiteX51" fmla="*/ 25121 w 5933552"/>
                <a:gd name="connsiteY51" fmla="*/ 1376645 h 2226539"/>
                <a:gd name="connsiteX52" fmla="*/ 40193 w 5933552"/>
                <a:gd name="connsiteY52" fmla="*/ 1351524 h 2226539"/>
                <a:gd name="connsiteX53" fmla="*/ 65314 w 5933552"/>
                <a:gd name="connsiteY5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63213 w 5933552"/>
                <a:gd name="connsiteY28" fmla="*/ 1291234 h 2226539"/>
                <a:gd name="connsiteX29" fmla="*/ 5893358 w 5933552"/>
                <a:gd name="connsiteY29" fmla="*/ 1351524 h 2226539"/>
                <a:gd name="connsiteX30" fmla="*/ 5893358 w 5933552"/>
                <a:gd name="connsiteY30" fmla="*/ 1426887 h 2226539"/>
                <a:gd name="connsiteX31" fmla="*/ 5928527 w 5933552"/>
                <a:gd name="connsiteY31" fmla="*/ 1487177 h 2226539"/>
                <a:gd name="connsiteX32" fmla="*/ 5918479 w 5933552"/>
                <a:gd name="connsiteY32" fmla="*/ 1597709 h 2226539"/>
                <a:gd name="connsiteX33" fmla="*/ 5898382 w 5933552"/>
                <a:gd name="connsiteY33" fmla="*/ 1678096 h 2226539"/>
                <a:gd name="connsiteX34" fmla="*/ 5918479 w 5933552"/>
                <a:gd name="connsiteY34" fmla="*/ 1768531 h 2226539"/>
                <a:gd name="connsiteX35" fmla="*/ 5933552 w 5933552"/>
                <a:gd name="connsiteY35" fmla="*/ 1803700 h 2226539"/>
                <a:gd name="connsiteX36" fmla="*/ 5812971 w 5933552"/>
                <a:gd name="connsiteY36" fmla="*/ 1863990 h 2226539"/>
                <a:gd name="connsiteX37" fmla="*/ 5812971 w 5933552"/>
                <a:gd name="connsiteY37" fmla="*/ 1863990 h 2226539"/>
                <a:gd name="connsiteX38" fmla="*/ 5727560 w 5933552"/>
                <a:gd name="connsiteY38" fmla="*/ 1924280 h 2226539"/>
                <a:gd name="connsiteX39" fmla="*/ 5390941 w 5933552"/>
                <a:gd name="connsiteY39" fmla="*/ 1929305 h 2226539"/>
                <a:gd name="connsiteX40" fmla="*/ 5215670 w 5933552"/>
                <a:gd name="connsiteY40" fmla="*/ 1927913 h 2226539"/>
                <a:gd name="connsiteX41" fmla="*/ 4373414 w 5933552"/>
                <a:gd name="connsiteY41" fmla="*/ 1909256 h 2226539"/>
                <a:gd name="connsiteX42" fmla="*/ 1498817 w 5933552"/>
                <a:gd name="connsiteY42" fmla="*/ 1883861 h 2226539"/>
                <a:gd name="connsiteX43" fmla="*/ 619914 w 5933552"/>
                <a:gd name="connsiteY43" fmla="*/ 1828821 h 2226539"/>
                <a:gd name="connsiteX44" fmla="*/ 281354 w 5933552"/>
                <a:gd name="connsiteY44" fmla="*/ 1828821 h 2226539"/>
                <a:gd name="connsiteX45" fmla="*/ 130629 w 5933552"/>
                <a:gd name="connsiteY45" fmla="*/ 1753458 h 2226539"/>
                <a:gd name="connsiteX46" fmla="*/ 10048 w 5933552"/>
                <a:gd name="connsiteY46" fmla="*/ 1673072 h 2226539"/>
                <a:gd name="connsiteX47" fmla="*/ 0 w 5933552"/>
                <a:gd name="connsiteY47" fmla="*/ 1532395 h 2226539"/>
                <a:gd name="connsiteX48" fmla="*/ 15072 w 5933552"/>
                <a:gd name="connsiteY48" fmla="*/ 1482153 h 2226539"/>
                <a:gd name="connsiteX49" fmla="*/ 15072 w 5933552"/>
                <a:gd name="connsiteY49" fmla="*/ 1426887 h 2226539"/>
                <a:gd name="connsiteX50" fmla="*/ 25121 w 5933552"/>
                <a:gd name="connsiteY50" fmla="*/ 1376645 h 2226539"/>
                <a:gd name="connsiteX51" fmla="*/ 40193 w 5933552"/>
                <a:gd name="connsiteY51" fmla="*/ 1351524 h 2226539"/>
                <a:gd name="connsiteX52" fmla="*/ 65314 w 5933552"/>
                <a:gd name="connsiteY5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351524 h 2226539"/>
                <a:gd name="connsiteX29" fmla="*/ 5893358 w 5933552"/>
                <a:gd name="connsiteY29" fmla="*/ 1426887 h 2226539"/>
                <a:gd name="connsiteX30" fmla="*/ 5928527 w 5933552"/>
                <a:gd name="connsiteY30" fmla="*/ 1487177 h 2226539"/>
                <a:gd name="connsiteX31" fmla="*/ 5918479 w 5933552"/>
                <a:gd name="connsiteY31" fmla="*/ 1597709 h 2226539"/>
                <a:gd name="connsiteX32" fmla="*/ 5898382 w 5933552"/>
                <a:gd name="connsiteY32" fmla="*/ 1678096 h 2226539"/>
                <a:gd name="connsiteX33" fmla="*/ 5918479 w 5933552"/>
                <a:gd name="connsiteY33" fmla="*/ 1768531 h 2226539"/>
                <a:gd name="connsiteX34" fmla="*/ 5933552 w 5933552"/>
                <a:gd name="connsiteY34" fmla="*/ 1803700 h 2226539"/>
                <a:gd name="connsiteX35" fmla="*/ 5812971 w 5933552"/>
                <a:gd name="connsiteY35" fmla="*/ 1863990 h 2226539"/>
                <a:gd name="connsiteX36" fmla="*/ 5812971 w 5933552"/>
                <a:gd name="connsiteY36" fmla="*/ 1863990 h 2226539"/>
                <a:gd name="connsiteX37" fmla="*/ 5727560 w 5933552"/>
                <a:gd name="connsiteY37" fmla="*/ 1924280 h 2226539"/>
                <a:gd name="connsiteX38" fmla="*/ 5390941 w 5933552"/>
                <a:gd name="connsiteY38" fmla="*/ 1929305 h 2226539"/>
                <a:gd name="connsiteX39" fmla="*/ 5215670 w 5933552"/>
                <a:gd name="connsiteY39" fmla="*/ 1927913 h 2226539"/>
                <a:gd name="connsiteX40" fmla="*/ 4373414 w 5933552"/>
                <a:gd name="connsiteY40" fmla="*/ 1909256 h 2226539"/>
                <a:gd name="connsiteX41" fmla="*/ 1498817 w 5933552"/>
                <a:gd name="connsiteY41" fmla="*/ 1883861 h 2226539"/>
                <a:gd name="connsiteX42" fmla="*/ 619914 w 5933552"/>
                <a:gd name="connsiteY42" fmla="*/ 1828821 h 2226539"/>
                <a:gd name="connsiteX43" fmla="*/ 281354 w 5933552"/>
                <a:gd name="connsiteY43" fmla="*/ 1828821 h 2226539"/>
                <a:gd name="connsiteX44" fmla="*/ 130629 w 5933552"/>
                <a:gd name="connsiteY44" fmla="*/ 1753458 h 2226539"/>
                <a:gd name="connsiteX45" fmla="*/ 10048 w 5933552"/>
                <a:gd name="connsiteY45" fmla="*/ 1673072 h 2226539"/>
                <a:gd name="connsiteX46" fmla="*/ 0 w 5933552"/>
                <a:gd name="connsiteY46" fmla="*/ 1532395 h 2226539"/>
                <a:gd name="connsiteX47" fmla="*/ 15072 w 5933552"/>
                <a:gd name="connsiteY47" fmla="*/ 1482153 h 2226539"/>
                <a:gd name="connsiteX48" fmla="*/ 15072 w 5933552"/>
                <a:gd name="connsiteY48" fmla="*/ 1426887 h 2226539"/>
                <a:gd name="connsiteX49" fmla="*/ 25121 w 5933552"/>
                <a:gd name="connsiteY49" fmla="*/ 1376645 h 2226539"/>
                <a:gd name="connsiteX50" fmla="*/ 40193 w 5933552"/>
                <a:gd name="connsiteY50" fmla="*/ 1351524 h 2226539"/>
                <a:gd name="connsiteX51" fmla="*/ 65314 w 5933552"/>
                <a:gd name="connsiteY5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426887 h 2226539"/>
                <a:gd name="connsiteX29" fmla="*/ 5928527 w 5933552"/>
                <a:gd name="connsiteY29" fmla="*/ 1487177 h 2226539"/>
                <a:gd name="connsiteX30" fmla="*/ 5918479 w 5933552"/>
                <a:gd name="connsiteY30" fmla="*/ 1597709 h 2226539"/>
                <a:gd name="connsiteX31" fmla="*/ 5898382 w 5933552"/>
                <a:gd name="connsiteY31" fmla="*/ 1678096 h 2226539"/>
                <a:gd name="connsiteX32" fmla="*/ 5918479 w 5933552"/>
                <a:gd name="connsiteY32" fmla="*/ 1768531 h 2226539"/>
                <a:gd name="connsiteX33" fmla="*/ 5933552 w 5933552"/>
                <a:gd name="connsiteY33" fmla="*/ 1803700 h 2226539"/>
                <a:gd name="connsiteX34" fmla="*/ 5812971 w 5933552"/>
                <a:gd name="connsiteY34" fmla="*/ 1863990 h 2226539"/>
                <a:gd name="connsiteX35" fmla="*/ 5812971 w 5933552"/>
                <a:gd name="connsiteY35" fmla="*/ 1863990 h 2226539"/>
                <a:gd name="connsiteX36" fmla="*/ 5727560 w 5933552"/>
                <a:gd name="connsiteY36" fmla="*/ 1924280 h 2226539"/>
                <a:gd name="connsiteX37" fmla="*/ 5390941 w 5933552"/>
                <a:gd name="connsiteY37" fmla="*/ 1929305 h 2226539"/>
                <a:gd name="connsiteX38" fmla="*/ 5215670 w 5933552"/>
                <a:gd name="connsiteY38" fmla="*/ 1927913 h 2226539"/>
                <a:gd name="connsiteX39" fmla="*/ 4373414 w 5933552"/>
                <a:gd name="connsiteY39" fmla="*/ 1909256 h 2226539"/>
                <a:gd name="connsiteX40" fmla="*/ 1498817 w 5933552"/>
                <a:gd name="connsiteY40" fmla="*/ 1883861 h 2226539"/>
                <a:gd name="connsiteX41" fmla="*/ 619914 w 5933552"/>
                <a:gd name="connsiteY41" fmla="*/ 1828821 h 2226539"/>
                <a:gd name="connsiteX42" fmla="*/ 281354 w 5933552"/>
                <a:gd name="connsiteY42" fmla="*/ 1828821 h 2226539"/>
                <a:gd name="connsiteX43" fmla="*/ 130629 w 5933552"/>
                <a:gd name="connsiteY43" fmla="*/ 1753458 h 2226539"/>
                <a:gd name="connsiteX44" fmla="*/ 10048 w 5933552"/>
                <a:gd name="connsiteY44" fmla="*/ 1673072 h 2226539"/>
                <a:gd name="connsiteX45" fmla="*/ 0 w 5933552"/>
                <a:gd name="connsiteY45" fmla="*/ 1532395 h 2226539"/>
                <a:gd name="connsiteX46" fmla="*/ 15072 w 5933552"/>
                <a:gd name="connsiteY46" fmla="*/ 1482153 h 2226539"/>
                <a:gd name="connsiteX47" fmla="*/ 15072 w 5933552"/>
                <a:gd name="connsiteY47" fmla="*/ 1426887 h 2226539"/>
                <a:gd name="connsiteX48" fmla="*/ 25121 w 5933552"/>
                <a:gd name="connsiteY48" fmla="*/ 1376645 h 2226539"/>
                <a:gd name="connsiteX49" fmla="*/ 40193 w 5933552"/>
                <a:gd name="connsiteY49" fmla="*/ 1351524 h 2226539"/>
                <a:gd name="connsiteX50" fmla="*/ 65314 w 5933552"/>
                <a:gd name="connsiteY5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28527 w 5933552"/>
                <a:gd name="connsiteY28" fmla="*/ 1487177 h 2226539"/>
                <a:gd name="connsiteX29" fmla="*/ 5918479 w 5933552"/>
                <a:gd name="connsiteY29" fmla="*/ 1597709 h 2226539"/>
                <a:gd name="connsiteX30" fmla="*/ 5898382 w 5933552"/>
                <a:gd name="connsiteY30" fmla="*/ 1678096 h 2226539"/>
                <a:gd name="connsiteX31" fmla="*/ 5918479 w 5933552"/>
                <a:gd name="connsiteY31" fmla="*/ 1768531 h 2226539"/>
                <a:gd name="connsiteX32" fmla="*/ 5933552 w 5933552"/>
                <a:gd name="connsiteY32" fmla="*/ 1803700 h 2226539"/>
                <a:gd name="connsiteX33" fmla="*/ 5812971 w 5933552"/>
                <a:gd name="connsiteY33" fmla="*/ 1863990 h 2226539"/>
                <a:gd name="connsiteX34" fmla="*/ 5812971 w 5933552"/>
                <a:gd name="connsiteY34" fmla="*/ 1863990 h 2226539"/>
                <a:gd name="connsiteX35" fmla="*/ 5727560 w 5933552"/>
                <a:gd name="connsiteY35" fmla="*/ 1924280 h 2226539"/>
                <a:gd name="connsiteX36" fmla="*/ 5390941 w 5933552"/>
                <a:gd name="connsiteY36" fmla="*/ 1929305 h 2226539"/>
                <a:gd name="connsiteX37" fmla="*/ 5215670 w 5933552"/>
                <a:gd name="connsiteY37" fmla="*/ 1927913 h 2226539"/>
                <a:gd name="connsiteX38" fmla="*/ 4373414 w 5933552"/>
                <a:gd name="connsiteY38" fmla="*/ 1909256 h 2226539"/>
                <a:gd name="connsiteX39" fmla="*/ 1498817 w 5933552"/>
                <a:gd name="connsiteY39" fmla="*/ 1883861 h 2226539"/>
                <a:gd name="connsiteX40" fmla="*/ 619914 w 5933552"/>
                <a:gd name="connsiteY40" fmla="*/ 1828821 h 2226539"/>
                <a:gd name="connsiteX41" fmla="*/ 281354 w 5933552"/>
                <a:gd name="connsiteY41" fmla="*/ 1828821 h 2226539"/>
                <a:gd name="connsiteX42" fmla="*/ 130629 w 5933552"/>
                <a:gd name="connsiteY42" fmla="*/ 1753458 h 2226539"/>
                <a:gd name="connsiteX43" fmla="*/ 10048 w 5933552"/>
                <a:gd name="connsiteY43" fmla="*/ 1673072 h 2226539"/>
                <a:gd name="connsiteX44" fmla="*/ 0 w 5933552"/>
                <a:gd name="connsiteY44" fmla="*/ 1532395 h 2226539"/>
                <a:gd name="connsiteX45" fmla="*/ 15072 w 5933552"/>
                <a:gd name="connsiteY45" fmla="*/ 1482153 h 2226539"/>
                <a:gd name="connsiteX46" fmla="*/ 15072 w 5933552"/>
                <a:gd name="connsiteY46" fmla="*/ 1426887 h 2226539"/>
                <a:gd name="connsiteX47" fmla="*/ 25121 w 5933552"/>
                <a:gd name="connsiteY47" fmla="*/ 1376645 h 2226539"/>
                <a:gd name="connsiteX48" fmla="*/ 40193 w 5933552"/>
                <a:gd name="connsiteY48" fmla="*/ 1351524 h 2226539"/>
                <a:gd name="connsiteX49" fmla="*/ 65314 w 5933552"/>
                <a:gd name="connsiteY4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597709 h 2226539"/>
                <a:gd name="connsiteX29" fmla="*/ 5898382 w 5933552"/>
                <a:gd name="connsiteY29" fmla="*/ 1678096 h 2226539"/>
                <a:gd name="connsiteX30" fmla="*/ 5918479 w 5933552"/>
                <a:gd name="connsiteY30" fmla="*/ 1768531 h 2226539"/>
                <a:gd name="connsiteX31" fmla="*/ 5933552 w 5933552"/>
                <a:gd name="connsiteY31" fmla="*/ 1803700 h 2226539"/>
                <a:gd name="connsiteX32" fmla="*/ 5812971 w 5933552"/>
                <a:gd name="connsiteY32" fmla="*/ 1863990 h 2226539"/>
                <a:gd name="connsiteX33" fmla="*/ 5812971 w 5933552"/>
                <a:gd name="connsiteY33" fmla="*/ 1863990 h 2226539"/>
                <a:gd name="connsiteX34" fmla="*/ 5727560 w 5933552"/>
                <a:gd name="connsiteY34" fmla="*/ 1924280 h 2226539"/>
                <a:gd name="connsiteX35" fmla="*/ 5390941 w 5933552"/>
                <a:gd name="connsiteY35" fmla="*/ 1929305 h 2226539"/>
                <a:gd name="connsiteX36" fmla="*/ 5215670 w 5933552"/>
                <a:gd name="connsiteY36" fmla="*/ 1927913 h 2226539"/>
                <a:gd name="connsiteX37" fmla="*/ 4373414 w 5933552"/>
                <a:gd name="connsiteY37" fmla="*/ 1909256 h 2226539"/>
                <a:gd name="connsiteX38" fmla="*/ 1498817 w 5933552"/>
                <a:gd name="connsiteY38" fmla="*/ 1883861 h 2226539"/>
                <a:gd name="connsiteX39" fmla="*/ 619914 w 5933552"/>
                <a:gd name="connsiteY39" fmla="*/ 1828821 h 2226539"/>
                <a:gd name="connsiteX40" fmla="*/ 281354 w 5933552"/>
                <a:gd name="connsiteY40" fmla="*/ 1828821 h 2226539"/>
                <a:gd name="connsiteX41" fmla="*/ 130629 w 5933552"/>
                <a:gd name="connsiteY41" fmla="*/ 1753458 h 2226539"/>
                <a:gd name="connsiteX42" fmla="*/ 10048 w 5933552"/>
                <a:gd name="connsiteY42" fmla="*/ 1673072 h 2226539"/>
                <a:gd name="connsiteX43" fmla="*/ 0 w 5933552"/>
                <a:gd name="connsiteY43" fmla="*/ 1532395 h 2226539"/>
                <a:gd name="connsiteX44" fmla="*/ 15072 w 5933552"/>
                <a:gd name="connsiteY44" fmla="*/ 1482153 h 2226539"/>
                <a:gd name="connsiteX45" fmla="*/ 15072 w 5933552"/>
                <a:gd name="connsiteY45" fmla="*/ 1426887 h 2226539"/>
                <a:gd name="connsiteX46" fmla="*/ 25121 w 5933552"/>
                <a:gd name="connsiteY46" fmla="*/ 1376645 h 2226539"/>
                <a:gd name="connsiteX47" fmla="*/ 40193 w 5933552"/>
                <a:gd name="connsiteY47" fmla="*/ 1351524 h 2226539"/>
                <a:gd name="connsiteX48" fmla="*/ 65314 w 5933552"/>
                <a:gd name="connsiteY4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2 w 5933552"/>
                <a:gd name="connsiteY28" fmla="*/ 1678096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3 w 5933552"/>
                <a:gd name="connsiteY28" fmla="*/ 1686694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768531 h 2226539"/>
                <a:gd name="connsiteX29" fmla="*/ 5933552 w 5933552"/>
                <a:gd name="connsiteY29" fmla="*/ 1803700 h 2226539"/>
                <a:gd name="connsiteX30" fmla="*/ 5812971 w 5933552"/>
                <a:gd name="connsiteY30" fmla="*/ 1863990 h 2226539"/>
                <a:gd name="connsiteX31" fmla="*/ 5812971 w 5933552"/>
                <a:gd name="connsiteY31" fmla="*/ 1863990 h 2226539"/>
                <a:gd name="connsiteX32" fmla="*/ 5727560 w 5933552"/>
                <a:gd name="connsiteY32" fmla="*/ 1924280 h 2226539"/>
                <a:gd name="connsiteX33" fmla="*/ 5390941 w 5933552"/>
                <a:gd name="connsiteY33" fmla="*/ 1929305 h 2226539"/>
                <a:gd name="connsiteX34" fmla="*/ 5215670 w 5933552"/>
                <a:gd name="connsiteY34" fmla="*/ 1927913 h 2226539"/>
                <a:gd name="connsiteX35" fmla="*/ 4373414 w 5933552"/>
                <a:gd name="connsiteY35" fmla="*/ 1909256 h 2226539"/>
                <a:gd name="connsiteX36" fmla="*/ 1498817 w 5933552"/>
                <a:gd name="connsiteY36" fmla="*/ 1883861 h 2226539"/>
                <a:gd name="connsiteX37" fmla="*/ 619914 w 5933552"/>
                <a:gd name="connsiteY37" fmla="*/ 1828821 h 2226539"/>
                <a:gd name="connsiteX38" fmla="*/ 281354 w 5933552"/>
                <a:gd name="connsiteY38" fmla="*/ 1828821 h 2226539"/>
                <a:gd name="connsiteX39" fmla="*/ 130629 w 5933552"/>
                <a:gd name="connsiteY39" fmla="*/ 1753458 h 2226539"/>
                <a:gd name="connsiteX40" fmla="*/ 10048 w 5933552"/>
                <a:gd name="connsiteY40" fmla="*/ 1673072 h 2226539"/>
                <a:gd name="connsiteX41" fmla="*/ 0 w 5933552"/>
                <a:gd name="connsiteY41" fmla="*/ 1532395 h 2226539"/>
                <a:gd name="connsiteX42" fmla="*/ 15072 w 5933552"/>
                <a:gd name="connsiteY42" fmla="*/ 1482153 h 2226539"/>
                <a:gd name="connsiteX43" fmla="*/ 15072 w 5933552"/>
                <a:gd name="connsiteY43" fmla="*/ 1426887 h 2226539"/>
                <a:gd name="connsiteX44" fmla="*/ 25121 w 5933552"/>
                <a:gd name="connsiteY44" fmla="*/ 1376645 h 2226539"/>
                <a:gd name="connsiteX45" fmla="*/ 40193 w 5933552"/>
                <a:gd name="connsiteY45" fmla="*/ 1351524 h 2226539"/>
                <a:gd name="connsiteX46" fmla="*/ 65314 w 5933552"/>
                <a:gd name="connsiteY4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33552 w 5933552"/>
                <a:gd name="connsiteY28" fmla="*/ 1803700 h 2226539"/>
                <a:gd name="connsiteX29" fmla="*/ 5812971 w 5933552"/>
                <a:gd name="connsiteY29" fmla="*/ 1863990 h 2226539"/>
                <a:gd name="connsiteX30" fmla="*/ 5812971 w 5933552"/>
                <a:gd name="connsiteY30" fmla="*/ 1863990 h 2226539"/>
                <a:gd name="connsiteX31" fmla="*/ 5727560 w 5933552"/>
                <a:gd name="connsiteY31" fmla="*/ 1924280 h 2226539"/>
                <a:gd name="connsiteX32" fmla="*/ 5390941 w 5933552"/>
                <a:gd name="connsiteY32" fmla="*/ 1929305 h 2226539"/>
                <a:gd name="connsiteX33" fmla="*/ 5215670 w 5933552"/>
                <a:gd name="connsiteY33" fmla="*/ 1927913 h 2226539"/>
                <a:gd name="connsiteX34" fmla="*/ 4373414 w 5933552"/>
                <a:gd name="connsiteY34" fmla="*/ 1909256 h 2226539"/>
                <a:gd name="connsiteX35" fmla="*/ 1498817 w 5933552"/>
                <a:gd name="connsiteY35" fmla="*/ 1883861 h 2226539"/>
                <a:gd name="connsiteX36" fmla="*/ 619914 w 5933552"/>
                <a:gd name="connsiteY36" fmla="*/ 1828821 h 2226539"/>
                <a:gd name="connsiteX37" fmla="*/ 281354 w 5933552"/>
                <a:gd name="connsiteY37" fmla="*/ 1828821 h 2226539"/>
                <a:gd name="connsiteX38" fmla="*/ 130629 w 5933552"/>
                <a:gd name="connsiteY38" fmla="*/ 1753458 h 2226539"/>
                <a:gd name="connsiteX39" fmla="*/ 10048 w 5933552"/>
                <a:gd name="connsiteY39" fmla="*/ 1673072 h 2226539"/>
                <a:gd name="connsiteX40" fmla="*/ 0 w 5933552"/>
                <a:gd name="connsiteY40" fmla="*/ 1532395 h 2226539"/>
                <a:gd name="connsiteX41" fmla="*/ 15072 w 5933552"/>
                <a:gd name="connsiteY41" fmla="*/ 1482153 h 2226539"/>
                <a:gd name="connsiteX42" fmla="*/ 15072 w 5933552"/>
                <a:gd name="connsiteY42" fmla="*/ 1426887 h 2226539"/>
                <a:gd name="connsiteX43" fmla="*/ 25121 w 5933552"/>
                <a:gd name="connsiteY43" fmla="*/ 1376645 h 2226539"/>
                <a:gd name="connsiteX44" fmla="*/ 40193 w 5933552"/>
                <a:gd name="connsiteY44" fmla="*/ 1351524 h 2226539"/>
                <a:gd name="connsiteX45" fmla="*/ 65314 w 5933552"/>
                <a:gd name="connsiteY45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812971 w 5812971"/>
                <a:gd name="connsiteY29" fmla="*/ 1863990 h 2226539"/>
                <a:gd name="connsiteX30" fmla="*/ 5727560 w 5812971"/>
                <a:gd name="connsiteY30" fmla="*/ 1924280 h 2226539"/>
                <a:gd name="connsiteX31" fmla="*/ 5390941 w 5812971"/>
                <a:gd name="connsiteY31" fmla="*/ 1929305 h 2226539"/>
                <a:gd name="connsiteX32" fmla="*/ 5215670 w 5812971"/>
                <a:gd name="connsiteY32" fmla="*/ 1927913 h 2226539"/>
                <a:gd name="connsiteX33" fmla="*/ 4373414 w 5812971"/>
                <a:gd name="connsiteY33" fmla="*/ 1909256 h 2226539"/>
                <a:gd name="connsiteX34" fmla="*/ 1498817 w 5812971"/>
                <a:gd name="connsiteY34" fmla="*/ 1883861 h 2226539"/>
                <a:gd name="connsiteX35" fmla="*/ 619914 w 5812971"/>
                <a:gd name="connsiteY35" fmla="*/ 1828821 h 2226539"/>
                <a:gd name="connsiteX36" fmla="*/ 281354 w 5812971"/>
                <a:gd name="connsiteY36" fmla="*/ 1828821 h 2226539"/>
                <a:gd name="connsiteX37" fmla="*/ 130629 w 5812971"/>
                <a:gd name="connsiteY37" fmla="*/ 1753458 h 2226539"/>
                <a:gd name="connsiteX38" fmla="*/ 10048 w 5812971"/>
                <a:gd name="connsiteY38" fmla="*/ 1673072 h 2226539"/>
                <a:gd name="connsiteX39" fmla="*/ 0 w 5812971"/>
                <a:gd name="connsiteY39" fmla="*/ 1532395 h 2226539"/>
                <a:gd name="connsiteX40" fmla="*/ 15072 w 5812971"/>
                <a:gd name="connsiteY40" fmla="*/ 1482153 h 2226539"/>
                <a:gd name="connsiteX41" fmla="*/ 15072 w 5812971"/>
                <a:gd name="connsiteY41" fmla="*/ 1426887 h 2226539"/>
                <a:gd name="connsiteX42" fmla="*/ 25121 w 5812971"/>
                <a:gd name="connsiteY42" fmla="*/ 1376645 h 2226539"/>
                <a:gd name="connsiteX43" fmla="*/ 40193 w 5812971"/>
                <a:gd name="connsiteY43" fmla="*/ 1351524 h 2226539"/>
                <a:gd name="connsiteX44" fmla="*/ 65314 w 5812971"/>
                <a:gd name="connsiteY44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727560 w 5812971"/>
                <a:gd name="connsiteY29" fmla="*/ 1924280 h 2226539"/>
                <a:gd name="connsiteX30" fmla="*/ 5390941 w 5812971"/>
                <a:gd name="connsiteY30" fmla="*/ 1929305 h 2226539"/>
                <a:gd name="connsiteX31" fmla="*/ 5215670 w 5812971"/>
                <a:gd name="connsiteY31" fmla="*/ 1927913 h 2226539"/>
                <a:gd name="connsiteX32" fmla="*/ 4373414 w 5812971"/>
                <a:gd name="connsiteY32" fmla="*/ 1909256 h 2226539"/>
                <a:gd name="connsiteX33" fmla="*/ 1498817 w 5812971"/>
                <a:gd name="connsiteY33" fmla="*/ 1883861 h 2226539"/>
                <a:gd name="connsiteX34" fmla="*/ 619914 w 5812971"/>
                <a:gd name="connsiteY34" fmla="*/ 1828821 h 2226539"/>
                <a:gd name="connsiteX35" fmla="*/ 281354 w 5812971"/>
                <a:gd name="connsiteY35" fmla="*/ 1828821 h 2226539"/>
                <a:gd name="connsiteX36" fmla="*/ 130629 w 5812971"/>
                <a:gd name="connsiteY36" fmla="*/ 1753458 h 2226539"/>
                <a:gd name="connsiteX37" fmla="*/ 10048 w 5812971"/>
                <a:gd name="connsiteY37" fmla="*/ 1673072 h 2226539"/>
                <a:gd name="connsiteX38" fmla="*/ 0 w 5812971"/>
                <a:gd name="connsiteY38" fmla="*/ 1532395 h 2226539"/>
                <a:gd name="connsiteX39" fmla="*/ 15072 w 5812971"/>
                <a:gd name="connsiteY39" fmla="*/ 1482153 h 2226539"/>
                <a:gd name="connsiteX40" fmla="*/ 15072 w 5812971"/>
                <a:gd name="connsiteY40" fmla="*/ 1426887 h 2226539"/>
                <a:gd name="connsiteX41" fmla="*/ 25121 w 5812971"/>
                <a:gd name="connsiteY41" fmla="*/ 1376645 h 2226539"/>
                <a:gd name="connsiteX42" fmla="*/ 40193 w 5812971"/>
                <a:gd name="connsiteY42" fmla="*/ 1351524 h 2226539"/>
                <a:gd name="connsiteX43" fmla="*/ 65314 w 5812971"/>
                <a:gd name="connsiteY43" fmla="*/ 1306307 h 2226539"/>
                <a:gd name="connsiteX0" fmla="*/ 65314 w 5727560"/>
                <a:gd name="connsiteY0" fmla="*/ 1306307 h 2226539"/>
                <a:gd name="connsiteX1" fmla="*/ 75363 w 5727560"/>
                <a:gd name="connsiteY1" fmla="*/ 1075195 h 2226539"/>
                <a:gd name="connsiteX2" fmla="*/ 45218 w 5727560"/>
                <a:gd name="connsiteY2" fmla="*/ 1065146 h 2226539"/>
                <a:gd name="connsiteX3" fmla="*/ 95459 w 5727560"/>
                <a:gd name="connsiteY3" fmla="*/ 879252 h 2226539"/>
                <a:gd name="connsiteX4" fmla="*/ 80387 w 5727560"/>
                <a:gd name="connsiteY4" fmla="*/ 763696 h 2226539"/>
                <a:gd name="connsiteX5" fmla="*/ 85411 w 5727560"/>
                <a:gd name="connsiteY5" fmla="*/ 708430 h 2226539"/>
                <a:gd name="connsiteX6" fmla="*/ 105508 w 5727560"/>
                <a:gd name="connsiteY6" fmla="*/ 688333 h 2226539"/>
                <a:gd name="connsiteX7" fmla="*/ 135653 w 5727560"/>
                <a:gd name="connsiteY7" fmla="*/ 668236 h 2226539"/>
                <a:gd name="connsiteX8" fmla="*/ 467248 w 5727560"/>
                <a:gd name="connsiteY8" fmla="*/ 321568 h 2226539"/>
                <a:gd name="connsiteX9" fmla="*/ 472272 w 5727560"/>
                <a:gd name="connsiteY9" fmla="*/ 276351 h 2226539"/>
                <a:gd name="connsiteX10" fmla="*/ 442127 w 5727560"/>
                <a:gd name="connsiteY10" fmla="*/ 251230 h 2226539"/>
                <a:gd name="connsiteX11" fmla="*/ 406958 w 5727560"/>
                <a:gd name="connsiteY11" fmla="*/ 221085 h 2226539"/>
                <a:gd name="connsiteX12" fmla="*/ 406958 w 5727560"/>
                <a:gd name="connsiteY12" fmla="*/ 195964 h 2226539"/>
                <a:gd name="connsiteX13" fmla="*/ 462224 w 5727560"/>
                <a:gd name="connsiteY13" fmla="*/ 185916 h 2226539"/>
                <a:gd name="connsiteX14" fmla="*/ 864158 w 5727560"/>
                <a:gd name="connsiteY14" fmla="*/ 135674 h 2226539"/>
                <a:gd name="connsiteX15" fmla="*/ 999811 w 5727560"/>
                <a:gd name="connsiteY15" fmla="*/ 80408 h 2226539"/>
                <a:gd name="connsiteX16" fmla="*/ 1024932 w 5727560"/>
                <a:gd name="connsiteY16" fmla="*/ 70360 h 2226539"/>
                <a:gd name="connsiteX17" fmla="*/ 999811 w 5727560"/>
                <a:gd name="connsiteY17" fmla="*/ 20118 h 2226539"/>
                <a:gd name="connsiteX18" fmla="*/ 1070149 w 5727560"/>
                <a:gd name="connsiteY18" fmla="*/ 25142 h 2226539"/>
                <a:gd name="connsiteX19" fmla="*/ 1130439 w 5727560"/>
                <a:gd name="connsiteY19" fmla="*/ 45239 h 2226539"/>
                <a:gd name="connsiteX20" fmla="*/ 1160585 w 5727560"/>
                <a:gd name="connsiteY20" fmla="*/ 55287 h 2226539"/>
                <a:gd name="connsiteX21" fmla="*/ 1683099 w 5727560"/>
                <a:gd name="connsiteY21" fmla="*/ 5045 h 2226539"/>
                <a:gd name="connsiteX22" fmla="*/ 1966443 w 5727560"/>
                <a:gd name="connsiteY22" fmla="*/ 618 h 2226539"/>
                <a:gd name="connsiteX23" fmla="*/ 1964584 w 5727560"/>
                <a:gd name="connsiteY23" fmla="*/ 743027 h 2226539"/>
                <a:gd name="connsiteX24" fmla="*/ 2217013 w 5727560"/>
                <a:gd name="connsiteY24" fmla="*/ 669322 h 2226539"/>
                <a:gd name="connsiteX25" fmla="*/ 2234199 w 5727560"/>
                <a:gd name="connsiteY25" fmla="*/ 1007546 h 2226539"/>
                <a:gd name="connsiteX26" fmla="*/ 1969105 w 5727560"/>
                <a:gd name="connsiteY26" fmla="*/ 890074 h 2226539"/>
                <a:gd name="connsiteX27" fmla="*/ 1966966 w 5727560"/>
                <a:gd name="connsiteY27" fmla="*/ 1884013 h 2226539"/>
                <a:gd name="connsiteX28" fmla="*/ 5727560 w 5727560"/>
                <a:gd name="connsiteY28" fmla="*/ 1924280 h 2226539"/>
                <a:gd name="connsiteX29" fmla="*/ 5390941 w 5727560"/>
                <a:gd name="connsiteY29" fmla="*/ 1929305 h 2226539"/>
                <a:gd name="connsiteX30" fmla="*/ 5215670 w 5727560"/>
                <a:gd name="connsiteY30" fmla="*/ 1927913 h 2226539"/>
                <a:gd name="connsiteX31" fmla="*/ 4373414 w 5727560"/>
                <a:gd name="connsiteY31" fmla="*/ 1909256 h 2226539"/>
                <a:gd name="connsiteX32" fmla="*/ 1498817 w 5727560"/>
                <a:gd name="connsiteY32" fmla="*/ 1883861 h 2226539"/>
                <a:gd name="connsiteX33" fmla="*/ 619914 w 5727560"/>
                <a:gd name="connsiteY33" fmla="*/ 1828821 h 2226539"/>
                <a:gd name="connsiteX34" fmla="*/ 281354 w 5727560"/>
                <a:gd name="connsiteY34" fmla="*/ 1828821 h 2226539"/>
                <a:gd name="connsiteX35" fmla="*/ 130629 w 5727560"/>
                <a:gd name="connsiteY35" fmla="*/ 1753458 h 2226539"/>
                <a:gd name="connsiteX36" fmla="*/ 10048 w 5727560"/>
                <a:gd name="connsiteY36" fmla="*/ 1673072 h 2226539"/>
                <a:gd name="connsiteX37" fmla="*/ 0 w 5727560"/>
                <a:gd name="connsiteY37" fmla="*/ 1532395 h 2226539"/>
                <a:gd name="connsiteX38" fmla="*/ 15072 w 5727560"/>
                <a:gd name="connsiteY38" fmla="*/ 1482153 h 2226539"/>
                <a:gd name="connsiteX39" fmla="*/ 15072 w 5727560"/>
                <a:gd name="connsiteY39" fmla="*/ 1426887 h 2226539"/>
                <a:gd name="connsiteX40" fmla="*/ 25121 w 5727560"/>
                <a:gd name="connsiteY40" fmla="*/ 1376645 h 2226539"/>
                <a:gd name="connsiteX41" fmla="*/ 40193 w 5727560"/>
                <a:gd name="connsiteY41" fmla="*/ 1351524 h 2226539"/>
                <a:gd name="connsiteX42" fmla="*/ 65314 w 5727560"/>
                <a:gd name="connsiteY42" fmla="*/ 1306307 h 2226539"/>
                <a:gd name="connsiteX0" fmla="*/ 65314 w 5390941"/>
                <a:gd name="connsiteY0" fmla="*/ 1306307 h 2226539"/>
                <a:gd name="connsiteX1" fmla="*/ 75363 w 5390941"/>
                <a:gd name="connsiteY1" fmla="*/ 1075195 h 2226539"/>
                <a:gd name="connsiteX2" fmla="*/ 45218 w 5390941"/>
                <a:gd name="connsiteY2" fmla="*/ 1065146 h 2226539"/>
                <a:gd name="connsiteX3" fmla="*/ 95459 w 5390941"/>
                <a:gd name="connsiteY3" fmla="*/ 879252 h 2226539"/>
                <a:gd name="connsiteX4" fmla="*/ 80387 w 5390941"/>
                <a:gd name="connsiteY4" fmla="*/ 763696 h 2226539"/>
                <a:gd name="connsiteX5" fmla="*/ 85411 w 5390941"/>
                <a:gd name="connsiteY5" fmla="*/ 708430 h 2226539"/>
                <a:gd name="connsiteX6" fmla="*/ 105508 w 5390941"/>
                <a:gd name="connsiteY6" fmla="*/ 688333 h 2226539"/>
                <a:gd name="connsiteX7" fmla="*/ 135653 w 5390941"/>
                <a:gd name="connsiteY7" fmla="*/ 668236 h 2226539"/>
                <a:gd name="connsiteX8" fmla="*/ 467248 w 5390941"/>
                <a:gd name="connsiteY8" fmla="*/ 321568 h 2226539"/>
                <a:gd name="connsiteX9" fmla="*/ 472272 w 5390941"/>
                <a:gd name="connsiteY9" fmla="*/ 276351 h 2226539"/>
                <a:gd name="connsiteX10" fmla="*/ 442127 w 5390941"/>
                <a:gd name="connsiteY10" fmla="*/ 251230 h 2226539"/>
                <a:gd name="connsiteX11" fmla="*/ 406958 w 5390941"/>
                <a:gd name="connsiteY11" fmla="*/ 221085 h 2226539"/>
                <a:gd name="connsiteX12" fmla="*/ 406958 w 5390941"/>
                <a:gd name="connsiteY12" fmla="*/ 195964 h 2226539"/>
                <a:gd name="connsiteX13" fmla="*/ 462224 w 5390941"/>
                <a:gd name="connsiteY13" fmla="*/ 185916 h 2226539"/>
                <a:gd name="connsiteX14" fmla="*/ 864158 w 5390941"/>
                <a:gd name="connsiteY14" fmla="*/ 135674 h 2226539"/>
                <a:gd name="connsiteX15" fmla="*/ 999811 w 5390941"/>
                <a:gd name="connsiteY15" fmla="*/ 80408 h 2226539"/>
                <a:gd name="connsiteX16" fmla="*/ 1024932 w 5390941"/>
                <a:gd name="connsiteY16" fmla="*/ 70360 h 2226539"/>
                <a:gd name="connsiteX17" fmla="*/ 999811 w 5390941"/>
                <a:gd name="connsiteY17" fmla="*/ 20118 h 2226539"/>
                <a:gd name="connsiteX18" fmla="*/ 1070149 w 5390941"/>
                <a:gd name="connsiteY18" fmla="*/ 25142 h 2226539"/>
                <a:gd name="connsiteX19" fmla="*/ 1130439 w 5390941"/>
                <a:gd name="connsiteY19" fmla="*/ 45239 h 2226539"/>
                <a:gd name="connsiteX20" fmla="*/ 1160585 w 5390941"/>
                <a:gd name="connsiteY20" fmla="*/ 55287 h 2226539"/>
                <a:gd name="connsiteX21" fmla="*/ 1683099 w 5390941"/>
                <a:gd name="connsiteY21" fmla="*/ 5045 h 2226539"/>
                <a:gd name="connsiteX22" fmla="*/ 1966443 w 5390941"/>
                <a:gd name="connsiteY22" fmla="*/ 618 h 2226539"/>
                <a:gd name="connsiteX23" fmla="*/ 1964584 w 5390941"/>
                <a:gd name="connsiteY23" fmla="*/ 743027 h 2226539"/>
                <a:gd name="connsiteX24" fmla="*/ 2217013 w 5390941"/>
                <a:gd name="connsiteY24" fmla="*/ 669322 h 2226539"/>
                <a:gd name="connsiteX25" fmla="*/ 2234199 w 5390941"/>
                <a:gd name="connsiteY25" fmla="*/ 1007546 h 2226539"/>
                <a:gd name="connsiteX26" fmla="*/ 1969105 w 5390941"/>
                <a:gd name="connsiteY26" fmla="*/ 890074 h 2226539"/>
                <a:gd name="connsiteX27" fmla="*/ 1966966 w 5390941"/>
                <a:gd name="connsiteY27" fmla="*/ 1884013 h 2226539"/>
                <a:gd name="connsiteX28" fmla="*/ 5390941 w 5390941"/>
                <a:gd name="connsiteY28" fmla="*/ 1929305 h 2226539"/>
                <a:gd name="connsiteX29" fmla="*/ 5215670 w 5390941"/>
                <a:gd name="connsiteY29" fmla="*/ 1927913 h 2226539"/>
                <a:gd name="connsiteX30" fmla="*/ 4373414 w 5390941"/>
                <a:gd name="connsiteY30" fmla="*/ 1909256 h 2226539"/>
                <a:gd name="connsiteX31" fmla="*/ 1498817 w 5390941"/>
                <a:gd name="connsiteY31" fmla="*/ 1883861 h 2226539"/>
                <a:gd name="connsiteX32" fmla="*/ 619914 w 5390941"/>
                <a:gd name="connsiteY32" fmla="*/ 1828821 h 2226539"/>
                <a:gd name="connsiteX33" fmla="*/ 281354 w 5390941"/>
                <a:gd name="connsiteY33" fmla="*/ 1828821 h 2226539"/>
                <a:gd name="connsiteX34" fmla="*/ 130629 w 5390941"/>
                <a:gd name="connsiteY34" fmla="*/ 1753458 h 2226539"/>
                <a:gd name="connsiteX35" fmla="*/ 10048 w 5390941"/>
                <a:gd name="connsiteY35" fmla="*/ 1673072 h 2226539"/>
                <a:gd name="connsiteX36" fmla="*/ 0 w 5390941"/>
                <a:gd name="connsiteY36" fmla="*/ 1532395 h 2226539"/>
                <a:gd name="connsiteX37" fmla="*/ 15072 w 5390941"/>
                <a:gd name="connsiteY37" fmla="*/ 1482153 h 2226539"/>
                <a:gd name="connsiteX38" fmla="*/ 15072 w 5390941"/>
                <a:gd name="connsiteY38" fmla="*/ 1426887 h 2226539"/>
                <a:gd name="connsiteX39" fmla="*/ 25121 w 5390941"/>
                <a:gd name="connsiteY39" fmla="*/ 1376645 h 2226539"/>
                <a:gd name="connsiteX40" fmla="*/ 40193 w 5390941"/>
                <a:gd name="connsiteY40" fmla="*/ 1351524 h 2226539"/>
                <a:gd name="connsiteX41" fmla="*/ 65314 w 5390941"/>
                <a:gd name="connsiteY41" fmla="*/ 1306307 h 2226539"/>
                <a:gd name="connsiteX0" fmla="*/ 65314 w 5215670"/>
                <a:gd name="connsiteY0" fmla="*/ 1306307 h 2226539"/>
                <a:gd name="connsiteX1" fmla="*/ 75363 w 5215670"/>
                <a:gd name="connsiteY1" fmla="*/ 1075195 h 2226539"/>
                <a:gd name="connsiteX2" fmla="*/ 45218 w 5215670"/>
                <a:gd name="connsiteY2" fmla="*/ 1065146 h 2226539"/>
                <a:gd name="connsiteX3" fmla="*/ 95459 w 5215670"/>
                <a:gd name="connsiteY3" fmla="*/ 879252 h 2226539"/>
                <a:gd name="connsiteX4" fmla="*/ 80387 w 5215670"/>
                <a:gd name="connsiteY4" fmla="*/ 763696 h 2226539"/>
                <a:gd name="connsiteX5" fmla="*/ 85411 w 5215670"/>
                <a:gd name="connsiteY5" fmla="*/ 708430 h 2226539"/>
                <a:gd name="connsiteX6" fmla="*/ 105508 w 5215670"/>
                <a:gd name="connsiteY6" fmla="*/ 688333 h 2226539"/>
                <a:gd name="connsiteX7" fmla="*/ 135653 w 5215670"/>
                <a:gd name="connsiteY7" fmla="*/ 668236 h 2226539"/>
                <a:gd name="connsiteX8" fmla="*/ 467248 w 5215670"/>
                <a:gd name="connsiteY8" fmla="*/ 321568 h 2226539"/>
                <a:gd name="connsiteX9" fmla="*/ 472272 w 5215670"/>
                <a:gd name="connsiteY9" fmla="*/ 276351 h 2226539"/>
                <a:gd name="connsiteX10" fmla="*/ 442127 w 5215670"/>
                <a:gd name="connsiteY10" fmla="*/ 251230 h 2226539"/>
                <a:gd name="connsiteX11" fmla="*/ 406958 w 5215670"/>
                <a:gd name="connsiteY11" fmla="*/ 221085 h 2226539"/>
                <a:gd name="connsiteX12" fmla="*/ 406958 w 5215670"/>
                <a:gd name="connsiteY12" fmla="*/ 195964 h 2226539"/>
                <a:gd name="connsiteX13" fmla="*/ 462224 w 5215670"/>
                <a:gd name="connsiteY13" fmla="*/ 185916 h 2226539"/>
                <a:gd name="connsiteX14" fmla="*/ 864158 w 5215670"/>
                <a:gd name="connsiteY14" fmla="*/ 135674 h 2226539"/>
                <a:gd name="connsiteX15" fmla="*/ 999811 w 5215670"/>
                <a:gd name="connsiteY15" fmla="*/ 80408 h 2226539"/>
                <a:gd name="connsiteX16" fmla="*/ 1024932 w 5215670"/>
                <a:gd name="connsiteY16" fmla="*/ 70360 h 2226539"/>
                <a:gd name="connsiteX17" fmla="*/ 999811 w 5215670"/>
                <a:gd name="connsiteY17" fmla="*/ 20118 h 2226539"/>
                <a:gd name="connsiteX18" fmla="*/ 1070149 w 5215670"/>
                <a:gd name="connsiteY18" fmla="*/ 25142 h 2226539"/>
                <a:gd name="connsiteX19" fmla="*/ 1130439 w 5215670"/>
                <a:gd name="connsiteY19" fmla="*/ 45239 h 2226539"/>
                <a:gd name="connsiteX20" fmla="*/ 1160585 w 5215670"/>
                <a:gd name="connsiteY20" fmla="*/ 55287 h 2226539"/>
                <a:gd name="connsiteX21" fmla="*/ 1683099 w 5215670"/>
                <a:gd name="connsiteY21" fmla="*/ 5045 h 2226539"/>
                <a:gd name="connsiteX22" fmla="*/ 1966443 w 5215670"/>
                <a:gd name="connsiteY22" fmla="*/ 618 h 2226539"/>
                <a:gd name="connsiteX23" fmla="*/ 1964584 w 5215670"/>
                <a:gd name="connsiteY23" fmla="*/ 743027 h 2226539"/>
                <a:gd name="connsiteX24" fmla="*/ 2217013 w 5215670"/>
                <a:gd name="connsiteY24" fmla="*/ 669322 h 2226539"/>
                <a:gd name="connsiteX25" fmla="*/ 2234199 w 5215670"/>
                <a:gd name="connsiteY25" fmla="*/ 1007546 h 2226539"/>
                <a:gd name="connsiteX26" fmla="*/ 1969105 w 5215670"/>
                <a:gd name="connsiteY26" fmla="*/ 890074 h 2226539"/>
                <a:gd name="connsiteX27" fmla="*/ 1966966 w 5215670"/>
                <a:gd name="connsiteY27" fmla="*/ 1884013 h 2226539"/>
                <a:gd name="connsiteX28" fmla="*/ 5215670 w 5215670"/>
                <a:gd name="connsiteY28" fmla="*/ 1927913 h 2226539"/>
                <a:gd name="connsiteX29" fmla="*/ 4373414 w 5215670"/>
                <a:gd name="connsiteY29" fmla="*/ 1909256 h 2226539"/>
                <a:gd name="connsiteX30" fmla="*/ 1498817 w 5215670"/>
                <a:gd name="connsiteY30" fmla="*/ 1883861 h 2226539"/>
                <a:gd name="connsiteX31" fmla="*/ 619914 w 5215670"/>
                <a:gd name="connsiteY31" fmla="*/ 1828821 h 2226539"/>
                <a:gd name="connsiteX32" fmla="*/ 281354 w 5215670"/>
                <a:gd name="connsiteY32" fmla="*/ 1828821 h 2226539"/>
                <a:gd name="connsiteX33" fmla="*/ 130629 w 5215670"/>
                <a:gd name="connsiteY33" fmla="*/ 1753458 h 2226539"/>
                <a:gd name="connsiteX34" fmla="*/ 10048 w 5215670"/>
                <a:gd name="connsiteY34" fmla="*/ 1673072 h 2226539"/>
                <a:gd name="connsiteX35" fmla="*/ 0 w 5215670"/>
                <a:gd name="connsiteY35" fmla="*/ 1532395 h 2226539"/>
                <a:gd name="connsiteX36" fmla="*/ 15072 w 5215670"/>
                <a:gd name="connsiteY36" fmla="*/ 1482153 h 2226539"/>
                <a:gd name="connsiteX37" fmla="*/ 15072 w 5215670"/>
                <a:gd name="connsiteY37" fmla="*/ 1426887 h 2226539"/>
                <a:gd name="connsiteX38" fmla="*/ 25121 w 5215670"/>
                <a:gd name="connsiteY38" fmla="*/ 1376645 h 2226539"/>
                <a:gd name="connsiteX39" fmla="*/ 40193 w 5215670"/>
                <a:gd name="connsiteY39" fmla="*/ 1351524 h 2226539"/>
                <a:gd name="connsiteX40" fmla="*/ 65314 w 5215670"/>
                <a:gd name="connsiteY40" fmla="*/ 1306307 h 2226539"/>
                <a:gd name="connsiteX0" fmla="*/ 65314 w 4373414"/>
                <a:gd name="connsiteY0" fmla="*/ 1306307 h 2219956"/>
                <a:gd name="connsiteX1" fmla="*/ 75363 w 4373414"/>
                <a:gd name="connsiteY1" fmla="*/ 1075195 h 2219956"/>
                <a:gd name="connsiteX2" fmla="*/ 45218 w 4373414"/>
                <a:gd name="connsiteY2" fmla="*/ 1065146 h 2219956"/>
                <a:gd name="connsiteX3" fmla="*/ 95459 w 4373414"/>
                <a:gd name="connsiteY3" fmla="*/ 879252 h 2219956"/>
                <a:gd name="connsiteX4" fmla="*/ 80387 w 4373414"/>
                <a:gd name="connsiteY4" fmla="*/ 763696 h 2219956"/>
                <a:gd name="connsiteX5" fmla="*/ 85411 w 4373414"/>
                <a:gd name="connsiteY5" fmla="*/ 708430 h 2219956"/>
                <a:gd name="connsiteX6" fmla="*/ 105508 w 4373414"/>
                <a:gd name="connsiteY6" fmla="*/ 688333 h 2219956"/>
                <a:gd name="connsiteX7" fmla="*/ 135653 w 4373414"/>
                <a:gd name="connsiteY7" fmla="*/ 668236 h 2219956"/>
                <a:gd name="connsiteX8" fmla="*/ 467248 w 4373414"/>
                <a:gd name="connsiteY8" fmla="*/ 321568 h 2219956"/>
                <a:gd name="connsiteX9" fmla="*/ 472272 w 4373414"/>
                <a:gd name="connsiteY9" fmla="*/ 276351 h 2219956"/>
                <a:gd name="connsiteX10" fmla="*/ 442127 w 4373414"/>
                <a:gd name="connsiteY10" fmla="*/ 251230 h 2219956"/>
                <a:gd name="connsiteX11" fmla="*/ 406958 w 4373414"/>
                <a:gd name="connsiteY11" fmla="*/ 221085 h 2219956"/>
                <a:gd name="connsiteX12" fmla="*/ 406958 w 4373414"/>
                <a:gd name="connsiteY12" fmla="*/ 195964 h 2219956"/>
                <a:gd name="connsiteX13" fmla="*/ 462224 w 4373414"/>
                <a:gd name="connsiteY13" fmla="*/ 185916 h 2219956"/>
                <a:gd name="connsiteX14" fmla="*/ 864158 w 4373414"/>
                <a:gd name="connsiteY14" fmla="*/ 135674 h 2219956"/>
                <a:gd name="connsiteX15" fmla="*/ 999811 w 4373414"/>
                <a:gd name="connsiteY15" fmla="*/ 80408 h 2219956"/>
                <a:gd name="connsiteX16" fmla="*/ 1024932 w 4373414"/>
                <a:gd name="connsiteY16" fmla="*/ 70360 h 2219956"/>
                <a:gd name="connsiteX17" fmla="*/ 999811 w 4373414"/>
                <a:gd name="connsiteY17" fmla="*/ 20118 h 2219956"/>
                <a:gd name="connsiteX18" fmla="*/ 1070149 w 4373414"/>
                <a:gd name="connsiteY18" fmla="*/ 25142 h 2219956"/>
                <a:gd name="connsiteX19" fmla="*/ 1130439 w 4373414"/>
                <a:gd name="connsiteY19" fmla="*/ 45239 h 2219956"/>
                <a:gd name="connsiteX20" fmla="*/ 1160585 w 4373414"/>
                <a:gd name="connsiteY20" fmla="*/ 55287 h 2219956"/>
                <a:gd name="connsiteX21" fmla="*/ 1683099 w 4373414"/>
                <a:gd name="connsiteY21" fmla="*/ 5045 h 2219956"/>
                <a:gd name="connsiteX22" fmla="*/ 1966443 w 4373414"/>
                <a:gd name="connsiteY22" fmla="*/ 618 h 2219956"/>
                <a:gd name="connsiteX23" fmla="*/ 1964584 w 4373414"/>
                <a:gd name="connsiteY23" fmla="*/ 743027 h 2219956"/>
                <a:gd name="connsiteX24" fmla="*/ 2217013 w 4373414"/>
                <a:gd name="connsiteY24" fmla="*/ 669322 h 2219956"/>
                <a:gd name="connsiteX25" fmla="*/ 2234199 w 4373414"/>
                <a:gd name="connsiteY25" fmla="*/ 1007546 h 2219956"/>
                <a:gd name="connsiteX26" fmla="*/ 1969105 w 4373414"/>
                <a:gd name="connsiteY26" fmla="*/ 890074 h 2219956"/>
                <a:gd name="connsiteX27" fmla="*/ 1966966 w 4373414"/>
                <a:gd name="connsiteY27" fmla="*/ 1884013 h 2219956"/>
                <a:gd name="connsiteX28" fmla="*/ 4373414 w 4373414"/>
                <a:gd name="connsiteY28" fmla="*/ 1909256 h 2219956"/>
                <a:gd name="connsiteX29" fmla="*/ 1498817 w 4373414"/>
                <a:gd name="connsiteY29" fmla="*/ 1883861 h 2219956"/>
                <a:gd name="connsiteX30" fmla="*/ 619914 w 4373414"/>
                <a:gd name="connsiteY30" fmla="*/ 1828821 h 2219956"/>
                <a:gd name="connsiteX31" fmla="*/ 281354 w 4373414"/>
                <a:gd name="connsiteY31" fmla="*/ 1828821 h 2219956"/>
                <a:gd name="connsiteX32" fmla="*/ 130629 w 4373414"/>
                <a:gd name="connsiteY32" fmla="*/ 1753458 h 2219956"/>
                <a:gd name="connsiteX33" fmla="*/ 10048 w 4373414"/>
                <a:gd name="connsiteY33" fmla="*/ 1673072 h 2219956"/>
                <a:gd name="connsiteX34" fmla="*/ 0 w 4373414"/>
                <a:gd name="connsiteY34" fmla="*/ 1532395 h 2219956"/>
                <a:gd name="connsiteX35" fmla="*/ 15072 w 4373414"/>
                <a:gd name="connsiteY35" fmla="*/ 1482153 h 2219956"/>
                <a:gd name="connsiteX36" fmla="*/ 15072 w 4373414"/>
                <a:gd name="connsiteY36" fmla="*/ 1426887 h 2219956"/>
                <a:gd name="connsiteX37" fmla="*/ 25121 w 4373414"/>
                <a:gd name="connsiteY37" fmla="*/ 1376645 h 2219956"/>
                <a:gd name="connsiteX38" fmla="*/ 40193 w 4373414"/>
                <a:gd name="connsiteY38" fmla="*/ 1351524 h 2219956"/>
                <a:gd name="connsiteX39" fmla="*/ 65314 w 4373414"/>
                <a:gd name="connsiteY39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4013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0272 w 2234199"/>
                <a:gd name="connsiteY26" fmla="*/ 119960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75614"/>
                <a:gd name="connsiteY0" fmla="*/ 1306307 h 2219956"/>
                <a:gd name="connsiteX1" fmla="*/ 75363 w 2275614"/>
                <a:gd name="connsiteY1" fmla="*/ 1075195 h 2219956"/>
                <a:gd name="connsiteX2" fmla="*/ 45218 w 2275614"/>
                <a:gd name="connsiteY2" fmla="*/ 1065146 h 2219956"/>
                <a:gd name="connsiteX3" fmla="*/ 95459 w 2275614"/>
                <a:gd name="connsiteY3" fmla="*/ 879252 h 2219956"/>
                <a:gd name="connsiteX4" fmla="*/ 80387 w 2275614"/>
                <a:gd name="connsiteY4" fmla="*/ 763696 h 2219956"/>
                <a:gd name="connsiteX5" fmla="*/ 85411 w 2275614"/>
                <a:gd name="connsiteY5" fmla="*/ 708430 h 2219956"/>
                <a:gd name="connsiteX6" fmla="*/ 105508 w 2275614"/>
                <a:gd name="connsiteY6" fmla="*/ 688333 h 2219956"/>
                <a:gd name="connsiteX7" fmla="*/ 135653 w 2275614"/>
                <a:gd name="connsiteY7" fmla="*/ 668236 h 2219956"/>
                <a:gd name="connsiteX8" fmla="*/ 467248 w 2275614"/>
                <a:gd name="connsiteY8" fmla="*/ 321568 h 2219956"/>
                <a:gd name="connsiteX9" fmla="*/ 472272 w 2275614"/>
                <a:gd name="connsiteY9" fmla="*/ 276351 h 2219956"/>
                <a:gd name="connsiteX10" fmla="*/ 442127 w 2275614"/>
                <a:gd name="connsiteY10" fmla="*/ 251230 h 2219956"/>
                <a:gd name="connsiteX11" fmla="*/ 406958 w 2275614"/>
                <a:gd name="connsiteY11" fmla="*/ 221085 h 2219956"/>
                <a:gd name="connsiteX12" fmla="*/ 406958 w 2275614"/>
                <a:gd name="connsiteY12" fmla="*/ 195964 h 2219956"/>
                <a:gd name="connsiteX13" fmla="*/ 462224 w 2275614"/>
                <a:gd name="connsiteY13" fmla="*/ 185916 h 2219956"/>
                <a:gd name="connsiteX14" fmla="*/ 864158 w 2275614"/>
                <a:gd name="connsiteY14" fmla="*/ 135674 h 2219956"/>
                <a:gd name="connsiteX15" fmla="*/ 999811 w 2275614"/>
                <a:gd name="connsiteY15" fmla="*/ 80408 h 2219956"/>
                <a:gd name="connsiteX16" fmla="*/ 1024932 w 2275614"/>
                <a:gd name="connsiteY16" fmla="*/ 70360 h 2219956"/>
                <a:gd name="connsiteX17" fmla="*/ 999811 w 2275614"/>
                <a:gd name="connsiteY17" fmla="*/ 20118 h 2219956"/>
                <a:gd name="connsiteX18" fmla="*/ 1070149 w 2275614"/>
                <a:gd name="connsiteY18" fmla="*/ 25142 h 2219956"/>
                <a:gd name="connsiteX19" fmla="*/ 1130439 w 2275614"/>
                <a:gd name="connsiteY19" fmla="*/ 45239 h 2219956"/>
                <a:gd name="connsiteX20" fmla="*/ 1160585 w 2275614"/>
                <a:gd name="connsiteY20" fmla="*/ 55287 h 2219956"/>
                <a:gd name="connsiteX21" fmla="*/ 1683099 w 2275614"/>
                <a:gd name="connsiteY21" fmla="*/ 5045 h 2219956"/>
                <a:gd name="connsiteX22" fmla="*/ 1966443 w 2275614"/>
                <a:gd name="connsiteY22" fmla="*/ 618 h 2219956"/>
                <a:gd name="connsiteX23" fmla="*/ 1964584 w 2275614"/>
                <a:gd name="connsiteY23" fmla="*/ 743027 h 2219956"/>
                <a:gd name="connsiteX24" fmla="*/ 2217013 w 2275614"/>
                <a:gd name="connsiteY24" fmla="*/ 669322 h 2219956"/>
                <a:gd name="connsiteX25" fmla="*/ 2234199 w 2275614"/>
                <a:gd name="connsiteY25" fmla="*/ 1007546 h 2219956"/>
                <a:gd name="connsiteX26" fmla="*/ 1960272 w 2275614"/>
                <a:gd name="connsiteY26" fmla="*/ 1199604 h 2219956"/>
                <a:gd name="connsiteX27" fmla="*/ 1966966 w 2275614"/>
                <a:gd name="connsiteY27" fmla="*/ 1886879 h 2219956"/>
                <a:gd name="connsiteX28" fmla="*/ 1498817 w 2275614"/>
                <a:gd name="connsiteY28" fmla="*/ 1883861 h 2219956"/>
                <a:gd name="connsiteX29" fmla="*/ 619914 w 2275614"/>
                <a:gd name="connsiteY29" fmla="*/ 1828821 h 2219956"/>
                <a:gd name="connsiteX30" fmla="*/ 281354 w 2275614"/>
                <a:gd name="connsiteY30" fmla="*/ 1828821 h 2219956"/>
                <a:gd name="connsiteX31" fmla="*/ 130629 w 2275614"/>
                <a:gd name="connsiteY31" fmla="*/ 1753458 h 2219956"/>
                <a:gd name="connsiteX32" fmla="*/ 10048 w 2275614"/>
                <a:gd name="connsiteY32" fmla="*/ 1673072 h 2219956"/>
                <a:gd name="connsiteX33" fmla="*/ 0 w 2275614"/>
                <a:gd name="connsiteY33" fmla="*/ 1532395 h 2219956"/>
                <a:gd name="connsiteX34" fmla="*/ 15072 w 2275614"/>
                <a:gd name="connsiteY34" fmla="*/ 1482153 h 2219956"/>
                <a:gd name="connsiteX35" fmla="*/ 15072 w 2275614"/>
                <a:gd name="connsiteY35" fmla="*/ 1426887 h 2219956"/>
                <a:gd name="connsiteX36" fmla="*/ 25121 w 2275614"/>
                <a:gd name="connsiteY36" fmla="*/ 1376645 h 2219956"/>
                <a:gd name="connsiteX37" fmla="*/ 40193 w 2275614"/>
                <a:gd name="connsiteY37" fmla="*/ 1351524 h 2219956"/>
                <a:gd name="connsiteX38" fmla="*/ 65314 w 2275614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2245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4022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5190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412763"/>
                <a:gd name="connsiteY0" fmla="*/ 1306307 h 2219956"/>
                <a:gd name="connsiteX1" fmla="*/ 75363 w 2412763"/>
                <a:gd name="connsiteY1" fmla="*/ 1075195 h 2219956"/>
                <a:gd name="connsiteX2" fmla="*/ 45218 w 2412763"/>
                <a:gd name="connsiteY2" fmla="*/ 1065146 h 2219956"/>
                <a:gd name="connsiteX3" fmla="*/ 95459 w 2412763"/>
                <a:gd name="connsiteY3" fmla="*/ 879252 h 2219956"/>
                <a:gd name="connsiteX4" fmla="*/ 80387 w 2412763"/>
                <a:gd name="connsiteY4" fmla="*/ 763696 h 2219956"/>
                <a:gd name="connsiteX5" fmla="*/ 85411 w 2412763"/>
                <a:gd name="connsiteY5" fmla="*/ 708430 h 2219956"/>
                <a:gd name="connsiteX6" fmla="*/ 105508 w 2412763"/>
                <a:gd name="connsiteY6" fmla="*/ 688333 h 2219956"/>
                <a:gd name="connsiteX7" fmla="*/ 135653 w 2412763"/>
                <a:gd name="connsiteY7" fmla="*/ 668236 h 2219956"/>
                <a:gd name="connsiteX8" fmla="*/ 467248 w 2412763"/>
                <a:gd name="connsiteY8" fmla="*/ 321568 h 2219956"/>
                <a:gd name="connsiteX9" fmla="*/ 472272 w 2412763"/>
                <a:gd name="connsiteY9" fmla="*/ 276351 h 2219956"/>
                <a:gd name="connsiteX10" fmla="*/ 442127 w 2412763"/>
                <a:gd name="connsiteY10" fmla="*/ 251230 h 2219956"/>
                <a:gd name="connsiteX11" fmla="*/ 406958 w 2412763"/>
                <a:gd name="connsiteY11" fmla="*/ 221085 h 2219956"/>
                <a:gd name="connsiteX12" fmla="*/ 406958 w 2412763"/>
                <a:gd name="connsiteY12" fmla="*/ 195964 h 2219956"/>
                <a:gd name="connsiteX13" fmla="*/ 462224 w 2412763"/>
                <a:gd name="connsiteY13" fmla="*/ 185916 h 2219956"/>
                <a:gd name="connsiteX14" fmla="*/ 864158 w 2412763"/>
                <a:gd name="connsiteY14" fmla="*/ 135674 h 2219956"/>
                <a:gd name="connsiteX15" fmla="*/ 999811 w 2412763"/>
                <a:gd name="connsiteY15" fmla="*/ 80408 h 2219956"/>
                <a:gd name="connsiteX16" fmla="*/ 1024932 w 2412763"/>
                <a:gd name="connsiteY16" fmla="*/ 70360 h 2219956"/>
                <a:gd name="connsiteX17" fmla="*/ 999811 w 2412763"/>
                <a:gd name="connsiteY17" fmla="*/ 20118 h 2219956"/>
                <a:gd name="connsiteX18" fmla="*/ 1070149 w 2412763"/>
                <a:gd name="connsiteY18" fmla="*/ 25142 h 2219956"/>
                <a:gd name="connsiteX19" fmla="*/ 1130439 w 2412763"/>
                <a:gd name="connsiteY19" fmla="*/ 45239 h 2219956"/>
                <a:gd name="connsiteX20" fmla="*/ 1160585 w 2412763"/>
                <a:gd name="connsiteY20" fmla="*/ 55287 h 2219956"/>
                <a:gd name="connsiteX21" fmla="*/ 1683099 w 2412763"/>
                <a:gd name="connsiteY21" fmla="*/ 5045 h 2219956"/>
                <a:gd name="connsiteX22" fmla="*/ 1966443 w 2412763"/>
                <a:gd name="connsiteY22" fmla="*/ 618 h 2219956"/>
                <a:gd name="connsiteX23" fmla="*/ 1964584 w 2412763"/>
                <a:gd name="connsiteY23" fmla="*/ 743027 h 2219956"/>
                <a:gd name="connsiteX24" fmla="*/ 2217013 w 2412763"/>
                <a:gd name="connsiteY24" fmla="*/ 669322 h 2219956"/>
                <a:gd name="connsiteX25" fmla="*/ 2393179 w 2412763"/>
                <a:gd name="connsiteY25" fmla="*/ 1219631 h 2219956"/>
                <a:gd name="connsiteX26" fmla="*/ 1960272 w 2412763"/>
                <a:gd name="connsiteY26" fmla="*/ 1199604 h 2219956"/>
                <a:gd name="connsiteX27" fmla="*/ 1955190 w 2412763"/>
                <a:gd name="connsiteY27" fmla="*/ 1886879 h 2219956"/>
                <a:gd name="connsiteX28" fmla="*/ 1498817 w 2412763"/>
                <a:gd name="connsiteY28" fmla="*/ 1883861 h 2219956"/>
                <a:gd name="connsiteX29" fmla="*/ 619914 w 2412763"/>
                <a:gd name="connsiteY29" fmla="*/ 1828821 h 2219956"/>
                <a:gd name="connsiteX30" fmla="*/ 281354 w 2412763"/>
                <a:gd name="connsiteY30" fmla="*/ 1828821 h 2219956"/>
                <a:gd name="connsiteX31" fmla="*/ 130629 w 2412763"/>
                <a:gd name="connsiteY31" fmla="*/ 1753458 h 2219956"/>
                <a:gd name="connsiteX32" fmla="*/ 10048 w 2412763"/>
                <a:gd name="connsiteY32" fmla="*/ 1673072 h 2219956"/>
                <a:gd name="connsiteX33" fmla="*/ 0 w 2412763"/>
                <a:gd name="connsiteY33" fmla="*/ 1532395 h 2219956"/>
                <a:gd name="connsiteX34" fmla="*/ 15072 w 2412763"/>
                <a:gd name="connsiteY34" fmla="*/ 1482153 h 2219956"/>
                <a:gd name="connsiteX35" fmla="*/ 15072 w 2412763"/>
                <a:gd name="connsiteY35" fmla="*/ 1426887 h 2219956"/>
                <a:gd name="connsiteX36" fmla="*/ 25121 w 2412763"/>
                <a:gd name="connsiteY36" fmla="*/ 1376645 h 2219956"/>
                <a:gd name="connsiteX37" fmla="*/ 40193 w 2412763"/>
                <a:gd name="connsiteY37" fmla="*/ 1351524 h 2219956"/>
                <a:gd name="connsiteX38" fmla="*/ 65314 w 2412763"/>
                <a:gd name="connsiteY38" fmla="*/ 1306307 h 2219956"/>
                <a:gd name="connsiteX0" fmla="*/ 65314 w 2530666"/>
                <a:gd name="connsiteY0" fmla="*/ 1306307 h 2219956"/>
                <a:gd name="connsiteX1" fmla="*/ 75363 w 2530666"/>
                <a:gd name="connsiteY1" fmla="*/ 1075195 h 2219956"/>
                <a:gd name="connsiteX2" fmla="*/ 45218 w 2530666"/>
                <a:gd name="connsiteY2" fmla="*/ 1065146 h 2219956"/>
                <a:gd name="connsiteX3" fmla="*/ 95459 w 2530666"/>
                <a:gd name="connsiteY3" fmla="*/ 879252 h 2219956"/>
                <a:gd name="connsiteX4" fmla="*/ 80387 w 2530666"/>
                <a:gd name="connsiteY4" fmla="*/ 763696 h 2219956"/>
                <a:gd name="connsiteX5" fmla="*/ 85411 w 2530666"/>
                <a:gd name="connsiteY5" fmla="*/ 708430 h 2219956"/>
                <a:gd name="connsiteX6" fmla="*/ 105508 w 2530666"/>
                <a:gd name="connsiteY6" fmla="*/ 688333 h 2219956"/>
                <a:gd name="connsiteX7" fmla="*/ 135653 w 2530666"/>
                <a:gd name="connsiteY7" fmla="*/ 668236 h 2219956"/>
                <a:gd name="connsiteX8" fmla="*/ 467248 w 2530666"/>
                <a:gd name="connsiteY8" fmla="*/ 321568 h 2219956"/>
                <a:gd name="connsiteX9" fmla="*/ 472272 w 2530666"/>
                <a:gd name="connsiteY9" fmla="*/ 276351 h 2219956"/>
                <a:gd name="connsiteX10" fmla="*/ 442127 w 2530666"/>
                <a:gd name="connsiteY10" fmla="*/ 251230 h 2219956"/>
                <a:gd name="connsiteX11" fmla="*/ 406958 w 2530666"/>
                <a:gd name="connsiteY11" fmla="*/ 221085 h 2219956"/>
                <a:gd name="connsiteX12" fmla="*/ 406958 w 2530666"/>
                <a:gd name="connsiteY12" fmla="*/ 195964 h 2219956"/>
                <a:gd name="connsiteX13" fmla="*/ 462224 w 2530666"/>
                <a:gd name="connsiteY13" fmla="*/ 185916 h 2219956"/>
                <a:gd name="connsiteX14" fmla="*/ 864158 w 2530666"/>
                <a:gd name="connsiteY14" fmla="*/ 135674 h 2219956"/>
                <a:gd name="connsiteX15" fmla="*/ 999811 w 2530666"/>
                <a:gd name="connsiteY15" fmla="*/ 80408 h 2219956"/>
                <a:gd name="connsiteX16" fmla="*/ 1024932 w 2530666"/>
                <a:gd name="connsiteY16" fmla="*/ 70360 h 2219956"/>
                <a:gd name="connsiteX17" fmla="*/ 999811 w 2530666"/>
                <a:gd name="connsiteY17" fmla="*/ 20118 h 2219956"/>
                <a:gd name="connsiteX18" fmla="*/ 1070149 w 2530666"/>
                <a:gd name="connsiteY18" fmla="*/ 25142 h 2219956"/>
                <a:gd name="connsiteX19" fmla="*/ 1130439 w 2530666"/>
                <a:gd name="connsiteY19" fmla="*/ 45239 h 2219956"/>
                <a:gd name="connsiteX20" fmla="*/ 1160585 w 2530666"/>
                <a:gd name="connsiteY20" fmla="*/ 55287 h 2219956"/>
                <a:gd name="connsiteX21" fmla="*/ 1683099 w 2530666"/>
                <a:gd name="connsiteY21" fmla="*/ 5045 h 2219956"/>
                <a:gd name="connsiteX22" fmla="*/ 1966443 w 2530666"/>
                <a:gd name="connsiteY22" fmla="*/ 618 h 2219956"/>
                <a:gd name="connsiteX23" fmla="*/ 1964584 w 2530666"/>
                <a:gd name="connsiteY23" fmla="*/ 743027 h 2219956"/>
                <a:gd name="connsiteX24" fmla="*/ 2217013 w 2530666"/>
                <a:gd name="connsiteY24" fmla="*/ 669322 h 2219956"/>
                <a:gd name="connsiteX25" fmla="*/ 2393179 w 2530666"/>
                <a:gd name="connsiteY25" fmla="*/ 1219631 h 2219956"/>
                <a:gd name="connsiteX26" fmla="*/ 1960272 w 2530666"/>
                <a:gd name="connsiteY26" fmla="*/ 1199604 h 2219956"/>
                <a:gd name="connsiteX27" fmla="*/ 1955190 w 2530666"/>
                <a:gd name="connsiteY27" fmla="*/ 1886879 h 2219956"/>
                <a:gd name="connsiteX28" fmla="*/ 1498817 w 2530666"/>
                <a:gd name="connsiteY28" fmla="*/ 1883861 h 2219956"/>
                <a:gd name="connsiteX29" fmla="*/ 619914 w 2530666"/>
                <a:gd name="connsiteY29" fmla="*/ 1828821 h 2219956"/>
                <a:gd name="connsiteX30" fmla="*/ 281354 w 2530666"/>
                <a:gd name="connsiteY30" fmla="*/ 1828821 h 2219956"/>
                <a:gd name="connsiteX31" fmla="*/ 130629 w 2530666"/>
                <a:gd name="connsiteY31" fmla="*/ 1753458 h 2219956"/>
                <a:gd name="connsiteX32" fmla="*/ 10048 w 2530666"/>
                <a:gd name="connsiteY32" fmla="*/ 1673072 h 2219956"/>
                <a:gd name="connsiteX33" fmla="*/ 0 w 2530666"/>
                <a:gd name="connsiteY33" fmla="*/ 1532395 h 2219956"/>
                <a:gd name="connsiteX34" fmla="*/ 15072 w 2530666"/>
                <a:gd name="connsiteY34" fmla="*/ 1482153 h 2219956"/>
                <a:gd name="connsiteX35" fmla="*/ 15072 w 2530666"/>
                <a:gd name="connsiteY35" fmla="*/ 1426887 h 2219956"/>
                <a:gd name="connsiteX36" fmla="*/ 25121 w 2530666"/>
                <a:gd name="connsiteY36" fmla="*/ 1376645 h 2219956"/>
                <a:gd name="connsiteX37" fmla="*/ 40193 w 2530666"/>
                <a:gd name="connsiteY37" fmla="*/ 1351524 h 2219956"/>
                <a:gd name="connsiteX38" fmla="*/ 65314 w 2530666"/>
                <a:gd name="connsiteY38" fmla="*/ 1306307 h 2219956"/>
                <a:gd name="connsiteX0" fmla="*/ 65314 w 2589342"/>
                <a:gd name="connsiteY0" fmla="*/ 1306307 h 2219956"/>
                <a:gd name="connsiteX1" fmla="*/ 75363 w 2589342"/>
                <a:gd name="connsiteY1" fmla="*/ 1075195 h 2219956"/>
                <a:gd name="connsiteX2" fmla="*/ 45218 w 2589342"/>
                <a:gd name="connsiteY2" fmla="*/ 1065146 h 2219956"/>
                <a:gd name="connsiteX3" fmla="*/ 95459 w 2589342"/>
                <a:gd name="connsiteY3" fmla="*/ 879252 h 2219956"/>
                <a:gd name="connsiteX4" fmla="*/ 80387 w 2589342"/>
                <a:gd name="connsiteY4" fmla="*/ 763696 h 2219956"/>
                <a:gd name="connsiteX5" fmla="*/ 85411 w 2589342"/>
                <a:gd name="connsiteY5" fmla="*/ 708430 h 2219956"/>
                <a:gd name="connsiteX6" fmla="*/ 105508 w 2589342"/>
                <a:gd name="connsiteY6" fmla="*/ 688333 h 2219956"/>
                <a:gd name="connsiteX7" fmla="*/ 135653 w 2589342"/>
                <a:gd name="connsiteY7" fmla="*/ 668236 h 2219956"/>
                <a:gd name="connsiteX8" fmla="*/ 467248 w 2589342"/>
                <a:gd name="connsiteY8" fmla="*/ 321568 h 2219956"/>
                <a:gd name="connsiteX9" fmla="*/ 472272 w 2589342"/>
                <a:gd name="connsiteY9" fmla="*/ 276351 h 2219956"/>
                <a:gd name="connsiteX10" fmla="*/ 442127 w 2589342"/>
                <a:gd name="connsiteY10" fmla="*/ 251230 h 2219956"/>
                <a:gd name="connsiteX11" fmla="*/ 406958 w 2589342"/>
                <a:gd name="connsiteY11" fmla="*/ 221085 h 2219956"/>
                <a:gd name="connsiteX12" fmla="*/ 406958 w 2589342"/>
                <a:gd name="connsiteY12" fmla="*/ 195964 h 2219956"/>
                <a:gd name="connsiteX13" fmla="*/ 462224 w 2589342"/>
                <a:gd name="connsiteY13" fmla="*/ 185916 h 2219956"/>
                <a:gd name="connsiteX14" fmla="*/ 864158 w 2589342"/>
                <a:gd name="connsiteY14" fmla="*/ 135674 h 2219956"/>
                <a:gd name="connsiteX15" fmla="*/ 999811 w 2589342"/>
                <a:gd name="connsiteY15" fmla="*/ 80408 h 2219956"/>
                <a:gd name="connsiteX16" fmla="*/ 1024932 w 2589342"/>
                <a:gd name="connsiteY16" fmla="*/ 70360 h 2219956"/>
                <a:gd name="connsiteX17" fmla="*/ 999811 w 2589342"/>
                <a:gd name="connsiteY17" fmla="*/ 20118 h 2219956"/>
                <a:gd name="connsiteX18" fmla="*/ 1070149 w 2589342"/>
                <a:gd name="connsiteY18" fmla="*/ 25142 h 2219956"/>
                <a:gd name="connsiteX19" fmla="*/ 1130439 w 2589342"/>
                <a:gd name="connsiteY19" fmla="*/ 45239 h 2219956"/>
                <a:gd name="connsiteX20" fmla="*/ 1160585 w 2589342"/>
                <a:gd name="connsiteY20" fmla="*/ 55287 h 2219956"/>
                <a:gd name="connsiteX21" fmla="*/ 1683099 w 2589342"/>
                <a:gd name="connsiteY21" fmla="*/ 5045 h 2219956"/>
                <a:gd name="connsiteX22" fmla="*/ 1966443 w 2589342"/>
                <a:gd name="connsiteY22" fmla="*/ 618 h 2219956"/>
                <a:gd name="connsiteX23" fmla="*/ 1964584 w 2589342"/>
                <a:gd name="connsiteY23" fmla="*/ 743027 h 2219956"/>
                <a:gd name="connsiteX24" fmla="*/ 2443708 w 2589342"/>
                <a:gd name="connsiteY24" fmla="*/ 695116 h 2219956"/>
                <a:gd name="connsiteX25" fmla="*/ 2393179 w 2589342"/>
                <a:gd name="connsiteY25" fmla="*/ 1219631 h 2219956"/>
                <a:gd name="connsiteX26" fmla="*/ 1960272 w 2589342"/>
                <a:gd name="connsiteY26" fmla="*/ 1199604 h 2219956"/>
                <a:gd name="connsiteX27" fmla="*/ 1955190 w 2589342"/>
                <a:gd name="connsiteY27" fmla="*/ 1886879 h 2219956"/>
                <a:gd name="connsiteX28" fmla="*/ 1498817 w 2589342"/>
                <a:gd name="connsiteY28" fmla="*/ 1883861 h 2219956"/>
                <a:gd name="connsiteX29" fmla="*/ 619914 w 2589342"/>
                <a:gd name="connsiteY29" fmla="*/ 1828821 h 2219956"/>
                <a:gd name="connsiteX30" fmla="*/ 281354 w 2589342"/>
                <a:gd name="connsiteY30" fmla="*/ 1828821 h 2219956"/>
                <a:gd name="connsiteX31" fmla="*/ 130629 w 2589342"/>
                <a:gd name="connsiteY31" fmla="*/ 1753458 h 2219956"/>
                <a:gd name="connsiteX32" fmla="*/ 10048 w 2589342"/>
                <a:gd name="connsiteY32" fmla="*/ 1673072 h 2219956"/>
                <a:gd name="connsiteX33" fmla="*/ 0 w 2589342"/>
                <a:gd name="connsiteY33" fmla="*/ 1532395 h 2219956"/>
                <a:gd name="connsiteX34" fmla="*/ 15072 w 2589342"/>
                <a:gd name="connsiteY34" fmla="*/ 1482153 h 2219956"/>
                <a:gd name="connsiteX35" fmla="*/ 15072 w 2589342"/>
                <a:gd name="connsiteY35" fmla="*/ 1426887 h 2219956"/>
                <a:gd name="connsiteX36" fmla="*/ 25121 w 2589342"/>
                <a:gd name="connsiteY36" fmla="*/ 1376645 h 2219956"/>
                <a:gd name="connsiteX37" fmla="*/ 40193 w 2589342"/>
                <a:gd name="connsiteY37" fmla="*/ 1351524 h 2219956"/>
                <a:gd name="connsiteX38" fmla="*/ 65314 w 258934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33655"/>
                <a:gd name="connsiteY0" fmla="*/ 1306307 h 2219956"/>
                <a:gd name="connsiteX1" fmla="*/ 75363 w 2633655"/>
                <a:gd name="connsiteY1" fmla="*/ 1075195 h 2219956"/>
                <a:gd name="connsiteX2" fmla="*/ 45218 w 2633655"/>
                <a:gd name="connsiteY2" fmla="*/ 1065146 h 2219956"/>
                <a:gd name="connsiteX3" fmla="*/ 95459 w 2633655"/>
                <a:gd name="connsiteY3" fmla="*/ 879252 h 2219956"/>
                <a:gd name="connsiteX4" fmla="*/ 80387 w 2633655"/>
                <a:gd name="connsiteY4" fmla="*/ 763696 h 2219956"/>
                <a:gd name="connsiteX5" fmla="*/ 85411 w 2633655"/>
                <a:gd name="connsiteY5" fmla="*/ 708430 h 2219956"/>
                <a:gd name="connsiteX6" fmla="*/ 105508 w 2633655"/>
                <a:gd name="connsiteY6" fmla="*/ 688333 h 2219956"/>
                <a:gd name="connsiteX7" fmla="*/ 135653 w 2633655"/>
                <a:gd name="connsiteY7" fmla="*/ 668236 h 2219956"/>
                <a:gd name="connsiteX8" fmla="*/ 467248 w 2633655"/>
                <a:gd name="connsiteY8" fmla="*/ 321568 h 2219956"/>
                <a:gd name="connsiteX9" fmla="*/ 472272 w 2633655"/>
                <a:gd name="connsiteY9" fmla="*/ 276351 h 2219956"/>
                <a:gd name="connsiteX10" fmla="*/ 442127 w 2633655"/>
                <a:gd name="connsiteY10" fmla="*/ 251230 h 2219956"/>
                <a:gd name="connsiteX11" fmla="*/ 406958 w 2633655"/>
                <a:gd name="connsiteY11" fmla="*/ 221085 h 2219956"/>
                <a:gd name="connsiteX12" fmla="*/ 406958 w 2633655"/>
                <a:gd name="connsiteY12" fmla="*/ 195964 h 2219956"/>
                <a:gd name="connsiteX13" fmla="*/ 462224 w 2633655"/>
                <a:gd name="connsiteY13" fmla="*/ 185916 h 2219956"/>
                <a:gd name="connsiteX14" fmla="*/ 864158 w 2633655"/>
                <a:gd name="connsiteY14" fmla="*/ 135674 h 2219956"/>
                <a:gd name="connsiteX15" fmla="*/ 999811 w 2633655"/>
                <a:gd name="connsiteY15" fmla="*/ 80408 h 2219956"/>
                <a:gd name="connsiteX16" fmla="*/ 1024932 w 2633655"/>
                <a:gd name="connsiteY16" fmla="*/ 70360 h 2219956"/>
                <a:gd name="connsiteX17" fmla="*/ 999811 w 2633655"/>
                <a:gd name="connsiteY17" fmla="*/ 20118 h 2219956"/>
                <a:gd name="connsiteX18" fmla="*/ 1070149 w 2633655"/>
                <a:gd name="connsiteY18" fmla="*/ 25142 h 2219956"/>
                <a:gd name="connsiteX19" fmla="*/ 1130439 w 2633655"/>
                <a:gd name="connsiteY19" fmla="*/ 45239 h 2219956"/>
                <a:gd name="connsiteX20" fmla="*/ 1160585 w 2633655"/>
                <a:gd name="connsiteY20" fmla="*/ 55287 h 2219956"/>
                <a:gd name="connsiteX21" fmla="*/ 1683099 w 2633655"/>
                <a:gd name="connsiteY21" fmla="*/ 5045 h 2219956"/>
                <a:gd name="connsiteX22" fmla="*/ 1966443 w 2633655"/>
                <a:gd name="connsiteY22" fmla="*/ 618 h 2219956"/>
                <a:gd name="connsiteX23" fmla="*/ 1964584 w 2633655"/>
                <a:gd name="connsiteY23" fmla="*/ 743027 h 2219956"/>
                <a:gd name="connsiteX24" fmla="*/ 2405436 w 2633655"/>
                <a:gd name="connsiteY24" fmla="*/ 680786 h 2219956"/>
                <a:gd name="connsiteX25" fmla="*/ 2393179 w 2633655"/>
                <a:gd name="connsiteY25" fmla="*/ 1219631 h 2219956"/>
                <a:gd name="connsiteX26" fmla="*/ 1960272 w 2633655"/>
                <a:gd name="connsiteY26" fmla="*/ 1199604 h 2219956"/>
                <a:gd name="connsiteX27" fmla="*/ 1955190 w 2633655"/>
                <a:gd name="connsiteY27" fmla="*/ 1886879 h 2219956"/>
                <a:gd name="connsiteX28" fmla="*/ 1498817 w 2633655"/>
                <a:gd name="connsiteY28" fmla="*/ 1883861 h 2219956"/>
                <a:gd name="connsiteX29" fmla="*/ 619914 w 2633655"/>
                <a:gd name="connsiteY29" fmla="*/ 1828821 h 2219956"/>
                <a:gd name="connsiteX30" fmla="*/ 281354 w 2633655"/>
                <a:gd name="connsiteY30" fmla="*/ 1828821 h 2219956"/>
                <a:gd name="connsiteX31" fmla="*/ 130629 w 2633655"/>
                <a:gd name="connsiteY31" fmla="*/ 1753458 h 2219956"/>
                <a:gd name="connsiteX32" fmla="*/ 10048 w 2633655"/>
                <a:gd name="connsiteY32" fmla="*/ 1673072 h 2219956"/>
                <a:gd name="connsiteX33" fmla="*/ 0 w 2633655"/>
                <a:gd name="connsiteY33" fmla="*/ 1532395 h 2219956"/>
                <a:gd name="connsiteX34" fmla="*/ 15072 w 2633655"/>
                <a:gd name="connsiteY34" fmla="*/ 1482153 h 2219956"/>
                <a:gd name="connsiteX35" fmla="*/ 15072 w 2633655"/>
                <a:gd name="connsiteY35" fmla="*/ 1426887 h 2219956"/>
                <a:gd name="connsiteX36" fmla="*/ 25121 w 2633655"/>
                <a:gd name="connsiteY36" fmla="*/ 1376645 h 2219956"/>
                <a:gd name="connsiteX37" fmla="*/ 40193 w 2633655"/>
                <a:gd name="connsiteY37" fmla="*/ 1351524 h 2219956"/>
                <a:gd name="connsiteX38" fmla="*/ 65314 w 2633655"/>
                <a:gd name="connsiteY38" fmla="*/ 1306307 h 2219956"/>
                <a:gd name="connsiteX0" fmla="*/ 65314 w 2616691"/>
                <a:gd name="connsiteY0" fmla="*/ 1306307 h 2219956"/>
                <a:gd name="connsiteX1" fmla="*/ 75363 w 2616691"/>
                <a:gd name="connsiteY1" fmla="*/ 1075195 h 2219956"/>
                <a:gd name="connsiteX2" fmla="*/ 45218 w 2616691"/>
                <a:gd name="connsiteY2" fmla="*/ 1065146 h 2219956"/>
                <a:gd name="connsiteX3" fmla="*/ 95459 w 2616691"/>
                <a:gd name="connsiteY3" fmla="*/ 879252 h 2219956"/>
                <a:gd name="connsiteX4" fmla="*/ 80387 w 2616691"/>
                <a:gd name="connsiteY4" fmla="*/ 763696 h 2219956"/>
                <a:gd name="connsiteX5" fmla="*/ 85411 w 2616691"/>
                <a:gd name="connsiteY5" fmla="*/ 708430 h 2219956"/>
                <a:gd name="connsiteX6" fmla="*/ 105508 w 2616691"/>
                <a:gd name="connsiteY6" fmla="*/ 688333 h 2219956"/>
                <a:gd name="connsiteX7" fmla="*/ 135653 w 2616691"/>
                <a:gd name="connsiteY7" fmla="*/ 668236 h 2219956"/>
                <a:gd name="connsiteX8" fmla="*/ 467248 w 2616691"/>
                <a:gd name="connsiteY8" fmla="*/ 321568 h 2219956"/>
                <a:gd name="connsiteX9" fmla="*/ 472272 w 2616691"/>
                <a:gd name="connsiteY9" fmla="*/ 276351 h 2219956"/>
                <a:gd name="connsiteX10" fmla="*/ 442127 w 2616691"/>
                <a:gd name="connsiteY10" fmla="*/ 251230 h 2219956"/>
                <a:gd name="connsiteX11" fmla="*/ 406958 w 2616691"/>
                <a:gd name="connsiteY11" fmla="*/ 221085 h 2219956"/>
                <a:gd name="connsiteX12" fmla="*/ 406958 w 2616691"/>
                <a:gd name="connsiteY12" fmla="*/ 195964 h 2219956"/>
                <a:gd name="connsiteX13" fmla="*/ 462224 w 2616691"/>
                <a:gd name="connsiteY13" fmla="*/ 185916 h 2219956"/>
                <a:gd name="connsiteX14" fmla="*/ 864158 w 2616691"/>
                <a:gd name="connsiteY14" fmla="*/ 135674 h 2219956"/>
                <a:gd name="connsiteX15" fmla="*/ 999811 w 2616691"/>
                <a:gd name="connsiteY15" fmla="*/ 80408 h 2219956"/>
                <a:gd name="connsiteX16" fmla="*/ 1024932 w 2616691"/>
                <a:gd name="connsiteY16" fmla="*/ 70360 h 2219956"/>
                <a:gd name="connsiteX17" fmla="*/ 999811 w 2616691"/>
                <a:gd name="connsiteY17" fmla="*/ 20118 h 2219956"/>
                <a:gd name="connsiteX18" fmla="*/ 1070149 w 2616691"/>
                <a:gd name="connsiteY18" fmla="*/ 25142 h 2219956"/>
                <a:gd name="connsiteX19" fmla="*/ 1130439 w 2616691"/>
                <a:gd name="connsiteY19" fmla="*/ 45239 h 2219956"/>
                <a:gd name="connsiteX20" fmla="*/ 1160585 w 2616691"/>
                <a:gd name="connsiteY20" fmla="*/ 55287 h 2219956"/>
                <a:gd name="connsiteX21" fmla="*/ 1683099 w 2616691"/>
                <a:gd name="connsiteY21" fmla="*/ 5045 h 2219956"/>
                <a:gd name="connsiteX22" fmla="*/ 1966443 w 2616691"/>
                <a:gd name="connsiteY22" fmla="*/ 618 h 2219956"/>
                <a:gd name="connsiteX23" fmla="*/ 1964584 w 2616691"/>
                <a:gd name="connsiteY23" fmla="*/ 743027 h 2219956"/>
                <a:gd name="connsiteX24" fmla="*/ 2405436 w 2616691"/>
                <a:gd name="connsiteY24" fmla="*/ 680786 h 2219956"/>
                <a:gd name="connsiteX25" fmla="*/ 2393179 w 2616691"/>
                <a:gd name="connsiteY25" fmla="*/ 1219631 h 2219956"/>
                <a:gd name="connsiteX26" fmla="*/ 1960272 w 2616691"/>
                <a:gd name="connsiteY26" fmla="*/ 1199604 h 2219956"/>
                <a:gd name="connsiteX27" fmla="*/ 1955190 w 2616691"/>
                <a:gd name="connsiteY27" fmla="*/ 1886879 h 2219956"/>
                <a:gd name="connsiteX28" fmla="*/ 1498817 w 2616691"/>
                <a:gd name="connsiteY28" fmla="*/ 1883861 h 2219956"/>
                <a:gd name="connsiteX29" fmla="*/ 619914 w 2616691"/>
                <a:gd name="connsiteY29" fmla="*/ 1828821 h 2219956"/>
                <a:gd name="connsiteX30" fmla="*/ 281354 w 2616691"/>
                <a:gd name="connsiteY30" fmla="*/ 1828821 h 2219956"/>
                <a:gd name="connsiteX31" fmla="*/ 130629 w 2616691"/>
                <a:gd name="connsiteY31" fmla="*/ 1753458 h 2219956"/>
                <a:gd name="connsiteX32" fmla="*/ 10048 w 2616691"/>
                <a:gd name="connsiteY32" fmla="*/ 1673072 h 2219956"/>
                <a:gd name="connsiteX33" fmla="*/ 0 w 2616691"/>
                <a:gd name="connsiteY33" fmla="*/ 1532395 h 2219956"/>
                <a:gd name="connsiteX34" fmla="*/ 15072 w 2616691"/>
                <a:gd name="connsiteY34" fmla="*/ 1482153 h 2219956"/>
                <a:gd name="connsiteX35" fmla="*/ 15072 w 2616691"/>
                <a:gd name="connsiteY35" fmla="*/ 1426887 h 2219956"/>
                <a:gd name="connsiteX36" fmla="*/ 25121 w 2616691"/>
                <a:gd name="connsiteY36" fmla="*/ 1376645 h 2219956"/>
                <a:gd name="connsiteX37" fmla="*/ 40193 w 2616691"/>
                <a:gd name="connsiteY37" fmla="*/ 1351524 h 2219956"/>
                <a:gd name="connsiteX38" fmla="*/ 65314 w 261669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43027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82986"/>
                <a:gd name="connsiteY0" fmla="*/ 1306307 h 2219956"/>
                <a:gd name="connsiteX1" fmla="*/ 75363 w 2582986"/>
                <a:gd name="connsiteY1" fmla="*/ 1075195 h 2219956"/>
                <a:gd name="connsiteX2" fmla="*/ 45218 w 2582986"/>
                <a:gd name="connsiteY2" fmla="*/ 1065146 h 2219956"/>
                <a:gd name="connsiteX3" fmla="*/ 95459 w 2582986"/>
                <a:gd name="connsiteY3" fmla="*/ 879252 h 2219956"/>
                <a:gd name="connsiteX4" fmla="*/ 80387 w 2582986"/>
                <a:gd name="connsiteY4" fmla="*/ 763696 h 2219956"/>
                <a:gd name="connsiteX5" fmla="*/ 85411 w 2582986"/>
                <a:gd name="connsiteY5" fmla="*/ 708430 h 2219956"/>
                <a:gd name="connsiteX6" fmla="*/ 105508 w 2582986"/>
                <a:gd name="connsiteY6" fmla="*/ 688333 h 2219956"/>
                <a:gd name="connsiteX7" fmla="*/ 135653 w 2582986"/>
                <a:gd name="connsiteY7" fmla="*/ 668236 h 2219956"/>
                <a:gd name="connsiteX8" fmla="*/ 467248 w 2582986"/>
                <a:gd name="connsiteY8" fmla="*/ 321568 h 2219956"/>
                <a:gd name="connsiteX9" fmla="*/ 472272 w 2582986"/>
                <a:gd name="connsiteY9" fmla="*/ 276351 h 2219956"/>
                <a:gd name="connsiteX10" fmla="*/ 442127 w 2582986"/>
                <a:gd name="connsiteY10" fmla="*/ 251230 h 2219956"/>
                <a:gd name="connsiteX11" fmla="*/ 406958 w 2582986"/>
                <a:gd name="connsiteY11" fmla="*/ 221085 h 2219956"/>
                <a:gd name="connsiteX12" fmla="*/ 406958 w 2582986"/>
                <a:gd name="connsiteY12" fmla="*/ 195964 h 2219956"/>
                <a:gd name="connsiteX13" fmla="*/ 462224 w 2582986"/>
                <a:gd name="connsiteY13" fmla="*/ 185916 h 2219956"/>
                <a:gd name="connsiteX14" fmla="*/ 864158 w 2582986"/>
                <a:gd name="connsiteY14" fmla="*/ 135674 h 2219956"/>
                <a:gd name="connsiteX15" fmla="*/ 999811 w 2582986"/>
                <a:gd name="connsiteY15" fmla="*/ 80408 h 2219956"/>
                <a:gd name="connsiteX16" fmla="*/ 1024932 w 2582986"/>
                <a:gd name="connsiteY16" fmla="*/ 70360 h 2219956"/>
                <a:gd name="connsiteX17" fmla="*/ 999811 w 2582986"/>
                <a:gd name="connsiteY17" fmla="*/ 20118 h 2219956"/>
                <a:gd name="connsiteX18" fmla="*/ 1070149 w 2582986"/>
                <a:gd name="connsiteY18" fmla="*/ 25142 h 2219956"/>
                <a:gd name="connsiteX19" fmla="*/ 1130439 w 2582986"/>
                <a:gd name="connsiteY19" fmla="*/ 45239 h 2219956"/>
                <a:gd name="connsiteX20" fmla="*/ 1160585 w 2582986"/>
                <a:gd name="connsiteY20" fmla="*/ 55287 h 2219956"/>
                <a:gd name="connsiteX21" fmla="*/ 1683099 w 2582986"/>
                <a:gd name="connsiteY21" fmla="*/ 5045 h 2219956"/>
                <a:gd name="connsiteX22" fmla="*/ 1966443 w 2582986"/>
                <a:gd name="connsiteY22" fmla="*/ 618 h 2219956"/>
                <a:gd name="connsiteX23" fmla="*/ 1964584 w 2582986"/>
                <a:gd name="connsiteY23" fmla="*/ 743027 h 2219956"/>
                <a:gd name="connsiteX24" fmla="*/ 2405436 w 2582986"/>
                <a:gd name="connsiteY24" fmla="*/ 680786 h 2219956"/>
                <a:gd name="connsiteX25" fmla="*/ 2322521 w 2582986"/>
                <a:gd name="connsiteY25" fmla="*/ 1231095 h 2219956"/>
                <a:gd name="connsiteX26" fmla="*/ 1960272 w 2582986"/>
                <a:gd name="connsiteY26" fmla="*/ 1199604 h 2219956"/>
                <a:gd name="connsiteX27" fmla="*/ 1955190 w 2582986"/>
                <a:gd name="connsiteY27" fmla="*/ 1886879 h 2219956"/>
                <a:gd name="connsiteX28" fmla="*/ 1498817 w 2582986"/>
                <a:gd name="connsiteY28" fmla="*/ 1883861 h 2219956"/>
                <a:gd name="connsiteX29" fmla="*/ 619914 w 2582986"/>
                <a:gd name="connsiteY29" fmla="*/ 1828821 h 2219956"/>
                <a:gd name="connsiteX30" fmla="*/ 281354 w 2582986"/>
                <a:gd name="connsiteY30" fmla="*/ 1828821 h 2219956"/>
                <a:gd name="connsiteX31" fmla="*/ 130629 w 2582986"/>
                <a:gd name="connsiteY31" fmla="*/ 1753458 h 2219956"/>
                <a:gd name="connsiteX32" fmla="*/ 10048 w 2582986"/>
                <a:gd name="connsiteY32" fmla="*/ 1673072 h 2219956"/>
                <a:gd name="connsiteX33" fmla="*/ 0 w 2582986"/>
                <a:gd name="connsiteY33" fmla="*/ 1532395 h 2219956"/>
                <a:gd name="connsiteX34" fmla="*/ 15072 w 2582986"/>
                <a:gd name="connsiteY34" fmla="*/ 1482153 h 2219956"/>
                <a:gd name="connsiteX35" fmla="*/ 15072 w 2582986"/>
                <a:gd name="connsiteY35" fmla="*/ 1426887 h 2219956"/>
                <a:gd name="connsiteX36" fmla="*/ 25121 w 2582986"/>
                <a:gd name="connsiteY36" fmla="*/ 1376645 h 2219956"/>
                <a:gd name="connsiteX37" fmla="*/ 40193 w 2582986"/>
                <a:gd name="connsiteY37" fmla="*/ 1351524 h 2219956"/>
                <a:gd name="connsiteX38" fmla="*/ 65314 w 2582986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53779"/>
                <a:gd name="connsiteY0" fmla="*/ 1306307 h 2219956"/>
                <a:gd name="connsiteX1" fmla="*/ 75363 w 2553779"/>
                <a:gd name="connsiteY1" fmla="*/ 1075195 h 2219956"/>
                <a:gd name="connsiteX2" fmla="*/ 45218 w 2553779"/>
                <a:gd name="connsiteY2" fmla="*/ 1065146 h 2219956"/>
                <a:gd name="connsiteX3" fmla="*/ 95459 w 2553779"/>
                <a:gd name="connsiteY3" fmla="*/ 879252 h 2219956"/>
                <a:gd name="connsiteX4" fmla="*/ 80387 w 2553779"/>
                <a:gd name="connsiteY4" fmla="*/ 763696 h 2219956"/>
                <a:gd name="connsiteX5" fmla="*/ 85411 w 2553779"/>
                <a:gd name="connsiteY5" fmla="*/ 708430 h 2219956"/>
                <a:gd name="connsiteX6" fmla="*/ 105508 w 2553779"/>
                <a:gd name="connsiteY6" fmla="*/ 688333 h 2219956"/>
                <a:gd name="connsiteX7" fmla="*/ 135653 w 2553779"/>
                <a:gd name="connsiteY7" fmla="*/ 668236 h 2219956"/>
                <a:gd name="connsiteX8" fmla="*/ 467248 w 2553779"/>
                <a:gd name="connsiteY8" fmla="*/ 321568 h 2219956"/>
                <a:gd name="connsiteX9" fmla="*/ 472272 w 2553779"/>
                <a:gd name="connsiteY9" fmla="*/ 276351 h 2219956"/>
                <a:gd name="connsiteX10" fmla="*/ 442127 w 2553779"/>
                <a:gd name="connsiteY10" fmla="*/ 251230 h 2219956"/>
                <a:gd name="connsiteX11" fmla="*/ 406958 w 2553779"/>
                <a:gd name="connsiteY11" fmla="*/ 221085 h 2219956"/>
                <a:gd name="connsiteX12" fmla="*/ 406958 w 2553779"/>
                <a:gd name="connsiteY12" fmla="*/ 195964 h 2219956"/>
                <a:gd name="connsiteX13" fmla="*/ 462224 w 2553779"/>
                <a:gd name="connsiteY13" fmla="*/ 185916 h 2219956"/>
                <a:gd name="connsiteX14" fmla="*/ 864158 w 2553779"/>
                <a:gd name="connsiteY14" fmla="*/ 135674 h 2219956"/>
                <a:gd name="connsiteX15" fmla="*/ 999811 w 2553779"/>
                <a:gd name="connsiteY15" fmla="*/ 80408 h 2219956"/>
                <a:gd name="connsiteX16" fmla="*/ 1024932 w 2553779"/>
                <a:gd name="connsiteY16" fmla="*/ 70360 h 2219956"/>
                <a:gd name="connsiteX17" fmla="*/ 999811 w 2553779"/>
                <a:gd name="connsiteY17" fmla="*/ 20118 h 2219956"/>
                <a:gd name="connsiteX18" fmla="*/ 1070149 w 2553779"/>
                <a:gd name="connsiteY18" fmla="*/ 25142 h 2219956"/>
                <a:gd name="connsiteX19" fmla="*/ 1130439 w 2553779"/>
                <a:gd name="connsiteY19" fmla="*/ 45239 h 2219956"/>
                <a:gd name="connsiteX20" fmla="*/ 1160585 w 2553779"/>
                <a:gd name="connsiteY20" fmla="*/ 55287 h 2219956"/>
                <a:gd name="connsiteX21" fmla="*/ 1683099 w 2553779"/>
                <a:gd name="connsiteY21" fmla="*/ 5045 h 2219956"/>
                <a:gd name="connsiteX22" fmla="*/ 1966443 w 2553779"/>
                <a:gd name="connsiteY22" fmla="*/ 618 h 2219956"/>
                <a:gd name="connsiteX23" fmla="*/ 1964584 w 2553779"/>
                <a:gd name="connsiteY23" fmla="*/ 788884 h 2219956"/>
                <a:gd name="connsiteX24" fmla="*/ 2405436 w 2553779"/>
                <a:gd name="connsiteY24" fmla="*/ 680786 h 2219956"/>
                <a:gd name="connsiteX25" fmla="*/ 2322521 w 2553779"/>
                <a:gd name="connsiteY25" fmla="*/ 1231095 h 2219956"/>
                <a:gd name="connsiteX26" fmla="*/ 1960272 w 2553779"/>
                <a:gd name="connsiteY26" fmla="*/ 1199604 h 2219956"/>
                <a:gd name="connsiteX27" fmla="*/ 1955190 w 2553779"/>
                <a:gd name="connsiteY27" fmla="*/ 1886879 h 2219956"/>
                <a:gd name="connsiteX28" fmla="*/ 1498817 w 2553779"/>
                <a:gd name="connsiteY28" fmla="*/ 1883861 h 2219956"/>
                <a:gd name="connsiteX29" fmla="*/ 619914 w 2553779"/>
                <a:gd name="connsiteY29" fmla="*/ 1828821 h 2219956"/>
                <a:gd name="connsiteX30" fmla="*/ 281354 w 2553779"/>
                <a:gd name="connsiteY30" fmla="*/ 1828821 h 2219956"/>
                <a:gd name="connsiteX31" fmla="*/ 130629 w 2553779"/>
                <a:gd name="connsiteY31" fmla="*/ 1753458 h 2219956"/>
                <a:gd name="connsiteX32" fmla="*/ 10048 w 2553779"/>
                <a:gd name="connsiteY32" fmla="*/ 1673072 h 2219956"/>
                <a:gd name="connsiteX33" fmla="*/ 0 w 2553779"/>
                <a:gd name="connsiteY33" fmla="*/ 1532395 h 2219956"/>
                <a:gd name="connsiteX34" fmla="*/ 15072 w 2553779"/>
                <a:gd name="connsiteY34" fmla="*/ 1482153 h 2219956"/>
                <a:gd name="connsiteX35" fmla="*/ 15072 w 2553779"/>
                <a:gd name="connsiteY35" fmla="*/ 1426887 h 2219956"/>
                <a:gd name="connsiteX36" fmla="*/ 25121 w 2553779"/>
                <a:gd name="connsiteY36" fmla="*/ 1376645 h 2219956"/>
                <a:gd name="connsiteX37" fmla="*/ 40193 w 2553779"/>
                <a:gd name="connsiteY37" fmla="*/ 1351524 h 2219956"/>
                <a:gd name="connsiteX38" fmla="*/ 65314 w 2553779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95477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23924"/>
                <a:gd name="connsiteX1" fmla="*/ 75363 w 2541713"/>
                <a:gd name="connsiteY1" fmla="*/ 1075195 h 2223924"/>
                <a:gd name="connsiteX2" fmla="*/ 45218 w 2541713"/>
                <a:gd name="connsiteY2" fmla="*/ 1065146 h 2223924"/>
                <a:gd name="connsiteX3" fmla="*/ 95459 w 2541713"/>
                <a:gd name="connsiteY3" fmla="*/ 879252 h 2223924"/>
                <a:gd name="connsiteX4" fmla="*/ 80387 w 2541713"/>
                <a:gd name="connsiteY4" fmla="*/ 763696 h 2223924"/>
                <a:gd name="connsiteX5" fmla="*/ 85411 w 2541713"/>
                <a:gd name="connsiteY5" fmla="*/ 708430 h 2223924"/>
                <a:gd name="connsiteX6" fmla="*/ 105508 w 2541713"/>
                <a:gd name="connsiteY6" fmla="*/ 688333 h 2223924"/>
                <a:gd name="connsiteX7" fmla="*/ 135653 w 2541713"/>
                <a:gd name="connsiteY7" fmla="*/ 668236 h 2223924"/>
                <a:gd name="connsiteX8" fmla="*/ 467248 w 2541713"/>
                <a:gd name="connsiteY8" fmla="*/ 321568 h 2223924"/>
                <a:gd name="connsiteX9" fmla="*/ 472272 w 2541713"/>
                <a:gd name="connsiteY9" fmla="*/ 276351 h 2223924"/>
                <a:gd name="connsiteX10" fmla="*/ 442127 w 2541713"/>
                <a:gd name="connsiteY10" fmla="*/ 251230 h 2223924"/>
                <a:gd name="connsiteX11" fmla="*/ 406958 w 2541713"/>
                <a:gd name="connsiteY11" fmla="*/ 221085 h 2223924"/>
                <a:gd name="connsiteX12" fmla="*/ 406958 w 2541713"/>
                <a:gd name="connsiteY12" fmla="*/ 195964 h 2223924"/>
                <a:gd name="connsiteX13" fmla="*/ 462224 w 2541713"/>
                <a:gd name="connsiteY13" fmla="*/ 185916 h 2223924"/>
                <a:gd name="connsiteX14" fmla="*/ 864158 w 2541713"/>
                <a:gd name="connsiteY14" fmla="*/ 135674 h 2223924"/>
                <a:gd name="connsiteX15" fmla="*/ 999811 w 2541713"/>
                <a:gd name="connsiteY15" fmla="*/ 80408 h 2223924"/>
                <a:gd name="connsiteX16" fmla="*/ 1024932 w 2541713"/>
                <a:gd name="connsiteY16" fmla="*/ 70360 h 2223924"/>
                <a:gd name="connsiteX17" fmla="*/ 999811 w 2541713"/>
                <a:gd name="connsiteY17" fmla="*/ 20118 h 2223924"/>
                <a:gd name="connsiteX18" fmla="*/ 1070149 w 2541713"/>
                <a:gd name="connsiteY18" fmla="*/ 25142 h 2223924"/>
                <a:gd name="connsiteX19" fmla="*/ 1130439 w 2541713"/>
                <a:gd name="connsiteY19" fmla="*/ 45239 h 2223924"/>
                <a:gd name="connsiteX20" fmla="*/ 1160585 w 2541713"/>
                <a:gd name="connsiteY20" fmla="*/ 55287 h 2223924"/>
                <a:gd name="connsiteX21" fmla="*/ 1683099 w 2541713"/>
                <a:gd name="connsiteY21" fmla="*/ 5045 h 2223924"/>
                <a:gd name="connsiteX22" fmla="*/ 1966443 w 2541713"/>
                <a:gd name="connsiteY22" fmla="*/ 618 h 2223924"/>
                <a:gd name="connsiteX23" fmla="*/ 1964584 w 2541713"/>
                <a:gd name="connsiteY23" fmla="*/ 788884 h 2223924"/>
                <a:gd name="connsiteX24" fmla="*/ 2393660 w 2541713"/>
                <a:gd name="connsiteY24" fmla="*/ 720911 h 2223924"/>
                <a:gd name="connsiteX25" fmla="*/ 2375514 w 2541713"/>
                <a:gd name="connsiteY25" fmla="*/ 1231095 h 2223924"/>
                <a:gd name="connsiteX26" fmla="*/ 1960272 w 2541713"/>
                <a:gd name="connsiteY26" fmla="*/ 1199604 h 2223924"/>
                <a:gd name="connsiteX27" fmla="*/ 1955190 w 2541713"/>
                <a:gd name="connsiteY27" fmla="*/ 1895477 h 2223924"/>
                <a:gd name="connsiteX28" fmla="*/ 1492929 w 2541713"/>
                <a:gd name="connsiteY28" fmla="*/ 1892459 h 2223924"/>
                <a:gd name="connsiteX29" fmla="*/ 619914 w 2541713"/>
                <a:gd name="connsiteY29" fmla="*/ 1828821 h 2223924"/>
                <a:gd name="connsiteX30" fmla="*/ 281354 w 2541713"/>
                <a:gd name="connsiteY30" fmla="*/ 1828821 h 2223924"/>
                <a:gd name="connsiteX31" fmla="*/ 130629 w 2541713"/>
                <a:gd name="connsiteY31" fmla="*/ 1753458 h 2223924"/>
                <a:gd name="connsiteX32" fmla="*/ 10048 w 2541713"/>
                <a:gd name="connsiteY32" fmla="*/ 1673072 h 2223924"/>
                <a:gd name="connsiteX33" fmla="*/ 0 w 2541713"/>
                <a:gd name="connsiteY33" fmla="*/ 1532395 h 2223924"/>
                <a:gd name="connsiteX34" fmla="*/ 15072 w 2541713"/>
                <a:gd name="connsiteY34" fmla="*/ 1482153 h 2223924"/>
                <a:gd name="connsiteX35" fmla="*/ 15072 w 2541713"/>
                <a:gd name="connsiteY35" fmla="*/ 1426887 h 2223924"/>
                <a:gd name="connsiteX36" fmla="*/ 25121 w 2541713"/>
                <a:gd name="connsiteY36" fmla="*/ 1376645 h 2223924"/>
                <a:gd name="connsiteX37" fmla="*/ 40193 w 2541713"/>
                <a:gd name="connsiteY37" fmla="*/ 1351524 h 2223924"/>
                <a:gd name="connsiteX38" fmla="*/ 65314 w 2541713"/>
                <a:gd name="connsiteY38" fmla="*/ 1306307 h 2223924"/>
                <a:gd name="connsiteX0" fmla="*/ 65314 w 2490798"/>
                <a:gd name="connsiteY0" fmla="*/ 1306307 h 2223924"/>
                <a:gd name="connsiteX1" fmla="*/ 75363 w 2490798"/>
                <a:gd name="connsiteY1" fmla="*/ 1075195 h 2223924"/>
                <a:gd name="connsiteX2" fmla="*/ 45218 w 2490798"/>
                <a:gd name="connsiteY2" fmla="*/ 1065146 h 2223924"/>
                <a:gd name="connsiteX3" fmla="*/ 95459 w 2490798"/>
                <a:gd name="connsiteY3" fmla="*/ 879252 h 2223924"/>
                <a:gd name="connsiteX4" fmla="*/ 80387 w 2490798"/>
                <a:gd name="connsiteY4" fmla="*/ 763696 h 2223924"/>
                <a:gd name="connsiteX5" fmla="*/ 85411 w 2490798"/>
                <a:gd name="connsiteY5" fmla="*/ 708430 h 2223924"/>
                <a:gd name="connsiteX6" fmla="*/ 105508 w 2490798"/>
                <a:gd name="connsiteY6" fmla="*/ 688333 h 2223924"/>
                <a:gd name="connsiteX7" fmla="*/ 135653 w 2490798"/>
                <a:gd name="connsiteY7" fmla="*/ 668236 h 2223924"/>
                <a:gd name="connsiteX8" fmla="*/ 467248 w 2490798"/>
                <a:gd name="connsiteY8" fmla="*/ 321568 h 2223924"/>
                <a:gd name="connsiteX9" fmla="*/ 472272 w 2490798"/>
                <a:gd name="connsiteY9" fmla="*/ 276351 h 2223924"/>
                <a:gd name="connsiteX10" fmla="*/ 442127 w 2490798"/>
                <a:gd name="connsiteY10" fmla="*/ 251230 h 2223924"/>
                <a:gd name="connsiteX11" fmla="*/ 406958 w 2490798"/>
                <a:gd name="connsiteY11" fmla="*/ 221085 h 2223924"/>
                <a:gd name="connsiteX12" fmla="*/ 406958 w 2490798"/>
                <a:gd name="connsiteY12" fmla="*/ 195964 h 2223924"/>
                <a:gd name="connsiteX13" fmla="*/ 462224 w 2490798"/>
                <a:gd name="connsiteY13" fmla="*/ 185916 h 2223924"/>
                <a:gd name="connsiteX14" fmla="*/ 864158 w 2490798"/>
                <a:gd name="connsiteY14" fmla="*/ 135674 h 2223924"/>
                <a:gd name="connsiteX15" fmla="*/ 999811 w 2490798"/>
                <a:gd name="connsiteY15" fmla="*/ 80408 h 2223924"/>
                <a:gd name="connsiteX16" fmla="*/ 1024932 w 2490798"/>
                <a:gd name="connsiteY16" fmla="*/ 70360 h 2223924"/>
                <a:gd name="connsiteX17" fmla="*/ 999811 w 2490798"/>
                <a:gd name="connsiteY17" fmla="*/ 20118 h 2223924"/>
                <a:gd name="connsiteX18" fmla="*/ 1070149 w 2490798"/>
                <a:gd name="connsiteY18" fmla="*/ 25142 h 2223924"/>
                <a:gd name="connsiteX19" fmla="*/ 1130439 w 2490798"/>
                <a:gd name="connsiteY19" fmla="*/ 45239 h 2223924"/>
                <a:gd name="connsiteX20" fmla="*/ 1160585 w 2490798"/>
                <a:gd name="connsiteY20" fmla="*/ 55287 h 2223924"/>
                <a:gd name="connsiteX21" fmla="*/ 1683099 w 2490798"/>
                <a:gd name="connsiteY21" fmla="*/ 5045 h 2223924"/>
                <a:gd name="connsiteX22" fmla="*/ 1966443 w 2490798"/>
                <a:gd name="connsiteY22" fmla="*/ 618 h 2223924"/>
                <a:gd name="connsiteX23" fmla="*/ 1964584 w 2490798"/>
                <a:gd name="connsiteY23" fmla="*/ 788884 h 2223924"/>
                <a:gd name="connsiteX24" fmla="*/ 2262301 w 2490798"/>
                <a:gd name="connsiteY24" fmla="*/ 741371 h 2223924"/>
                <a:gd name="connsiteX25" fmla="*/ 2375514 w 2490798"/>
                <a:gd name="connsiteY25" fmla="*/ 1231095 h 2223924"/>
                <a:gd name="connsiteX26" fmla="*/ 1960272 w 2490798"/>
                <a:gd name="connsiteY26" fmla="*/ 1199604 h 2223924"/>
                <a:gd name="connsiteX27" fmla="*/ 1955190 w 2490798"/>
                <a:gd name="connsiteY27" fmla="*/ 1895477 h 2223924"/>
                <a:gd name="connsiteX28" fmla="*/ 1492929 w 2490798"/>
                <a:gd name="connsiteY28" fmla="*/ 1892459 h 2223924"/>
                <a:gd name="connsiteX29" fmla="*/ 619914 w 2490798"/>
                <a:gd name="connsiteY29" fmla="*/ 1828821 h 2223924"/>
                <a:gd name="connsiteX30" fmla="*/ 281354 w 2490798"/>
                <a:gd name="connsiteY30" fmla="*/ 1828821 h 2223924"/>
                <a:gd name="connsiteX31" fmla="*/ 130629 w 2490798"/>
                <a:gd name="connsiteY31" fmla="*/ 1753458 h 2223924"/>
                <a:gd name="connsiteX32" fmla="*/ 10048 w 2490798"/>
                <a:gd name="connsiteY32" fmla="*/ 1673072 h 2223924"/>
                <a:gd name="connsiteX33" fmla="*/ 0 w 2490798"/>
                <a:gd name="connsiteY33" fmla="*/ 1532395 h 2223924"/>
                <a:gd name="connsiteX34" fmla="*/ 15072 w 2490798"/>
                <a:gd name="connsiteY34" fmla="*/ 1482153 h 2223924"/>
                <a:gd name="connsiteX35" fmla="*/ 15072 w 2490798"/>
                <a:gd name="connsiteY35" fmla="*/ 1426887 h 2223924"/>
                <a:gd name="connsiteX36" fmla="*/ 25121 w 2490798"/>
                <a:gd name="connsiteY36" fmla="*/ 1376645 h 2223924"/>
                <a:gd name="connsiteX37" fmla="*/ 40193 w 2490798"/>
                <a:gd name="connsiteY37" fmla="*/ 1351524 h 2223924"/>
                <a:gd name="connsiteX38" fmla="*/ 65314 w 2490798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4584 w 2450613"/>
                <a:gd name="connsiteY23" fmla="*/ 788884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3541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70781 w 2450613"/>
                <a:gd name="connsiteY26" fmla="*/ 125587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2518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34828"/>
                <a:gd name="connsiteY0" fmla="*/ 1306307 h 2223924"/>
                <a:gd name="connsiteX1" fmla="*/ 75363 w 2434828"/>
                <a:gd name="connsiteY1" fmla="*/ 1075195 h 2223924"/>
                <a:gd name="connsiteX2" fmla="*/ 45218 w 2434828"/>
                <a:gd name="connsiteY2" fmla="*/ 1065146 h 2223924"/>
                <a:gd name="connsiteX3" fmla="*/ 95459 w 2434828"/>
                <a:gd name="connsiteY3" fmla="*/ 879252 h 2223924"/>
                <a:gd name="connsiteX4" fmla="*/ 80387 w 2434828"/>
                <a:gd name="connsiteY4" fmla="*/ 763696 h 2223924"/>
                <a:gd name="connsiteX5" fmla="*/ 85411 w 2434828"/>
                <a:gd name="connsiteY5" fmla="*/ 708430 h 2223924"/>
                <a:gd name="connsiteX6" fmla="*/ 105508 w 2434828"/>
                <a:gd name="connsiteY6" fmla="*/ 688333 h 2223924"/>
                <a:gd name="connsiteX7" fmla="*/ 135653 w 2434828"/>
                <a:gd name="connsiteY7" fmla="*/ 668236 h 2223924"/>
                <a:gd name="connsiteX8" fmla="*/ 467248 w 2434828"/>
                <a:gd name="connsiteY8" fmla="*/ 321568 h 2223924"/>
                <a:gd name="connsiteX9" fmla="*/ 472272 w 2434828"/>
                <a:gd name="connsiteY9" fmla="*/ 276351 h 2223924"/>
                <a:gd name="connsiteX10" fmla="*/ 442127 w 2434828"/>
                <a:gd name="connsiteY10" fmla="*/ 251230 h 2223924"/>
                <a:gd name="connsiteX11" fmla="*/ 406958 w 2434828"/>
                <a:gd name="connsiteY11" fmla="*/ 221085 h 2223924"/>
                <a:gd name="connsiteX12" fmla="*/ 406958 w 2434828"/>
                <a:gd name="connsiteY12" fmla="*/ 195964 h 2223924"/>
                <a:gd name="connsiteX13" fmla="*/ 462224 w 2434828"/>
                <a:gd name="connsiteY13" fmla="*/ 185916 h 2223924"/>
                <a:gd name="connsiteX14" fmla="*/ 864158 w 2434828"/>
                <a:gd name="connsiteY14" fmla="*/ 135674 h 2223924"/>
                <a:gd name="connsiteX15" fmla="*/ 999811 w 2434828"/>
                <a:gd name="connsiteY15" fmla="*/ 80408 h 2223924"/>
                <a:gd name="connsiteX16" fmla="*/ 1024932 w 2434828"/>
                <a:gd name="connsiteY16" fmla="*/ 70360 h 2223924"/>
                <a:gd name="connsiteX17" fmla="*/ 999811 w 2434828"/>
                <a:gd name="connsiteY17" fmla="*/ 20118 h 2223924"/>
                <a:gd name="connsiteX18" fmla="*/ 1070149 w 2434828"/>
                <a:gd name="connsiteY18" fmla="*/ 25142 h 2223924"/>
                <a:gd name="connsiteX19" fmla="*/ 1130439 w 2434828"/>
                <a:gd name="connsiteY19" fmla="*/ 45239 h 2223924"/>
                <a:gd name="connsiteX20" fmla="*/ 1160585 w 2434828"/>
                <a:gd name="connsiteY20" fmla="*/ 55287 h 2223924"/>
                <a:gd name="connsiteX21" fmla="*/ 1683099 w 2434828"/>
                <a:gd name="connsiteY21" fmla="*/ 5045 h 2223924"/>
                <a:gd name="connsiteX22" fmla="*/ 1966443 w 2434828"/>
                <a:gd name="connsiteY22" fmla="*/ 618 h 2223924"/>
                <a:gd name="connsiteX23" fmla="*/ 1969838 w 2434828"/>
                <a:gd name="connsiteY23" fmla="*/ 732619 h 2223924"/>
                <a:gd name="connsiteX24" fmla="*/ 2230775 w 2434828"/>
                <a:gd name="connsiteY24" fmla="*/ 741371 h 2223924"/>
                <a:gd name="connsiteX25" fmla="*/ 2265173 w 2434828"/>
                <a:gd name="connsiteY25" fmla="*/ 1205520 h 2223924"/>
                <a:gd name="connsiteX26" fmla="*/ 1955018 w 2434828"/>
                <a:gd name="connsiteY26" fmla="*/ 1225180 h 2223924"/>
                <a:gd name="connsiteX27" fmla="*/ 1955190 w 2434828"/>
                <a:gd name="connsiteY27" fmla="*/ 1895477 h 2223924"/>
                <a:gd name="connsiteX28" fmla="*/ 1492929 w 2434828"/>
                <a:gd name="connsiteY28" fmla="*/ 1892459 h 2223924"/>
                <a:gd name="connsiteX29" fmla="*/ 619914 w 2434828"/>
                <a:gd name="connsiteY29" fmla="*/ 1828821 h 2223924"/>
                <a:gd name="connsiteX30" fmla="*/ 281354 w 2434828"/>
                <a:gd name="connsiteY30" fmla="*/ 1828821 h 2223924"/>
                <a:gd name="connsiteX31" fmla="*/ 130629 w 2434828"/>
                <a:gd name="connsiteY31" fmla="*/ 1753458 h 2223924"/>
                <a:gd name="connsiteX32" fmla="*/ 10048 w 2434828"/>
                <a:gd name="connsiteY32" fmla="*/ 1673072 h 2223924"/>
                <a:gd name="connsiteX33" fmla="*/ 0 w 2434828"/>
                <a:gd name="connsiteY33" fmla="*/ 1532395 h 2223924"/>
                <a:gd name="connsiteX34" fmla="*/ 15072 w 2434828"/>
                <a:gd name="connsiteY34" fmla="*/ 1482153 h 2223924"/>
                <a:gd name="connsiteX35" fmla="*/ 15072 w 2434828"/>
                <a:gd name="connsiteY35" fmla="*/ 1426887 h 2223924"/>
                <a:gd name="connsiteX36" fmla="*/ 25121 w 2434828"/>
                <a:gd name="connsiteY36" fmla="*/ 1376645 h 2223924"/>
                <a:gd name="connsiteX37" fmla="*/ 40193 w 2434828"/>
                <a:gd name="connsiteY37" fmla="*/ 1351524 h 2223924"/>
                <a:gd name="connsiteX38" fmla="*/ 65314 w 2434828"/>
                <a:gd name="connsiteY38" fmla="*/ 1306307 h 2223924"/>
                <a:gd name="connsiteX0" fmla="*/ 65314 w 2397883"/>
                <a:gd name="connsiteY0" fmla="*/ 1306307 h 2223924"/>
                <a:gd name="connsiteX1" fmla="*/ 75363 w 2397883"/>
                <a:gd name="connsiteY1" fmla="*/ 1075195 h 2223924"/>
                <a:gd name="connsiteX2" fmla="*/ 45218 w 2397883"/>
                <a:gd name="connsiteY2" fmla="*/ 1065146 h 2223924"/>
                <a:gd name="connsiteX3" fmla="*/ 95459 w 2397883"/>
                <a:gd name="connsiteY3" fmla="*/ 879252 h 2223924"/>
                <a:gd name="connsiteX4" fmla="*/ 80387 w 2397883"/>
                <a:gd name="connsiteY4" fmla="*/ 763696 h 2223924"/>
                <a:gd name="connsiteX5" fmla="*/ 85411 w 2397883"/>
                <a:gd name="connsiteY5" fmla="*/ 708430 h 2223924"/>
                <a:gd name="connsiteX6" fmla="*/ 105508 w 2397883"/>
                <a:gd name="connsiteY6" fmla="*/ 688333 h 2223924"/>
                <a:gd name="connsiteX7" fmla="*/ 135653 w 2397883"/>
                <a:gd name="connsiteY7" fmla="*/ 668236 h 2223924"/>
                <a:gd name="connsiteX8" fmla="*/ 467248 w 2397883"/>
                <a:gd name="connsiteY8" fmla="*/ 321568 h 2223924"/>
                <a:gd name="connsiteX9" fmla="*/ 472272 w 2397883"/>
                <a:gd name="connsiteY9" fmla="*/ 276351 h 2223924"/>
                <a:gd name="connsiteX10" fmla="*/ 442127 w 2397883"/>
                <a:gd name="connsiteY10" fmla="*/ 251230 h 2223924"/>
                <a:gd name="connsiteX11" fmla="*/ 406958 w 2397883"/>
                <a:gd name="connsiteY11" fmla="*/ 221085 h 2223924"/>
                <a:gd name="connsiteX12" fmla="*/ 406958 w 2397883"/>
                <a:gd name="connsiteY12" fmla="*/ 195964 h 2223924"/>
                <a:gd name="connsiteX13" fmla="*/ 462224 w 2397883"/>
                <a:gd name="connsiteY13" fmla="*/ 185916 h 2223924"/>
                <a:gd name="connsiteX14" fmla="*/ 864158 w 2397883"/>
                <a:gd name="connsiteY14" fmla="*/ 135674 h 2223924"/>
                <a:gd name="connsiteX15" fmla="*/ 999811 w 2397883"/>
                <a:gd name="connsiteY15" fmla="*/ 80408 h 2223924"/>
                <a:gd name="connsiteX16" fmla="*/ 1024932 w 2397883"/>
                <a:gd name="connsiteY16" fmla="*/ 70360 h 2223924"/>
                <a:gd name="connsiteX17" fmla="*/ 999811 w 2397883"/>
                <a:gd name="connsiteY17" fmla="*/ 20118 h 2223924"/>
                <a:gd name="connsiteX18" fmla="*/ 1070149 w 2397883"/>
                <a:gd name="connsiteY18" fmla="*/ 25142 h 2223924"/>
                <a:gd name="connsiteX19" fmla="*/ 1130439 w 2397883"/>
                <a:gd name="connsiteY19" fmla="*/ 45239 h 2223924"/>
                <a:gd name="connsiteX20" fmla="*/ 1160585 w 2397883"/>
                <a:gd name="connsiteY20" fmla="*/ 55287 h 2223924"/>
                <a:gd name="connsiteX21" fmla="*/ 1683099 w 2397883"/>
                <a:gd name="connsiteY21" fmla="*/ 5045 h 2223924"/>
                <a:gd name="connsiteX22" fmla="*/ 1966443 w 2397883"/>
                <a:gd name="connsiteY22" fmla="*/ 618 h 2223924"/>
                <a:gd name="connsiteX23" fmla="*/ 1969838 w 2397883"/>
                <a:gd name="connsiteY23" fmla="*/ 732619 h 2223924"/>
                <a:gd name="connsiteX24" fmla="*/ 2230775 w 2397883"/>
                <a:gd name="connsiteY24" fmla="*/ 741371 h 2223924"/>
                <a:gd name="connsiteX25" fmla="*/ 2265173 w 2397883"/>
                <a:gd name="connsiteY25" fmla="*/ 1205520 h 2223924"/>
                <a:gd name="connsiteX26" fmla="*/ 1955018 w 2397883"/>
                <a:gd name="connsiteY26" fmla="*/ 1225180 h 2223924"/>
                <a:gd name="connsiteX27" fmla="*/ 1955190 w 2397883"/>
                <a:gd name="connsiteY27" fmla="*/ 1895477 h 2223924"/>
                <a:gd name="connsiteX28" fmla="*/ 1492929 w 2397883"/>
                <a:gd name="connsiteY28" fmla="*/ 1892459 h 2223924"/>
                <a:gd name="connsiteX29" fmla="*/ 619914 w 2397883"/>
                <a:gd name="connsiteY29" fmla="*/ 1828821 h 2223924"/>
                <a:gd name="connsiteX30" fmla="*/ 281354 w 2397883"/>
                <a:gd name="connsiteY30" fmla="*/ 1828821 h 2223924"/>
                <a:gd name="connsiteX31" fmla="*/ 130629 w 2397883"/>
                <a:gd name="connsiteY31" fmla="*/ 1753458 h 2223924"/>
                <a:gd name="connsiteX32" fmla="*/ 10048 w 2397883"/>
                <a:gd name="connsiteY32" fmla="*/ 1673072 h 2223924"/>
                <a:gd name="connsiteX33" fmla="*/ 0 w 2397883"/>
                <a:gd name="connsiteY33" fmla="*/ 1532395 h 2223924"/>
                <a:gd name="connsiteX34" fmla="*/ 15072 w 2397883"/>
                <a:gd name="connsiteY34" fmla="*/ 1482153 h 2223924"/>
                <a:gd name="connsiteX35" fmla="*/ 15072 w 2397883"/>
                <a:gd name="connsiteY35" fmla="*/ 1426887 h 2223924"/>
                <a:gd name="connsiteX36" fmla="*/ 25121 w 2397883"/>
                <a:gd name="connsiteY36" fmla="*/ 1376645 h 2223924"/>
                <a:gd name="connsiteX37" fmla="*/ 40193 w 2397883"/>
                <a:gd name="connsiteY37" fmla="*/ 1351524 h 2223924"/>
                <a:gd name="connsiteX38" fmla="*/ 65314 w 2397883"/>
                <a:gd name="connsiteY38" fmla="*/ 1306307 h 2223924"/>
                <a:gd name="connsiteX0" fmla="*/ 65314 w 2344048"/>
                <a:gd name="connsiteY0" fmla="*/ 1306307 h 2223924"/>
                <a:gd name="connsiteX1" fmla="*/ 75363 w 2344048"/>
                <a:gd name="connsiteY1" fmla="*/ 1075195 h 2223924"/>
                <a:gd name="connsiteX2" fmla="*/ 45218 w 2344048"/>
                <a:gd name="connsiteY2" fmla="*/ 1065146 h 2223924"/>
                <a:gd name="connsiteX3" fmla="*/ 95459 w 2344048"/>
                <a:gd name="connsiteY3" fmla="*/ 879252 h 2223924"/>
                <a:gd name="connsiteX4" fmla="*/ 80387 w 2344048"/>
                <a:gd name="connsiteY4" fmla="*/ 763696 h 2223924"/>
                <a:gd name="connsiteX5" fmla="*/ 85411 w 2344048"/>
                <a:gd name="connsiteY5" fmla="*/ 708430 h 2223924"/>
                <a:gd name="connsiteX6" fmla="*/ 105508 w 2344048"/>
                <a:gd name="connsiteY6" fmla="*/ 688333 h 2223924"/>
                <a:gd name="connsiteX7" fmla="*/ 135653 w 2344048"/>
                <a:gd name="connsiteY7" fmla="*/ 668236 h 2223924"/>
                <a:gd name="connsiteX8" fmla="*/ 467248 w 2344048"/>
                <a:gd name="connsiteY8" fmla="*/ 321568 h 2223924"/>
                <a:gd name="connsiteX9" fmla="*/ 472272 w 2344048"/>
                <a:gd name="connsiteY9" fmla="*/ 276351 h 2223924"/>
                <a:gd name="connsiteX10" fmla="*/ 442127 w 2344048"/>
                <a:gd name="connsiteY10" fmla="*/ 251230 h 2223924"/>
                <a:gd name="connsiteX11" fmla="*/ 406958 w 2344048"/>
                <a:gd name="connsiteY11" fmla="*/ 221085 h 2223924"/>
                <a:gd name="connsiteX12" fmla="*/ 406958 w 2344048"/>
                <a:gd name="connsiteY12" fmla="*/ 195964 h 2223924"/>
                <a:gd name="connsiteX13" fmla="*/ 462224 w 2344048"/>
                <a:gd name="connsiteY13" fmla="*/ 185916 h 2223924"/>
                <a:gd name="connsiteX14" fmla="*/ 864158 w 2344048"/>
                <a:gd name="connsiteY14" fmla="*/ 135674 h 2223924"/>
                <a:gd name="connsiteX15" fmla="*/ 999811 w 2344048"/>
                <a:gd name="connsiteY15" fmla="*/ 80408 h 2223924"/>
                <a:gd name="connsiteX16" fmla="*/ 1024932 w 2344048"/>
                <a:gd name="connsiteY16" fmla="*/ 70360 h 2223924"/>
                <a:gd name="connsiteX17" fmla="*/ 999811 w 2344048"/>
                <a:gd name="connsiteY17" fmla="*/ 20118 h 2223924"/>
                <a:gd name="connsiteX18" fmla="*/ 1070149 w 2344048"/>
                <a:gd name="connsiteY18" fmla="*/ 25142 h 2223924"/>
                <a:gd name="connsiteX19" fmla="*/ 1130439 w 2344048"/>
                <a:gd name="connsiteY19" fmla="*/ 45239 h 2223924"/>
                <a:gd name="connsiteX20" fmla="*/ 1160585 w 2344048"/>
                <a:gd name="connsiteY20" fmla="*/ 55287 h 2223924"/>
                <a:gd name="connsiteX21" fmla="*/ 1683099 w 2344048"/>
                <a:gd name="connsiteY21" fmla="*/ 5045 h 2223924"/>
                <a:gd name="connsiteX22" fmla="*/ 1966443 w 2344048"/>
                <a:gd name="connsiteY22" fmla="*/ 618 h 2223924"/>
                <a:gd name="connsiteX23" fmla="*/ 1969838 w 2344048"/>
                <a:gd name="connsiteY23" fmla="*/ 732619 h 2223924"/>
                <a:gd name="connsiteX24" fmla="*/ 2230775 w 2344048"/>
                <a:gd name="connsiteY24" fmla="*/ 741371 h 2223924"/>
                <a:gd name="connsiteX25" fmla="*/ 2265173 w 2344048"/>
                <a:gd name="connsiteY25" fmla="*/ 1205520 h 2223924"/>
                <a:gd name="connsiteX26" fmla="*/ 1955018 w 2344048"/>
                <a:gd name="connsiteY26" fmla="*/ 1225180 h 2223924"/>
                <a:gd name="connsiteX27" fmla="*/ 1955190 w 2344048"/>
                <a:gd name="connsiteY27" fmla="*/ 1895477 h 2223924"/>
                <a:gd name="connsiteX28" fmla="*/ 1492929 w 2344048"/>
                <a:gd name="connsiteY28" fmla="*/ 1892459 h 2223924"/>
                <a:gd name="connsiteX29" fmla="*/ 619914 w 2344048"/>
                <a:gd name="connsiteY29" fmla="*/ 1828821 h 2223924"/>
                <a:gd name="connsiteX30" fmla="*/ 281354 w 2344048"/>
                <a:gd name="connsiteY30" fmla="*/ 1828821 h 2223924"/>
                <a:gd name="connsiteX31" fmla="*/ 130629 w 2344048"/>
                <a:gd name="connsiteY31" fmla="*/ 1753458 h 2223924"/>
                <a:gd name="connsiteX32" fmla="*/ 10048 w 2344048"/>
                <a:gd name="connsiteY32" fmla="*/ 1673072 h 2223924"/>
                <a:gd name="connsiteX33" fmla="*/ 0 w 2344048"/>
                <a:gd name="connsiteY33" fmla="*/ 1532395 h 2223924"/>
                <a:gd name="connsiteX34" fmla="*/ 15072 w 2344048"/>
                <a:gd name="connsiteY34" fmla="*/ 1482153 h 2223924"/>
                <a:gd name="connsiteX35" fmla="*/ 15072 w 2344048"/>
                <a:gd name="connsiteY35" fmla="*/ 1426887 h 2223924"/>
                <a:gd name="connsiteX36" fmla="*/ 25121 w 2344048"/>
                <a:gd name="connsiteY36" fmla="*/ 1376645 h 2223924"/>
                <a:gd name="connsiteX37" fmla="*/ 40193 w 2344048"/>
                <a:gd name="connsiteY37" fmla="*/ 1351524 h 2223924"/>
                <a:gd name="connsiteX38" fmla="*/ 65314 w 2344048"/>
                <a:gd name="connsiteY38" fmla="*/ 1306307 h 2223924"/>
                <a:gd name="connsiteX0" fmla="*/ 65314 w 2349613"/>
                <a:gd name="connsiteY0" fmla="*/ 1306307 h 2223924"/>
                <a:gd name="connsiteX1" fmla="*/ 75363 w 2349613"/>
                <a:gd name="connsiteY1" fmla="*/ 1075195 h 2223924"/>
                <a:gd name="connsiteX2" fmla="*/ 45218 w 2349613"/>
                <a:gd name="connsiteY2" fmla="*/ 1065146 h 2223924"/>
                <a:gd name="connsiteX3" fmla="*/ 95459 w 2349613"/>
                <a:gd name="connsiteY3" fmla="*/ 879252 h 2223924"/>
                <a:gd name="connsiteX4" fmla="*/ 80387 w 2349613"/>
                <a:gd name="connsiteY4" fmla="*/ 763696 h 2223924"/>
                <a:gd name="connsiteX5" fmla="*/ 85411 w 2349613"/>
                <a:gd name="connsiteY5" fmla="*/ 708430 h 2223924"/>
                <a:gd name="connsiteX6" fmla="*/ 105508 w 2349613"/>
                <a:gd name="connsiteY6" fmla="*/ 688333 h 2223924"/>
                <a:gd name="connsiteX7" fmla="*/ 135653 w 2349613"/>
                <a:gd name="connsiteY7" fmla="*/ 668236 h 2223924"/>
                <a:gd name="connsiteX8" fmla="*/ 467248 w 2349613"/>
                <a:gd name="connsiteY8" fmla="*/ 321568 h 2223924"/>
                <a:gd name="connsiteX9" fmla="*/ 472272 w 2349613"/>
                <a:gd name="connsiteY9" fmla="*/ 276351 h 2223924"/>
                <a:gd name="connsiteX10" fmla="*/ 442127 w 2349613"/>
                <a:gd name="connsiteY10" fmla="*/ 251230 h 2223924"/>
                <a:gd name="connsiteX11" fmla="*/ 406958 w 2349613"/>
                <a:gd name="connsiteY11" fmla="*/ 221085 h 2223924"/>
                <a:gd name="connsiteX12" fmla="*/ 406958 w 2349613"/>
                <a:gd name="connsiteY12" fmla="*/ 195964 h 2223924"/>
                <a:gd name="connsiteX13" fmla="*/ 462224 w 2349613"/>
                <a:gd name="connsiteY13" fmla="*/ 185916 h 2223924"/>
                <a:gd name="connsiteX14" fmla="*/ 864158 w 2349613"/>
                <a:gd name="connsiteY14" fmla="*/ 135674 h 2223924"/>
                <a:gd name="connsiteX15" fmla="*/ 999811 w 2349613"/>
                <a:gd name="connsiteY15" fmla="*/ 80408 h 2223924"/>
                <a:gd name="connsiteX16" fmla="*/ 1024932 w 2349613"/>
                <a:gd name="connsiteY16" fmla="*/ 70360 h 2223924"/>
                <a:gd name="connsiteX17" fmla="*/ 999811 w 2349613"/>
                <a:gd name="connsiteY17" fmla="*/ 20118 h 2223924"/>
                <a:gd name="connsiteX18" fmla="*/ 1070149 w 2349613"/>
                <a:gd name="connsiteY18" fmla="*/ 25142 h 2223924"/>
                <a:gd name="connsiteX19" fmla="*/ 1130439 w 2349613"/>
                <a:gd name="connsiteY19" fmla="*/ 45239 h 2223924"/>
                <a:gd name="connsiteX20" fmla="*/ 1160585 w 2349613"/>
                <a:gd name="connsiteY20" fmla="*/ 55287 h 2223924"/>
                <a:gd name="connsiteX21" fmla="*/ 1683099 w 2349613"/>
                <a:gd name="connsiteY21" fmla="*/ 5045 h 2223924"/>
                <a:gd name="connsiteX22" fmla="*/ 1966443 w 2349613"/>
                <a:gd name="connsiteY22" fmla="*/ 618 h 2223924"/>
                <a:gd name="connsiteX23" fmla="*/ 1969838 w 2349613"/>
                <a:gd name="connsiteY23" fmla="*/ 732619 h 2223924"/>
                <a:gd name="connsiteX24" fmla="*/ 2230775 w 2349613"/>
                <a:gd name="connsiteY24" fmla="*/ 741371 h 2223924"/>
                <a:gd name="connsiteX25" fmla="*/ 2275682 w 2349613"/>
                <a:gd name="connsiteY25" fmla="*/ 1144140 h 2223924"/>
                <a:gd name="connsiteX26" fmla="*/ 1955018 w 2349613"/>
                <a:gd name="connsiteY26" fmla="*/ 1225180 h 2223924"/>
                <a:gd name="connsiteX27" fmla="*/ 1955190 w 2349613"/>
                <a:gd name="connsiteY27" fmla="*/ 1895477 h 2223924"/>
                <a:gd name="connsiteX28" fmla="*/ 1492929 w 2349613"/>
                <a:gd name="connsiteY28" fmla="*/ 1892459 h 2223924"/>
                <a:gd name="connsiteX29" fmla="*/ 619914 w 2349613"/>
                <a:gd name="connsiteY29" fmla="*/ 1828821 h 2223924"/>
                <a:gd name="connsiteX30" fmla="*/ 281354 w 2349613"/>
                <a:gd name="connsiteY30" fmla="*/ 1828821 h 2223924"/>
                <a:gd name="connsiteX31" fmla="*/ 130629 w 2349613"/>
                <a:gd name="connsiteY31" fmla="*/ 1753458 h 2223924"/>
                <a:gd name="connsiteX32" fmla="*/ 10048 w 2349613"/>
                <a:gd name="connsiteY32" fmla="*/ 1673072 h 2223924"/>
                <a:gd name="connsiteX33" fmla="*/ 0 w 2349613"/>
                <a:gd name="connsiteY33" fmla="*/ 1532395 h 2223924"/>
                <a:gd name="connsiteX34" fmla="*/ 15072 w 2349613"/>
                <a:gd name="connsiteY34" fmla="*/ 1482153 h 2223924"/>
                <a:gd name="connsiteX35" fmla="*/ 15072 w 2349613"/>
                <a:gd name="connsiteY35" fmla="*/ 1426887 h 2223924"/>
                <a:gd name="connsiteX36" fmla="*/ 25121 w 2349613"/>
                <a:gd name="connsiteY36" fmla="*/ 1376645 h 2223924"/>
                <a:gd name="connsiteX37" fmla="*/ 40193 w 2349613"/>
                <a:gd name="connsiteY37" fmla="*/ 1351524 h 2223924"/>
                <a:gd name="connsiteX38" fmla="*/ 65314 w 2349613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4137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24359"/>
                <a:gd name="connsiteY0" fmla="*/ 1306307 h 2223924"/>
                <a:gd name="connsiteX1" fmla="*/ 75363 w 2424359"/>
                <a:gd name="connsiteY1" fmla="*/ 1075195 h 2223924"/>
                <a:gd name="connsiteX2" fmla="*/ 45218 w 2424359"/>
                <a:gd name="connsiteY2" fmla="*/ 1065146 h 2223924"/>
                <a:gd name="connsiteX3" fmla="*/ 95459 w 2424359"/>
                <a:gd name="connsiteY3" fmla="*/ 879252 h 2223924"/>
                <a:gd name="connsiteX4" fmla="*/ 80387 w 2424359"/>
                <a:gd name="connsiteY4" fmla="*/ 763696 h 2223924"/>
                <a:gd name="connsiteX5" fmla="*/ 85411 w 2424359"/>
                <a:gd name="connsiteY5" fmla="*/ 708430 h 2223924"/>
                <a:gd name="connsiteX6" fmla="*/ 105508 w 2424359"/>
                <a:gd name="connsiteY6" fmla="*/ 688333 h 2223924"/>
                <a:gd name="connsiteX7" fmla="*/ 135653 w 2424359"/>
                <a:gd name="connsiteY7" fmla="*/ 668236 h 2223924"/>
                <a:gd name="connsiteX8" fmla="*/ 467248 w 2424359"/>
                <a:gd name="connsiteY8" fmla="*/ 321568 h 2223924"/>
                <a:gd name="connsiteX9" fmla="*/ 472272 w 2424359"/>
                <a:gd name="connsiteY9" fmla="*/ 276351 h 2223924"/>
                <a:gd name="connsiteX10" fmla="*/ 442127 w 2424359"/>
                <a:gd name="connsiteY10" fmla="*/ 251230 h 2223924"/>
                <a:gd name="connsiteX11" fmla="*/ 406958 w 2424359"/>
                <a:gd name="connsiteY11" fmla="*/ 221085 h 2223924"/>
                <a:gd name="connsiteX12" fmla="*/ 406958 w 2424359"/>
                <a:gd name="connsiteY12" fmla="*/ 195964 h 2223924"/>
                <a:gd name="connsiteX13" fmla="*/ 462224 w 2424359"/>
                <a:gd name="connsiteY13" fmla="*/ 185916 h 2223924"/>
                <a:gd name="connsiteX14" fmla="*/ 864158 w 2424359"/>
                <a:gd name="connsiteY14" fmla="*/ 135674 h 2223924"/>
                <a:gd name="connsiteX15" fmla="*/ 999811 w 2424359"/>
                <a:gd name="connsiteY15" fmla="*/ 80408 h 2223924"/>
                <a:gd name="connsiteX16" fmla="*/ 1024932 w 2424359"/>
                <a:gd name="connsiteY16" fmla="*/ 70360 h 2223924"/>
                <a:gd name="connsiteX17" fmla="*/ 999811 w 2424359"/>
                <a:gd name="connsiteY17" fmla="*/ 20118 h 2223924"/>
                <a:gd name="connsiteX18" fmla="*/ 1070149 w 2424359"/>
                <a:gd name="connsiteY18" fmla="*/ 25142 h 2223924"/>
                <a:gd name="connsiteX19" fmla="*/ 1130439 w 2424359"/>
                <a:gd name="connsiteY19" fmla="*/ 45239 h 2223924"/>
                <a:gd name="connsiteX20" fmla="*/ 1160585 w 2424359"/>
                <a:gd name="connsiteY20" fmla="*/ 55287 h 2223924"/>
                <a:gd name="connsiteX21" fmla="*/ 1683099 w 2424359"/>
                <a:gd name="connsiteY21" fmla="*/ 5045 h 2223924"/>
                <a:gd name="connsiteX22" fmla="*/ 1966443 w 2424359"/>
                <a:gd name="connsiteY22" fmla="*/ 618 h 2223924"/>
                <a:gd name="connsiteX23" fmla="*/ 1969838 w 2424359"/>
                <a:gd name="connsiteY23" fmla="*/ 732619 h 2223924"/>
                <a:gd name="connsiteX24" fmla="*/ 2230775 w 2424359"/>
                <a:gd name="connsiteY24" fmla="*/ 710681 h 2223924"/>
                <a:gd name="connsiteX25" fmla="*/ 2275682 w 2424359"/>
                <a:gd name="connsiteY25" fmla="*/ 1144140 h 2223924"/>
                <a:gd name="connsiteX26" fmla="*/ 1955018 w 2424359"/>
                <a:gd name="connsiteY26" fmla="*/ 1225180 h 2223924"/>
                <a:gd name="connsiteX27" fmla="*/ 1955190 w 2424359"/>
                <a:gd name="connsiteY27" fmla="*/ 1895477 h 2223924"/>
                <a:gd name="connsiteX28" fmla="*/ 1492929 w 2424359"/>
                <a:gd name="connsiteY28" fmla="*/ 1892459 h 2223924"/>
                <a:gd name="connsiteX29" fmla="*/ 619914 w 2424359"/>
                <a:gd name="connsiteY29" fmla="*/ 1828821 h 2223924"/>
                <a:gd name="connsiteX30" fmla="*/ 281354 w 2424359"/>
                <a:gd name="connsiteY30" fmla="*/ 1828821 h 2223924"/>
                <a:gd name="connsiteX31" fmla="*/ 130629 w 2424359"/>
                <a:gd name="connsiteY31" fmla="*/ 1753458 h 2223924"/>
                <a:gd name="connsiteX32" fmla="*/ 10048 w 2424359"/>
                <a:gd name="connsiteY32" fmla="*/ 1673072 h 2223924"/>
                <a:gd name="connsiteX33" fmla="*/ 0 w 2424359"/>
                <a:gd name="connsiteY33" fmla="*/ 1532395 h 2223924"/>
                <a:gd name="connsiteX34" fmla="*/ 15072 w 2424359"/>
                <a:gd name="connsiteY34" fmla="*/ 1482153 h 2223924"/>
                <a:gd name="connsiteX35" fmla="*/ 15072 w 2424359"/>
                <a:gd name="connsiteY35" fmla="*/ 1426887 h 2223924"/>
                <a:gd name="connsiteX36" fmla="*/ 25121 w 2424359"/>
                <a:gd name="connsiteY36" fmla="*/ 1376645 h 2223924"/>
                <a:gd name="connsiteX37" fmla="*/ 40193 w 2424359"/>
                <a:gd name="connsiteY37" fmla="*/ 1351524 h 2223924"/>
                <a:gd name="connsiteX38" fmla="*/ 65314 w 2424359"/>
                <a:gd name="connsiteY38" fmla="*/ 1306307 h 2223924"/>
                <a:gd name="connsiteX0" fmla="*/ 65314 w 2421893"/>
                <a:gd name="connsiteY0" fmla="*/ 1306307 h 2223924"/>
                <a:gd name="connsiteX1" fmla="*/ 75363 w 2421893"/>
                <a:gd name="connsiteY1" fmla="*/ 1075195 h 2223924"/>
                <a:gd name="connsiteX2" fmla="*/ 45218 w 2421893"/>
                <a:gd name="connsiteY2" fmla="*/ 1065146 h 2223924"/>
                <a:gd name="connsiteX3" fmla="*/ 95459 w 2421893"/>
                <a:gd name="connsiteY3" fmla="*/ 879252 h 2223924"/>
                <a:gd name="connsiteX4" fmla="*/ 80387 w 2421893"/>
                <a:gd name="connsiteY4" fmla="*/ 763696 h 2223924"/>
                <a:gd name="connsiteX5" fmla="*/ 85411 w 2421893"/>
                <a:gd name="connsiteY5" fmla="*/ 708430 h 2223924"/>
                <a:gd name="connsiteX6" fmla="*/ 105508 w 2421893"/>
                <a:gd name="connsiteY6" fmla="*/ 688333 h 2223924"/>
                <a:gd name="connsiteX7" fmla="*/ 135653 w 2421893"/>
                <a:gd name="connsiteY7" fmla="*/ 668236 h 2223924"/>
                <a:gd name="connsiteX8" fmla="*/ 467248 w 2421893"/>
                <a:gd name="connsiteY8" fmla="*/ 321568 h 2223924"/>
                <a:gd name="connsiteX9" fmla="*/ 472272 w 2421893"/>
                <a:gd name="connsiteY9" fmla="*/ 276351 h 2223924"/>
                <a:gd name="connsiteX10" fmla="*/ 442127 w 2421893"/>
                <a:gd name="connsiteY10" fmla="*/ 251230 h 2223924"/>
                <a:gd name="connsiteX11" fmla="*/ 406958 w 2421893"/>
                <a:gd name="connsiteY11" fmla="*/ 221085 h 2223924"/>
                <a:gd name="connsiteX12" fmla="*/ 406958 w 2421893"/>
                <a:gd name="connsiteY12" fmla="*/ 195964 h 2223924"/>
                <a:gd name="connsiteX13" fmla="*/ 462224 w 2421893"/>
                <a:gd name="connsiteY13" fmla="*/ 185916 h 2223924"/>
                <a:gd name="connsiteX14" fmla="*/ 864158 w 2421893"/>
                <a:gd name="connsiteY14" fmla="*/ 135674 h 2223924"/>
                <a:gd name="connsiteX15" fmla="*/ 999811 w 2421893"/>
                <a:gd name="connsiteY15" fmla="*/ 80408 h 2223924"/>
                <a:gd name="connsiteX16" fmla="*/ 1024932 w 2421893"/>
                <a:gd name="connsiteY16" fmla="*/ 70360 h 2223924"/>
                <a:gd name="connsiteX17" fmla="*/ 999811 w 2421893"/>
                <a:gd name="connsiteY17" fmla="*/ 20118 h 2223924"/>
                <a:gd name="connsiteX18" fmla="*/ 1070149 w 2421893"/>
                <a:gd name="connsiteY18" fmla="*/ 25142 h 2223924"/>
                <a:gd name="connsiteX19" fmla="*/ 1130439 w 2421893"/>
                <a:gd name="connsiteY19" fmla="*/ 45239 h 2223924"/>
                <a:gd name="connsiteX20" fmla="*/ 1160585 w 2421893"/>
                <a:gd name="connsiteY20" fmla="*/ 55287 h 2223924"/>
                <a:gd name="connsiteX21" fmla="*/ 1683099 w 2421893"/>
                <a:gd name="connsiteY21" fmla="*/ 5045 h 2223924"/>
                <a:gd name="connsiteX22" fmla="*/ 1966443 w 2421893"/>
                <a:gd name="connsiteY22" fmla="*/ 618 h 2223924"/>
                <a:gd name="connsiteX23" fmla="*/ 1969838 w 2421893"/>
                <a:gd name="connsiteY23" fmla="*/ 732619 h 2223924"/>
                <a:gd name="connsiteX24" fmla="*/ 2230775 w 2421893"/>
                <a:gd name="connsiteY24" fmla="*/ 710681 h 2223924"/>
                <a:gd name="connsiteX25" fmla="*/ 2270428 w 2421893"/>
                <a:gd name="connsiteY25" fmla="*/ 1103219 h 2223924"/>
                <a:gd name="connsiteX26" fmla="*/ 1955018 w 2421893"/>
                <a:gd name="connsiteY26" fmla="*/ 1225180 h 2223924"/>
                <a:gd name="connsiteX27" fmla="*/ 1955190 w 2421893"/>
                <a:gd name="connsiteY27" fmla="*/ 1895477 h 2223924"/>
                <a:gd name="connsiteX28" fmla="*/ 1492929 w 2421893"/>
                <a:gd name="connsiteY28" fmla="*/ 1892459 h 2223924"/>
                <a:gd name="connsiteX29" fmla="*/ 619914 w 2421893"/>
                <a:gd name="connsiteY29" fmla="*/ 1828821 h 2223924"/>
                <a:gd name="connsiteX30" fmla="*/ 281354 w 2421893"/>
                <a:gd name="connsiteY30" fmla="*/ 1828821 h 2223924"/>
                <a:gd name="connsiteX31" fmla="*/ 130629 w 2421893"/>
                <a:gd name="connsiteY31" fmla="*/ 1753458 h 2223924"/>
                <a:gd name="connsiteX32" fmla="*/ 10048 w 2421893"/>
                <a:gd name="connsiteY32" fmla="*/ 1673072 h 2223924"/>
                <a:gd name="connsiteX33" fmla="*/ 0 w 2421893"/>
                <a:gd name="connsiteY33" fmla="*/ 1532395 h 2223924"/>
                <a:gd name="connsiteX34" fmla="*/ 15072 w 2421893"/>
                <a:gd name="connsiteY34" fmla="*/ 1482153 h 2223924"/>
                <a:gd name="connsiteX35" fmla="*/ 15072 w 2421893"/>
                <a:gd name="connsiteY35" fmla="*/ 1426887 h 2223924"/>
                <a:gd name="connsiteX36" fmla="*/ 25121 w 2421893"/>
                <a:gd name="connsiteY36" fmla="*/ 1376645 h 2223924"/>
                <a:gd name="connsiteX37" fmla="*/ 40193 w 2421893"/>
                <a:gd name="connsiteY37" fmla="*/ 1351524 h 2223924"/>
                <a:gd name="connsiteX38" fmla="*/ 65314 w 2421893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55018 w 2435316"/>
                <a:gd name="connsiteY26" fmla="*/ 1225180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65527 w 2435316"/>
                <a:gd name="connsiteY26" fmla="*/ 1312136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65527 w 2437940"/>
                <a:gd name="connsiteY26" fmla="*/ 131213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37940" h="2223924">
                  <a:moveTo>
                    <a:pt x="65314" y="1306307"/>
                  </a:moveTo>
                  <a:lnTo>
                    <a:pt x="75363" y="1075195"/>
                  </a:lnTo>
                  <a:lnTo>
                    <a:pt x="45218" y="1065146"/>
                  </a:lnTo>
                  <a:lnTo>
                    <a:pt x="95459" y="879252"/>
                  </a:lnTo>
                  <a:lnTo>
                    <a:pt x="80387" y="763696"/>
                  </a:lnTo>
                  <a:lnTo>
                    <a:pt x="85411" y="708430"/>
                  </a:lnTo>
                  <a:lnTo>
                    <a:pt x="105508" y="688333"/>
                  </a:lnTo>
                  <a:lnTo>
                    <a:pt x="135653" y="668236"/>
                  </a:lnTo>
                  <a:lnTo>
                    <a:pt x="467248" y="321568"/>
                  </a:lnTo>
                  <a:lnTo>
                    <a:pt x="472272" y="276351"/>
                  </a:lnTo>
                  <a:lnTo>
                    <a:pt x="442127" y="251230"/>
                  </a:lnTo>
                  <a:lnTo>
                    <a:pt x="406958" y="221085"/>
                  </a:lnTo>
                  <a:lnTo>
                    <a:pt x="406958" y="195964"/>
                  </a:lnTo>
                  <a:lnTo>
                    <a:pt x="462224" y="185916"/>
                  </a:lnTo>
                  <a:lnTo>
                    <a:pt x="864158" y="135674"/>
                  </a:lnTo>
                  <a:lnTo>
                    <a:pt x="999811" y="80408"/>
                  </a:lnTo>
                  <a:lnTo>
                    <a:pt x="1024932" y="70360"/>
                  </a:lnTo>
                  <a:lnTo>
                    <a:pt x="999811" y="20118"/>
                  </a:lnTo>
                  <a:lnTo>
                    <a:pt x="1070149" y="25142"/>
                  </a:lnTo>
                  <a:lnTo>
                    <a:pt x="1130439" y="45239"/>
                  </a:lnTo>
                  <a:lnTo>
                    <a:pt x="1160585" y="55287"/>
                  </a:lnTo>
                  <a:cubicBezTo>
                    <a:pt x="1252695" y="48588"/>
                    <a:pt x="1548789" y="14157"/>
                    <a:pt x="1683099" y="5045"/>
                  </a:cubicBezTo>
                  <a:cubicBezTo>
                    <a:pt x="1817409" y="-4066"/>
                    <a:pt x="1862610" y="2293"/>
                    <a:pt x="1966443" y="618"/>
                  </a:cubicBezTo>
                  <a:cubicBezTo>
                    <a:pt x="1967575" y="244618"/>
                    <a:pt x="1968706" y="488619"/>
                    <a:pt x="1969838" y="732619"/>
                  </a:cubicBezTo>
                  <a:cubicBezTo>
                    <a:pt x="2013893" y="850963"/>
                    <a:pt x="2084474" y="723137"/>
                    <a:pt x="2230775" y="710681"/>
                  </a:cubicBezTo>
                  <a:cubicBezTo>
                    <a:pt x="2519804" y="689008"/>
                    <a:pt x="2479208" y="1176112"/>
                    <a:pt x="2275683" y="1200405"/>
                  </a:cubicBezTo>
                  <a:cubicBezTo>
                    <a:pt x="2115679" y="1218568"/>
                    <a:pt x="1968227" y="1009482"/>
                    <a:pt x="1970782" y="1271216"/>
                  </a:cubicBezTo>
                  <a:cubicBezTo>
                    <a:pt x="1969087" y="1604440"/>
                    <a:pt x="1956885" y="1562253"/>
                    <a:pt x="1955190" y="1895477"/>
                  </a:cubicBezTo>
                  <a:lnTo>
                    <a:pt x="1492929" y="1892459"/>
                  </a:lnTo>
                  <a:cubicBezTo>
                    <a:pt x="1469414" y="2266033"/>
                    <a:pt x="727844" y="2421827"/>
                    <a:pt x="619914" y="1828821"/>
                  </a:cubicBezTo>
                  <a:lnTo>
                    <a:pt x="281354" y="1828821"/>
                  </a:lnTo>
                  <a:lnTo>
                    <a:pt x="130629" y="1753458"/>
                  </a:lnTo>
                  <a:lnTo>
                    <a:pt x="10048" y="1673072"/>
                  </a:lnTo>
                  <a:lnTo>
                    <a:pt x="0" y="1532395"/>
                  </a:lnTo>
                  <a:lnTo>
                    <a:pt x="15072" y="1482153"/>
                  </a:lnTo>
                  <a:lnTo>
                    <a:pt x="15072" y="1426887"/>
                  </a:lnTo>
                  <a:lnTo>
                    <a:pt x="25121" y="1376645"/>
                  </a:lnTo>
                  <a:lnTo>
                    <a:pt x="40193" y="1351524"/>
                  </a:lnTo>
                  <a:lnTo>
                    <a:pt x="65314" y="130630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 b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233335F-0C82-45A0-A41F-F13FA72EEC57}"/>
                </a:ext>
              </a:extLst>
            </p:cNvPr>
            <p:cNvSpPr/>
            <p:nvPr/>
          </p:nvSpPr>
          <p:spPr>
            <a:xfrm>
              <a:off x="5480394" y="2758852"/>
              <a:ext cx="2862470" cy="953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Software </a:t>
              </a:r>
              <a:br>
                <a:rPr lang="de-DE" sz="1350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sz="1350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Identification </a:t>
              </a:r>
              <a:br>
                <a:rPr lang="de-DE" sz="1350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sz="1350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sz="1350" b="1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067FFD0-8EAB-4FE2-A68D-81896CDFA5CF}"/>
                </a:ext>
              </a:extLst>
            </p:cNvPr>
            <p:cNvSpPr/>
            <p:nvPr/>
          </p:nvSpPr>
          <p:spPr>
            <a:xfrm>
              <a:off x="3099765" y="2946086"/>
              <a:ext cx="2862470" cy="677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Vehicle</a:t>
              </a:r>
            </a:p>
            <a:p>
              <a:pPr algn="ctr"/>
              <a:r>
                <a:rPr lang="de-DE" sz="1350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sz="1350" b="1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3455E04D-6383-4B89-A6B7-9F7C33606FD8}"/>
              </a:ext>
            </a:extLst>
          </p:cNvPr>
          <p:cNvSpPr/>
          <p:nvPr/>
        </p:nvSpPr>
        <p:spPr>
          <a:xfrm rot="10800000">
            <a:off x="3330929" y="4698469"/>
            <a:ext cx="1245038" cy="246026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269474-21C7-47B4-9524-16CD57916558}"/>
              </a:ext>
            </a:extLst>
          </p:cNvPr>
          <p:cNvSpPr/>
          <p:nvPr/>
        </p:nvSpPr>
        <p:spPr>
          <a:xfrm>
            <a:off x="3047105" y="4990865"/>
            <a:ext cx="18146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050" dirty="0">
                <a:solidFill>
                  <a:srgbClr val="4BACC6">
                    <a:lumMod val="75000"/>
                  </a:srgbClr>
                </a:solidFill>
              </a:rPr>
              <a:t>Requirements for safe execution, protection of RxSWIN and user information </a:t>
            </a:r>
            <a:endParaRPr lang="en-US" sz="1050" dirty="0">
              <a:solidFill>
                <a:srgbClr val="4BAC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45" y="804520"/>
            <a:ext cx="7663789" cy="1049235"/>
          </a:xfrm>
        </p:spPr>
        <p:txBody>
          <a:bodyPr/>
          <a:lstStyle/>
          <a:p>
            <a:r>
              <a:rPr lang="de-DE" dirty="0"/>
              <a:t>Software update management system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454741" y="1972080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750" y="831185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8D09C-2B65-4978-908E-492D85599A11}"/>
              </a:ext>
            </a:extLst>
          </p:cNvPr>
          <p:cNvSpPr txBox="1"/>
          <p:nvPr/>
        </p:nvSpPr>
        <p:spPr>
          <a:xfrm>
            <a:off x="351045" y="2225857"/>
            <a:ext cx="8278981" cy="337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This requires vehicle manufacturers to have, at an organisational level, the following: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configuration control for recording the hardware and software versions relevant to a vehicle type, including integrity validation data for the software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identifying the software and hardware on a vehicle relevant to a specific UN regulation and tracking if that software changes (the </a:t>
            </a:r>
            <a:r>
              <a:rPr lang="en-GB" sz="1125" dirty="0" err="1">
                <a:latin typeface="Arial" panose="020B0604020202020204" pitchFamily="34" charset="0"/>
                <a:cs typeface="Arial" panose="020B0604020202020204" pitchFamily="34" charset="0"/>
              </a:rPr>
              <a:t>RxSWIN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concept)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verifying the software on a vehicle component is what should be there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identifying interdependencies of systems, particularly with respect to software updates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identifying target vehicles and verifying their compatibility with an update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assess if a software update will affect type approvals or other legally defined parameters for a given target vehicle (including adding or removing functionality)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assess to assess if an update will affect the safety of safe driving of a vehicle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inform vehicle owners of updates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document all of the above and make it available for inspection at an audit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ensure the cyber security of software updates before they are sent to a vehicle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155" indent="-214341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0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975" y="804520"/>
            <a:ext cx="7500860" cy="1049235"/>
          </a:xfrm>
        </p:spPr>
        <p:txBody>
          <a:bodyPr/>
          <a:lstStyle/>
          <a:p>
            <a:r>
              <a:rPr lang="de-DE" dirty="0"/>
              <a:t>Software update management system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605569" y="1972080"/>
            <a:ext cx="648084" cy="27004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EADEC9-02E6-45A6-8CE6-3D6F12AE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9749" y="911830"/>
            <a:ext cx="700276" cy="7002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C014F-F479-449E-82C6-DD9C20B963C8}"/>
              </a:ext>
            </a:extLst>
          </p:cNvPr>
          <p:cNvSpPr txBox="1"/>
          <p:nvPr/>
        </p:nvSpPr>
        <p:spPr>
          <a:xfrm>
            <a:off x="538913" y="2547143"/>
            <a:ext cx="8091113" cy="282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14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</a:pPr>
            <a:endParaRPr lang="en-GB" sz="1125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8D09C-2B65-4978-908E-492D85599A11}"/>
              </a:ext>
            </a:extLst>
          </p:cNvPr>
          <p:cNvSpPr txBox="1"/>
          <p:nvPr/>
        </p:nvSpPr>
        <p:spPr>
          <a:xfrm>
            <a:off x="351045" y="2225857"/>
            <a:ext cx="8278981" cy="337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155" indent="-21434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This requires vehicle manufacturers to have, at an organisational level, the following: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configuration control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for recording the hardware and software versions relevant to a vehicle type, including integrity validation data for the software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and hardware on a vehicle relevant to a specific UN regulation and tracking if that software changes (the </a:t>
            </a:r>
            <a:r>
              <a:rPr lang="en-GB" sz="1125" b="1" dirty="0" err="1">
                <a:latin typeface="Arial" panose="020B0604020202020204" pitchFamily="34" charset="0"/>
                <a:cs typeface="Arial" panose="020B0604020202020204" pitchFamily="34" charset="0"/>
              </a:rPr>
              <a:t>RxSWIN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concept)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verifying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the software on a vehicle component is what should be there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identifying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interdependencies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of systems, particularly with respect to software updates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for identifying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target vehicles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and verifying their compatibility with an update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assess if a software update will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affect type approvals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or other legally defined parameters for a given target vehicle (including adding or removing functionality)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assess to assess if an update will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affect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 safety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or safe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of a vehicle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vehicle owners of updates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 all of the above and make it available for inspection at an audit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Processes to ensure the </a:t>
            </a:r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cyber security </a:t>
            </a:r>
            <a:r>
              <a:rPr lang="en-GB" sz="1125" dirty="0">
                <a:latin typeface="Arial" panose="020B0604020202020204" pitchFamily="34" charset="0"/>
                <a:cs typeface="Arial" panose="020B0604020202020204" pitchFamily="34" charset="0"/>
              </a:rPr>
              <a:t>of software updates before they are sent to a vehicle</a:t>
            </a: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101" lvl="1" indent="-214341"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155" indent="-214341" defTabSz="685891">
              <a:lnSpc>
                <a:spcPct val="122000"/>
              </a:lnSpc>
              <a:spcAft>
                <a:spcPts val="165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5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t03 xmlns="12c98d68-ac85-44e7-bf24-1eee02f47aef" xsi:nil="true"/>
    <u39c xmlns="12c98d68-ac85-44e7-bf24-1eee02f47aef" xsi:nil="true"/>
    <PublishingExpirationDate xmlns="http://schemas.microsoft.com/sharepoint/v3" xsi:nil="true"/>
    <PublishingStartDate xmlns="http://schemas.microsoft.com/sharepoint/v3" xsi:nil="true"/>
    <Source xmlns="12c98d68-ac85-44e7-bf24-1eee02f47aef">UNECE TF CS/OTA</Source>
  </documentManagement>
</p:properties>
</file>

<file path=customXml/itemProps1.xml><?xml version="1.0" encoding="utf-8"?>
<ds:datastoreItem xmlns:ds="http://schemas.openxmlformats.org/officeDocument/2006/customXml" ds:itemID="{6A578989-E04E-4A5F-8916-BA13C7259AC8}"/>
</file>

<file path=customXml/itemProps2.xml><?xml version="1.0" encoding="utf-8"?>
<ds:datastoreItem xmlns:ds="http://schemas.openxmlformats.org/officeDocument/2006/customXml" ds:itemID="{C7138FF1-E607-4213-B878-0240EE63FBE7}"/>
</file>

<file path=customXml/itemProps3.xml><?xml version="1.0" encoding="utf-8"?>
<ds:datastoreItem xmlns:ds="http://schemas.openxmlformats.org/officeDocument/2006/customXml" ds:itemID="{DDE02FAD-BA57-4CCD-A9BA-68878685DEC0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7065</TotalTime>
  <Words>1183</Words>
  <Application>Microsoft Office PowerPoint</Application>
  <PresentationFormat>On-screen Show (4:3)</PresentationFormat>
  <Paragraphs>137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Symbol</vt:lpstr>
      <vt:lpstr>Gallery</vt:lpstr>
      <vt:lpstr>PowerPoint Presentation</vt:lpstr>
      <vt:lpstr>PowerPoint Presentation</vt:lpstr>
      <vt:lpstr>PowerPoint Presentation</vt:lpstr>
      <vt:lpstr>The cyber security regulation</vt:lpstr>
      <vt:lpstr>cyber security management system</vt:lpstr>
      <vt:lpstr>Type Approval Requirements</vt:lpstr>
      <vt:lpstr>The Software Update regulation</vt:lpstr>
      <vt:lpstr>Software update management system</vt:lpstr>
      <vt:lpstr>Software update management system</vt:lpstr>
      <vt:lpstr>Type Approval Requirements</vt:lpstr>
      <vt:lpstr>The Interpretation documentS - example</vt:lpstr>
      <vt:lpstr>PowerPoint Presentation</vt:lpstr>
      <vt:lpstr>PowerPoint Presentation</vt:lpstr>
      <vt:lpstr>PowerPoint Presentation</vt:lpstr>
    </vt:vector>
  </TitlesOfParts>
  <Company>HMETC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TSB</cp:lastModifiedBy>
  <cp:revision>318</cp:revision>
  <dcterms:created xsi:type="dcterms:W3CDTF">2017-02-17T12:02:37Z</dcterms:created>
  <dcterms:modified xsi:type="dcterms:W3CDTF">2021-09-08T15:17:54Z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0x0101000B2FE5DF7E4F1D4ABEF6D9BF0222E8B9</vt:lpwstr>
  </property>
</Properties>
</file>