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44049-05B6-40D5-8B57-79A3EBA0B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5588F2-307C-4B4A-AA7A-3819681A6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F277E4-0F1F-4610-8452-ABA74C993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212B10-22D3-45B6-8CCC-2938FBEC7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070716-33E1-492B-810E-83BB26EF9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96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D7004-F2B7-4815-9234-EDEC5098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2E8FC6-0A75-45D1-A3E7-051880485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D1FE7D-B160-4533-A627-B64CCE0A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E17BB8-726E-425D-A3F2-4F164547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33B372-5117-48C2-870F-FFC48E554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1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8B61FE3-98D0-4EA7-BDF0-117CACBD3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7B7D2F-EB6C-463C-9B52-E9FF44624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346B79-CD50-4BB5-A157-E986D2D1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BA4997-7D61-4702-BE9E-138517C3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454F9-7278-4FAD-AA75-7FA52CD43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05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14ECD7-F0A8-4B6C-A959-C8916846D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5E30FC-FAE3-41BC-ADA9-6552564EB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05DF00-C475-45A7-A60E-78304DB5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503C41-9FE9-43EA-BBA6-4B547DAC3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8FA4BD-9531-4366-B497-7633493E1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58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5FE14F-D5DD-4406-AD0B-89DFFA47D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41B83-6B23-4431-BE72-E57B0B3C8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670326-E362-4B52-9664-7CAE2FEB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FAC536-F742-4D03-AA8E-5C42620D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BB176E-0E7C-4289-9F1B-17EF0168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04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26304A-8110-421A-A333-55C0BDF7B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D2D80F-5380-4253-B9CF-26D7192BE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76AE3A-05AA-480F-A271-C31369B55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B150CA-2849-4CF2-8F08-1FDB5CF5C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109984-0C48-49C1-9918-FE7CC1C29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D9E82D-93C9-483E-827F-8509F7BB0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96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4B131E-79DD-4D2C-A6DF-FE6CA846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6B728C-26FE-4A35-A008-18CB6C678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93F9CEB-1640-4424-94AE-8863B099B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49FAEB6-E072-445A-971B-BAD64A2F7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9B8086-0F48-45F3-BF10-73B642100B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2F89F5E-30A7-4997-A0FA-40FFFCFC8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565B1F-0A14-43D2-8BF2-88AFDDCBC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9D03DDA-A592-4AC4-8C18-CC8AACCEF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90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6A768-6E31-4654-9C02-A1BA4D448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8C4771A-B6B8-4AC5-AD52-562CB6F30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92DF0A-7032-4BDE-868C-BC56152F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414F45-DE7A-4B92-B6F7-81B79120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16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D00FFE-2A8E-4A02-A50D-52B3E707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BF605E-1542-4AA8-9A31-FD1D831D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FF183A-8212-4BFB-AE76-10D6A650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85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560CB4-E2A0-4611-83F7-B71193091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22A7D5-437E-4A52-8E04-49E7BE24F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CC93AB-2207-4890-9DC7-B69F053C2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27F728-0A3D-48BF-9CA5-F87B696F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ACB003-7247-4F5A-ABA1-F615DF889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CF7329-DDD5-42F3-A402-5D5D41831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09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442275-7792-458C-AFF8-6091C2F72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883050E-7E0F-4EC8-83E0-C193C56AD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00457F-606E-484D-8EA6-736F4FA50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4FEDEF-F943-4FE8-8E3A-923C63DA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DB3A4B-28C0-4BA9-AB0C-7C9DF6A59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7895EA-5DC1-4724-8AC8-39E79571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57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3A3B2D-A595-4B4C-A1D5-13100227D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D2E529-33B1-4898-9A67-A7EC81E1D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CDD8B5-3CFB-4A2D-9505-C8CC4EAA38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5CE72-9AFF-40AB-8962-DDD32F4391E4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1ACF38-E790-45FD-93F6-04BA2807F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CCF60F-C98B-479E-8F56-DCB50F0FE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0196-EFA6-4D82-8C14-2D5B87E08F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891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02433-D652-4D27-8497-C511442FD1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IPWAVE Working Group of IETF,</a:t>
            </a:r>
            <a:br>
              <a:rPr lang="en-US" dirty="0"/>
            </a:br>
            <a:r>
              <a:rPr lang="en-US" dirty="0"/>
              <a:t>an updated status report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3576BC-A112-4D11-8CD1-711AF37B57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Alexandre PETRESCU, CEA</a:t>
            </a:r>
          </a:p>
          <a:p>
            <a:r>
              <a:rPr lang="en-US" dirty="0"/>
              <a:t>March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492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DE6994-6B84-4C1B-9C11-0B008254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F31130-95EA-4D11-A261-05CAE6D09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IPWAVE Working Group</a:t>
            </a:r>
          </a:p>
          <a:p>
            <a:r>
              <a:rPr lang="en-US" dirty="0"/>
              <a:t>Main WG item: IPv6 over 802.11 OCB</a:t>
            </a:r>
          </a:p>
          <a:p>
            <a:r>
              <a:rPr lang="en-US" dirty="0"/>
              <a:t>Additional WG item: Problem Statement and Use Cases</a:t>
            </a:r>
          </a:p>
          <a:p>
            <a:r>
              <a:rPr lang="en-US" dirty="0"/>
              <a:t>Current status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942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EA3214-D40B-4D9D-AB6F-1790FA11C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IPWAVE Working Group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883CFE-F787-4F92-8859-A798B7FB0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 Wireless Access in Vehicular Environments (IPWAVE) is a Working Group at the Internet Engineering Task Force (IETF).</a:t>
            </a:r>
          </a:p>
          <a:p>
            <a:r>
              <a:rPr lang="en-US" dirty="0"/>
              <a:t>Works on “V2V and V2I use-cases where IP is well-suited as a networking technology”.</a:t>
            </a:r>
          </a:p>
          <a:p>
            <a:r>
              <a:rPr lang="en-US" dirty="0"/>
              <a:t>Liaisons with ISO TC 204, SAE, ETSI ITS, IEEE.</a:t>
            </a:r>
          </a:p>
          <a:p>
            <a:r>
              <a:rPr lang="en-US" dirty="0"/>
              <a:t>Group formed in year 2016, after successful Birds-of-a-Feather (</a:t>
            </a:r>
            <a:r>
              <a:rPr lang="en-US" dirty="0" err="1"/>
              <a:t>BoF</a:t>
            </a:r>
            <a:r>
              <a:rPr lang="en-US" dirty="0"/>
              <a:t>)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www.ietfjournal.org/intelligent-transportation-systems-and-the-ietf/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Email list, roughly 400 subscribers                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www.ietf.org/mailman/listinfo/its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488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FE58CE-0E59-4FAA-97CE-B9DF8A577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Work Item: IPv6 over 802.11-OCB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7CACDA-7FD0-4DF7-8B75-AA4178F81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draft-ietf-ipwave-ipv6-over-80211ocb-34</a:t>
            </a:r>
            <a:r>
              <a:rPr lang="en-US" dirty="0"/>
              <a:t>                                      publicly accessible</a:t>
            </a:r>
          </a:p>
          <a:p>
            <a:r>
              <a:rPr lang="en-US" dirty="0"/>
              <a:t>IEEE 802.11p is a MAC and PHY layer for vehicular wireless networks:</a:t>
            </a:r>
          </a:p>
          <a:p>
            <a:pPr lvl="1"/>
            <a:r>
              <a:rPr lang="en-US" dirty="0"/>
              <a:t>Operates Outside the Context of a BSSID (802.11-OCB).</a:t>
            </a:r>
          </a:p>
          <a:p>
            <a:pPr lvl="1"/>
            <a:r>
              <a:rPr lang="en-US" dirty="0"/>
              <a:t>Works at 5.9GHz bands channels with a short 10MHz width.</a:t>
            </a:r>
          </a:p>
          <a:p>
            <a:pPr lvl="1"/>
            <a:r>
              <a:rPr lang="en-US" dirty="0"/>
              <a:t>Requires the use of 802.11 “QoS Data” headers.</a:t>
            </a:r>
          </a:p>
          <a:p>
            <a:pPr lvl="1"/>
            <a:r>
              <a:rPr lang="en-US" dirty="0"/>
              <a:t>Higher power levels are allowed (33 dBm, 40 dBm, country-specific).</a:t>
            </a:r>
          </a:p>
          <a:p>
            <a:pPr lvl="1"/>
            <a:r>
              <a:rPr lang="en-US" dirty="0"/>
              <a:t>Future evolutions: 802.11-NGV, 802.11bd.</a:t>
            </a:r>
          </a:p>
          <a:p>
            <a:r>
              <a:rPr lang="en-US" dirty="0"/>
              <a:t>Running an IP layer on 802.11-OCB requires the definition of a few parameters:</a:t>
            </a:r>
          </a:p>
          <a:p>
            <a:pPr lvl="1"/>
            <a:r>
              <a:rPr lang="en-US" dirty="0" err="1"/>
              <a:t>EtherType</a:t>
            </a:r>
            <a:r>
              <a:rPr lang="en-US" dirty="0"/>
              <a:t> is 0x86DD</a:t>
            </a:r>
          </a:p>
          <a:p>
            <a:pPr lvl="1"/>
            <a:r>
              <a:rPr lang="en-US" dirty="0"/>
              <a:t>Minimum MTU size is 1280 bytes</a:t>
            </a:r>
          </a:p>
          <a:p>
            <a:pPr lvl="1"/>
            <a:r>
              <a:rPr lang="en-US" dirty="0"/>
              <a:t>TID is 001 ‘Background’, ‘AC_BK’</a:t>
            </a:r>
          </a:p>
          <a:p>
            <a:pPr lvl="1"/>
            <a:r>
              <a:rPr lang="en-US" dirty="0"/>
              <a:t>Ethernet Adaptation Layer makes 802.11 headers from Ethernet II headers</a:t>
            </a:r>
          </a:p>
          <a:p>
            <a:pPr lvl="1"/>
            <a:r>
              <a:rPr lang="en-US" dirty="0"/>
              <a:t>‘Stable’ and ‘Opaque’ Interface Identifiers</a:t>
            </a:r>
            <a:r>
              <a:rPr lang="fr-FR" dirty="0"/>
              <a:t> of variable </a:t>
            </a:r>
            <a:r>
              <a:rPr lang="fr-FR" dirty="0" err="1"/>
              <a:t>length</a:t>
            </a:r>
            <a:r>
              <a:rPr lang="fr-FR" dirty="0"/>
              <a:t> (1..118)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6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C52AE-793C-43B3-8001-194DDE5E0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WG item: Problem Statement and Use Cases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A17FF5-109F-491D-8A76-9F07531A8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draft-ietf-ipwave-vehicular-networking-07     </a:t>
            </a:r>
            <a:r>
              <a:rPr lang="fr-FR" dirty="0" err="1">
                <a:cs typeface="Courier New" panose="02070309020205020404" pitchFamily="49" charset="0"/>
              </a:rPr>
              <a:t>publicly</a:t>
            </a:r>
            <a:r>
              <a:rPr lang="fr-FR" dirty="0">
                <a:cs typeface="Courier New" panose="02070309020205020404" pitchFamily="49" charset="0"/>
              </a:rPr>
              <a:t> accessible</a:t>
            </a:r>
          </a:p>
          <a:p>
            <a:r>
              <a:rPr lang="en-US" dirty="0"/>
              <a:t>Exercise in identifying gaps and open areas, prioritize for potential upcoming work;</a:t>
            </a:r>
            <a:endParaRPr lang="fr-FR" dirty="0">
              <a:cs typeface="Courier New" panose="02070309020205020404" pitchFamily="49" charset="0"/>
            </a:endParaRPr>
          </a:p>
          <a:p>
            <a:r>
              <a:rPr lang="fr-FR" dirty="0">
                <a:cs typeface="Courier New" panose="02070309020205020404" pitchFamily="49" charset="0"/>
              </a:rPr>
              <a:t>Analyse </a:t>
            </a:r>
            <a:r>
              <a:rPr lang="fr-FR" dirty="0" err="1">
                <a:cs typeface="Courier New" panose="02070309020205020404" pitchFamily="49" charset="0"/>
              </a:rPr>
              <a:t>address</a:t>
            </a:r>
            <a:r>
              <a:rPr lang="fr-FR" dirty="0">
                <a:cs typeface="Courier New" panose="02070309020205020404" pitchFamily="49" charset="0"/>
              </a:rPr>
              <a:t> </a:t>
            </a:r>
            <a:r>
              <a:rPr lang="fr-FR" dirty="0" err="1">
                <a:cs typeface="Courier New" panose="02070309020205020404" pitchFamily="49" charset="0"/>
              </a:rPr>
              <a:t>autoconfiguration</a:t>
            </a:r>
            <a:r>
              <a:rPr lang="fr-FR" dirty="0">
                <a:cs typeface="Courier New" panose="02070309020205020404" pitchFamily="49" charset="0"/>
              </a:rPr>
              <a:t>, </a:t>
            </a:r>
            <a:r>
              <a:rPr lang="fr-FR" dirty="0" err="1">
                <a:cs typeface="Courier New" panose="02070309020205020404" pitchFamily="49" charset="0"/>
              </a:rPr>
              <a:t>routing</a:t>
            </a:r>
            <a:r>
              <a:rPr lang="fr-FR" dirty="0">
                <a:cs typeface="Courier New" panose="02070309020205020404" pitchFamily="49" charset="0"/>
              </a:rPr>
              <a:t>, </a:t>
            </a:r>
            <a:r>
              <a:rPr lang="fr-FR" dirty="0" err="1">
                <a:cs typeface="Courier New" panose="02070309020205020404" pitchFamily="49" charset="0"/>
              </a:rPr>
              <a:t>mobility</a:t>
            </a:r>
            <a:r>
              <a:rPr lang="fr-FR" dirty="0">
                <a:cs typeface="Courier New" panose="02070309020205020404" pitchFamily="49" charset="0"/>
              </a:rPr>
              <a:t> management, DNS, service </a:t>
            </a:r>
            <a:r>
              <a:rPr lang="fr-FR" dirty="0" err="1">
                <a:cs typeface="Courier New" panose="02070309020205020404" pitchFamily="49" charset="0"/>
              </a:rPr>
              <a:t>discovery</a:t>
            </a:r>
            <a:r>
              <a:rPr lang="fr-FR" dirty="0">
                <a:cs typeface="Courier New" panose="02070309020205020404" pitchFamily="49" charset="0"/>
              </a:rPr>
              <a:t>, </a:t>
            </a:r>
            <a:r>
              <a:rPr lang="fr-FR" dirty="0" err="1">
                <a:cs typeface="Courier New" panose="02070309020205020404" pitchFamily="49" charset="0"/>
              </a:rPr>
              <a:t>security</a:t>
            </a:r>
            <a:r>
              <a:rPr lang="fr-FR" dirty="0">
                <a:cs typeface="Courier New" panose="02070309020205020404" pitchFamily="49" charset="0"/>
              </a:rPr>
              <a:t> and </a:t>
            </a:r>
            <a:r>
              <a:rPr lang="fr-FR" dirty="0" err="1">
                <a:cs typeface="Courier New" panose="02070309020205020404" pitchFamily="49" charset="0"/>
              </a:rPr>
              <a:t>privacy</a:t>
            </a:r>
            <a:r>
              <a:rPr lang="fr-FR" dirty="0">
                <a:cs typeface="Courier New" panose="02070309020205020404" pitchFamily="49" charset="0"/>
              </a:rPr>
              <a:t> – for IP networking in </a:t>
            </a:r>
            <a:r>
              <a:rPr lang="fr-FR" dirty="0" err="1">
                <a:cs typeface="Courier New" panose="02070309020205020404" pitchFamily="49" charset="0"/>
              </a:rPr>
              <a:t>vehicular</a:t>
            </a:r>
            <a:r>
              <a:rPr lang="fr-FR" dirty="0">
                <a:cs typeface="Courier New" panose="02070309020205020404" pitchFamily="49" charset="0"/>
              </a:rPr>
              <a:t> </a:t>
            </a:r>
            <a:r>
              <a:rPr lang="fr-FR" dirty="0" err="1">
                <a:cs typeface="Courier New" panose="02070309020205020404" pitchFamily="49" charset="0"/>
              </a:rPr>
              <a:t>environments</a:t>
            </a:r>
            <a:r>
              <a:rPr lang="fr-FR" dirty="0">
                <a:cs typeface="Courier New" panose="02070309020205020404" pitchFamily="49" charset="0"/>
              </a:rPr>
              <a:t>;</a:t>
            </a:r>
          </a:p>
          <a:p>
            <a:r>
              <a:rPr lang="fr-FR" dirty="0" err="1">
                <a:cs typeface="Courier New" panose="02070309020205020404" pitchFamily="49" charset="0"/>
              </a:rPr>
              <a:t>Describes</a:t>
            </a:r>
            <a:r>
              <a:rPr lang="fr-FR" dirty="0">
                <a:cs typeface="Courier New" panose="02070309020205020404" pitchFamily="49" charset="0"/>
              </a:rPr>
              <a:t> </a:t>
            </a:r>
            <a:r>
              <a:rPr lang="fr-FR" dirty="0" err="1">
                <a:cs typeface="Courier New" panose="02070309020205020404" pitchFamily="49" charset="0"/>
              </a:rPr>
              <a:t>general</a:t>
            </a:r>
            <a:r>
              <a:rPr lang="fr-FR" dirty="0">
                <a:cs typeface="Courier New" panose="02070309020205020404" pitchFamily="49" charset="0"/>
              </a:rPr>
              <a:t> </a:t>
            </a:r>
            <a:r>
              <a:rPr lang="fr-FR" dirty="0" err="1">
                <a:cs typeface="Courier New" panose="02070309020205020404" pitchFamily="49" charset="0"/>
              </a:rPr>
              <a:t>problems</a:t>
            </a:r>
            <a:r>
              <a:rPr lang="fr-FR" dirty="0">
                <a:cs typeface="Courier New" panose="02070309020205020404" pitchFamily="49" charset="0"/>
              </a:rPr>
              <a:t>;</a:t>
            </a:r>
          </a:p>
          <a:p>
            <a:r>
              <a:rPr lang="fr-FR" dirty="0" err="1">
                <a:cs typeface="Courier New" panose="02070309020205020404" pitchFamily="49" charset="0"/>
              </a:rPr>
              <a:t>Describes</a:t>
            </a:r>
            <a:r>
              <a:rPr lang="fr-FR" dirty="0">
                <a:cs typeface="Courier New" panose="02070309020205020404" pitchFamily="49" charset="0"/>
              </a:rPr>
              <a:t> IP-</a:t>
            </a:r>
            <a:r>
              <a:rPr lang="fr-FR" dirty="0" err="1">
                <a:cs typeface="Courier New" panose="02070309020205020404" pitchFamily="49" charset="0"/>
              </a:rPr>
              <a:t>related</a:t>
            </a:r>
            <a:r>
              <a:rPr lang="fr-FR" dirty="0">
                <a:cs typeface="Courier New" panose="02070309020205020404" pitchFamily="49" charset="0"/>
              </a:rPr>
              <a:t> </a:t>
            </a:r>
            <a:r>
              <a:rPr lang="fr-FR" dirty="0" err="1">
                <a:cs typeface="Courier New" panose="02070309020205020404" pitchFamily="49" charset="0"/>
              </a:rPr>
              <a:t>problems</a:t>
            </a:r>
            <a:r>
              <a:rPr lang="fr-FR" dirty="0">
                <a:cs typeface="Courier New" panose="02070309020205020404" pitchFamily="49" charset="0"/>
              </a:rPr>
              <a:t>;</a:t>
            </a:r>
          </a:p>
          <a:p>
            <a:r>
              <a:rPr lang="fr-FR" dirty="0">
                <a:cs typeface="Courier New" panose="02070309020205020404" pitchFamily="49" charset="0"/>
              </a:rPr>
              <a:t>Mentions </a:t>
            </a:r>
            <a:r>
              <a:rPr lang="fr-FR" dirty="0" err="1">
                <a:cs typeface="Courier New" panose="02070309020205020404" pitchFamily="49" charset="0"/>
              </a:rPr>
              <a:t>also</a:t>
            </a:r>
            <a:r>
              <a:rPr lang="fr-FR" dirty="0">
                <a:cs typeface="Courier New" panose="02070309020205020404" pitchFamily="49" charset="0"/>
              </a:rPr>
              <a:t> the use of IP in cellular networks for </a:t>
            </a:r>
            <a:r>
              <a:rPr lang="fr-FR" dirty="0" err="1">
                <a:cs typeface="Courier New" panose="02070309020205020404" pitchFamily="49" charset="0"/>
              </a:rPr>
              <a:t>vehicular</a:t>
            </a:r>
            <a:r>
              <a:rPr lang="fr-FR" dirty="0">
                <a:cs typeface="Courier New" panose="02070309020205020404" pitchFamily="49" charset="0"/>
              </a:rPr>
              <a:t> </a:t>
            </a:r>
            <a:r>
              <a:rPr lang="fr-FR" dirty="0" err="1">
                <a:cs typeface="Courier New" panose="02070309020205020404" pitchFamily="49" charset="0"/>
              </a:rPr>
              <a:t>environments</a:t>
            </a:r>
            <a:r>
              <a:rPr lang="fr-FR" dirty="0"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194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6ED9BA-3162-4908-BF02-30EBBAF8C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4947B4-EC5C-4C3B-993B-32DC8BE17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main WG item “IP-over-OCB”:</a:t>
            </a:r>
          </a:p>
          <a:p>
            <a:pPr lvl="1"/>
            <a:r>
              <a:rPr lang="en-US" dirty="0"/>
              <a:t>Several independent documents have been submitted</a:t>
            </a:r>
          </a:p>
          <a:p>
            <a:pPr lvl="1"/>
            <a:r>
              <a:rPr lang="en-US" dirty="0"/>
              <a:t>One joint document has been produced, and adopted by vote, as a WG item</a:t>
            </a:r>
          </a:p>
          <a:p>
            <a:pPr lvl="1"/>
            <a:r>
              <a:rPr lang="fr-FR" dirty="0" err="1"/>
              <a:t>discussed</a:t>
            </a:r>
            <a:r>
              <a:rPr lang="fr-FR" dirty="0"/>
              <a:t> </a:t>
            </a:r>
            <a:r>
              <a:rPr lang="fr-FR" dirty="0" err="1"/>
              <a:t>publicly</a:t>
            </a:r>
            <a:r>
              <a:rPr lang="fr-FR" dirty="0"/>
              <a:t> in the WG</a:t>
            </a:r>
          </a:p>
          <a:p>
            <a:pPr lvl="1"/>
            <a:r>
              <a:rPr lang="fr-FR" dirty="0" err="1"/>
              <a:t>reviewed</a:t>
            </a:r>
            <a:r>
              <a:rPr lang="fr-FR" dirty="0"/>
              <a:t> by the 6Man </a:t>
            </a:r>
            <a:r>
              <a:rPr lang="fr-FR" dirty="0" err="1"/>
              <a:t>Working</a:t>
            </a:r>
            <a:r>
              <a:rPr lang="fr-FR" dirty="0"/>
              <a:t> Group (</a:t>
            </a:r>
            <a:r>
              <a:rPr lang="en-US" dirty="0"/>
              <a:t>“IPv6 Maintenance”)</a:t>
            </a:r>
          </a:p>
          <a:p>
            <a:pPr lvl="1"/>
            <a:r>
              <a:rPr lang="fr-FR" dirty="0"/>
              <a:t>Last </a:t>
            </a:r>
            <a:r>
              <a:rPr lang="fr-FR" dirty="0" err="1"/>
              <a:t>Called</a:t>
            </a:r>
            <a:r>
              <a:rPr lang="fr-FR" dirty="0"/>
              <a:t> </a:t>
            </a:r>
            <a:r>
              <a:rPr lang="fr-FR" dirty="0" err="1"/>
              <a:t>twice</a:t>
            </a:r>
            <a:r>
              <a:rPr lang="fr-FR" dirty="0"/>
              <a:t> in IPWAVE, </a:t>
            </a:r>
            <a:r>
              <a:rPr lang="fr-FR" dirty="0" err="1"/>
              <a:t>with</a:t>
            </a:r>
            <a:r>
              <a:rPr lang="fr-FR" dirty="0"/>
              <a:t> multiple </a:t>
            </a:r>
            <a:r>
              <a:rPr lang="fr-FR" dirty="0" err="1"/>
              <a:t>comments</a:t>
            </a:r>
            <a:endParaRPr lang="fr-FR" dirty="0"/>
          </a:p>
          <a:p>
            <a:pPr lvl="1"/>
            <a:r>
              <a:rPr lang="fr-FR" dirty="0" err="1"/>
              <a:t>Demonstrated</a:t>
            </a:r>
            <a:r>
              <a:rPr lang="fr-FR" dirty="0"/>
              <a:t>: (1) </a:t>
            </a:r>
            <a:r>
              <a:rPr lang="fr-FR" dirty="0" err="1"/>
              <a:t>during</a:t>
            </a:r>
            <a:r>
              <a:rPr lang="fr-FR" dirty="0"/>
              <a:t> Hackathon in </a:t>
            </a:r>
            <a:r>
              <a:rPr lang="fr-FR" dirty="0" err="1"/>
              <a:t>spring</a:t>
            </a:r>
            <a:r>
              <a:rPr lang="fr-FR" dirty="0"/>
              <a:t> 2019, (2) in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deployed</a:t>
            </a:r>
            <a:r>
              <a:rPr lang="fr-FR" dirty="0"/>
              <a:t>  Road </a:t>
            </a:r>
            <a:r>
              <a:rPr lang="fr-FR" dirty="0" err="1"/>
              <a:t>Side</a:t>
            </a:r>
            <a:r>
              <a:rPr lang="fr-FR" dirty="0"/>
              <a:t> </a:t>
            </a:r>
            <a:r>
              <a:rPr lang="fr-FR" dirty="0" err="1"/>
              <a:t>Units</a:t>
            </a:r>
            <a:r>
              <a:rPr lang="fr-FR" dirty="0"/>
              <a:t> (IP-</a:t>
            </a:r>
            <a:r>
              <a:rPr lang="fr-FR" dirty="0" err="1"/>
              <a:t>RSUs</a:t>
            </a:r>
            <a:r>
              <a:rPr lang="fr-FR" dirty="0"/>
              <a:t>), (3) in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vehicle</a:t>
            </a:r>
            <a:r>
              <a:rPr lang="fr-FR" dirty="0"/>
              <a:t>-to-</a:t>
            </a:r>
            <a:r>
              <a:rPr lang="fr-FR" dirty="0" err="1"/>
              <a:t>vehicle</a:t>
            </a:r>
            <a:r>
              <a:rPr lang="fr-FR" dirty="0"/>
              <a:t> trials.</a:t>
            </a:r>
          </a:p>
          <a:p>
            <a:pPr lvl="1"/>
            <a:r>
              <a:rPr lang="fr-FR" dirty="0" err="1"/>
              <a:t>Submitted</a:t>
            </a:r>
            <a:r>
              <a:rPr lang="fr-FR" dirty="0"/>
              <a:t> to IESG for </a:t>
            </a:r>
            <a:r>
              <a:rPr lang="fr-FR" dirty="0" err="1"/>
              <a:t>debate</a:t>
            </a:r>
            <a:r>
              <a:rPr lang="fr-FR" dirty="0"/>
              <a:t> and </a:t>
            </a:r>
            <a:r>
              <a:rPr lang="fr-FR" dirty="0" err="1"/>
              <a:t>approval</a:t>
            </a:r>
            <a:r>
              <a:rPr lang="fr-FR" dirty="0"/>
              <a:t> </a:t>
            </a:r>
            <a:r>
              <a:rPr lang="fr-FR" dirty="0" err="1"/>
              <a:t>towards</a:t>
            </a:r>
            <a:r>
              <a:rPr lang="fr-FR" dirty="0"/>
              <a:t> </a:t>
            </a:r>
            <a:r>
              <a:rPr lang="fr-FR" dirty="0" err="1"/>
              <a:t>becoming</a:t>
            </a:r>
            <a:r>
              <a:rPr lang="fr-FR" dirty="0"/>
              <a:t> RFC.</a:t>
            </a:r>
          </a:p>
          <a:p>
            <a:pPr lvl="1"/>
            <a:r>
              <a:rPr lang="fr-FR" dirty="0" err="1"/>
              <a:t>IETF’s</a:t>
            </a:r>
            <a:r>
              <a:rPr lang="fr-FR" dirty="0"/>
              <a:t> INT and IoT </a:t>
            </a:r>
            <a:r>
              <a:rPr lang="fr-FR" dirty="0" err="1"/>
              <a:t>Directorates</a:t>
            </a:r>
            <a:r>
              <a:rPr lang="fr-FR" dirty="0"/>
              <a:t> </a:t>
            </a:r>
            <a:r>
              <a:rPr lang="fr-FR" dirty="0" err="1"/>
              <a:t>reviews</a:t>
            </a:r>
            <a:r>
              <a:rPr lang="fr-FR" dirty="0"/>
              <a:t>.</a:t>
            </a:r>
          </a:p>
          <a:p>
            <a:pPr lvl="1"/>
            <a:r>
              <a:rPr lang="fr-FR" dirty="0" err="1"/>
              <a:t>Expecting</a:t>
            </a:r>
            <a:r>
              <a:rPr lang="fr-FR" dirty="0"/>
              <a:t> </a:t>
            </a:r>
            <a:r>
              <a:rPr lang="fr-FR" dirty="0" err="1"/>
              <a:t>finalising</a:t>
            </a:r>
            <a:r>
              <a:rPr lang="fr-FR" dirty="0"/>
              <a:t> discussions in Prague IETF, March 2019.</a:t>
            </a:r>
          </a:p>
          <a:p>
            <a:pPr lvl="1"/>
            <a:r>
              <a:rPr lang="fr-FR" dirty="0"/>
              <a:t>New </a:t>
            </a:r>
            <a:r>
              <a:rPr lang="fr-FR" dirty="0" err="1"/>
              <a:t>work</a:t>
            </a:r>
            <a:r>
              <a:rPr lang="fr-FR" dirty="0"/>
              <a:t> directions.</a:t>
            </a:r>
          </a:p>
        </p:txBody>
      </p:sp>
    </p:spTree>
    <p:extLst>
      <p:ext uri="{BB962C8B-B14F-4D97-AF65-F5344CB8AC3E}">
        <p14:creationId xmlns:p14="http://schemas.microsoft.com/office/powerpoint/2010/main" val="10608391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77_t03 xmlns="12c98d68-ac85-44e7-bf24-1eee02f47aef" xsi:nil="true"/>
    <u39c xmlns="12c98d68-ac85-44e7-bf24-1eee02f47aef" xsi:nil="true"/>
    <PublishingExpirationDate xmlns="http://schemas.microsoft.com/sharepoint/v3" xsi:nil="true"/>
    <PublishingStartDate xmlns="http://schemas.microsoft.com/sharepoint/v3" xsi:nil="true"/>
    <Source xmlns="12c98d68-ac85-44e7-bf24-1eee02f47aef">IETF-IPWAVE</Sour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FE5DF7E4F1D4ABEF6D9BF0222E8B9" ma:contentTypeVersion="5" ma:contentTypeDescription="Create a new document." ma:contentTypeScope="" ma:versionID="199eaf83e3b97bfcc0fadc3e65609365">
  <xsd:schema xmlns:xsd="http://www.w3.org/2001/XMLSchema" xmlns:xs="http://www.w3.org/2001/XMLSchema" xmlns:p="http://schemas.microsoft.com/office/2006/metadata/properties" xmlns:ns1="http://schemas.microsoft.com/sharepoint/v3" xmlns:ns2="12c98d68-ac85-44e7-bf24-1eee02f47aef" xmlns:ns3="07f874d8-1985-4211-bd75-0b16975e87a8" targetNamespace="http://schemas.microsoft.com/office/2006/metadata/properties" ma:root="true" ma:fieldsID="c06e2c992c9aec6ad288ab0d48a8a040" ns1:_="" ns2:_="" ns3:_="">
    <xsd:import namespace="http://schemas.microsoft.com/sharepoint/v3"/>
    <xsd:import namespace="12c98d68-ac85-44e7-bf24-1eee02f47aef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ource" minOccurs="0"/>
                <xsd:element ref="ns2:_x0077_t03" minOccurs="0"/>
                <xsd:element ref="ns2:u39c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c98d68-ac85-44e7-bf24-1eee02f47aef" elementFormDefault="qualified">
    <xsd:import namespace="http://schemas.microsoft.com/office/2006/documentManagement/types"/>
    <xsd:import namespace="http://schemas.microsoft.com/office/infopath/2007/PartnerControls"/>
    <xsd:element name="Source" ma:index="10" nillable="true" ma:displayName="Source" ma:internalName="Source">
      <xsd:simpleType>
        <xsd:restriction base="dms:Text">
          <xsd:maxLength value="255"/>
        </xsd:restriction>
      </xsd:simpleType>
    </xsd:element>
    <xsd:element name="_x0077_t03" ma:index="11" nillable="true" ma:displayName="Title" ma:internalName="_x0077_t03">
      <xsd:simpleType>
        <xsd:restriction base="dms:Text"/>
      </xsd:simpleType>
    </xsd:element>
    <xsd:element name="u39c" ma:index="12" nillable="true" ma:displayName="Source" ma:internalName="u39c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38C689-87CA-46BF-934F-2160C98FA3B5}"/>
</file>

<file path=customXml/itemProps2.xml><?xml version="1.0" encoding="utf-8"?>
<ds:datastoreItem xmlns:ds="http://schemas.openxmlformats.org/officeDocument/2006/customXml" ds:itemID="{65DE1D5D-678D-479E-86A3-E064D72F4AE0}"/>
</file>

<file path=customXml/itemProps3.xml><?xml version="1.0" encoding="utf-8"?>
<ds:datastoreItem xmlns:ds="http://schemas.openxmlformats.org/officeDocument/2006/customXml" ds:itemID="{6EB68386-2BAE-4DAD-BFA6-958A426F6C42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450</Words>
  <Application>Microsoft Office PowerPoint</Application>
  <PresentationFormat>Grand écran</PresentationFormat>
  <Paragraphs>47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Thème Office</vt:lpstr>
      <vt:lpstr>  IPWAVE Working Group of IETF, an updated status report</vt:lpstr>
      <vt:lpstr>Contents</vt:lpstr>
      <vt:lpstr>IPWAVE Working Group</vt:lpstr>
      <vt:lpstr>Main Work Item: IPv6 over 802.11-OCB</vt:lpstr>
      <vt:lpstr>Additional WG item: Problem Statement and Use Cases </vt:lpstr>
      <vt:lpstr>Current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IPWAVE Working Group of IETF, an updated status report</dc:title>
  <dc:creator>PETRESCU Alexandre</dc:creator>
  <cp:lastModifiedBy>PETRESCU Alexandre</cp:lastModifiedBy>
  <cp:revision>17</cp:revision>
  <dcterms:created xsi:type="dcterms:W3CDTF">2019-03-05T14:31:23Z</dcterms:created>
  <dcterms:modified xsi:type="dcterms:W3CDTF">2019-03-06T13:08:46Z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0x0101000B2FE5DF7E4F1D4ABEF6D9BF0222E8B9</vt:lpwstr>
  </property>
</Properties>
</file>