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9" r:id="rId4"/>
    <p:sldMasterId id="2147483719" r:id="rId5"/>
  </p:sldMasterIdLst>
  <p:notesMasterIdLst>
    <p:notesMasterId r:id="rId28"/>
  </p:notesMasterIdLst>
  <p:sldIdLst>
    <p:sldId id="256" r:id="rId6"/>
    <p:sldId id="297" r:id="rId7"/>
    <p:sldId id="298" r:id="rId8"/>
    <p:sldId id="299" r:id="rId9"/>
    <p:sldId id="300" r:id="rId10"/>
    <p:sldId id="301" r:id="rId11"/>
    <p:sldId id="302" r:id="rId12"/>
    <p:sldId id="303" r:id="rId13"/>
    <p:sldId id="304" r:id="rId14"/>
    <p:sldId id="306" r:id="rId15"/>
    <p:sldId id="323" r:id="rId16"/>
    <p:sldId id="324" r:id="rId17"/>
    <p:sldId id="325" r:id="rId18"/>
    <p:sldId id="314" r:id="rId19"/>
    <p:sldId id="315" r:id="rId20"/>
    <p:sldId id="317" r:id="rId21"/>
    <p:sldId id="318" r:id="rId22"/>
    <p:sldId id="319" r:id="rId23"/>
    <p:sldId id="320" r:id="rId24"/>
    <p:sldId id="326" r:id="rId25"/>
    <p:sldId id="327" r:id="rId26"/>
    <p:sldId id="329"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p:cViewPr varScale="1">
        <p:scale>
          <a:sx n="72" d="100"/>
          <a:sy n="72" d="100"/>
        </p:scale>
        <p:origin x="660" y="6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224B3C-624D-48A7-B9E4-225232B2774F}" type="datetimeFigureOut">
              <a:rPr kumimoji="1" lang="ja-JP" altLang="en-US" smtClean="0"/>
              <a:t>2017/12/5</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42DE90-D182-4B13-933B-7E6462EA6635}" type="slidenum">
              <a:rPr kumimoji="1" lang="ja-JP" altLang="en-US" smtClean="0"/>
              <a:t>‹#›</a:t>
            </a:fld>
            <a:endParaRPr kumimoji="1" lang="ja-JP" altLang="en-US"/>
          </a:p>
        </p:txBody>
      </p:sp>
    </p:spTree>
    <p:extLst>
      <p:ext uri="{BB962C8B-B14F-4D97-AF65-F5344CB8AC3E}">
        <p14:creationId xmlns:p14="http://schemas.microsoft.com/office/powerpoint/2010/main" val="254697744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993775" y="768350"/>
            <a:ext cx="5116513" cy="3836988"/>
          </a:xfrm>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marL="0" marR="0" lvl="0" indent="0" algn="r" defTabSz="914400" rtl="0" eaLnBrk="1" fontAlgn="auto" latinLnBrk="1" hangingPunct="1">
              <a:lnSpc>
                <a:spcPct val="100000"/>
              </a:lnSpc>
              <a:spcBef>
                <a:spcPts val="0"/>
              </a:spcBef>
              <a:spcAft>
                <a:spcPts val="0"/>
              </a:spcAft>
              <a:buClrTx/>
              <a:buSzTx/>
              <a:buFontTx/>
              <a:buNone/>
              <a:tabLst/>
              <a:defRPr/>
            </a:pPr>
            <a:fld id="{76B9BEF7-01B0-4D5E-9EB4-349E6017DED1}" type="slidenum">
              <a:rPr kumimoji="0" lang="ko-KR" altLang="en-US" sz="1300" b="0" i="0" u="none" strike="noStrike" kern="1200" cap="none" spc="0" normalizeH="0" baseline="0" noProof="0" smtClean="0">
                <a:ln>
                  <a:noFill/>
                </a:ln>
                <a:solidFill>
                  <a:prstClr val="black"/>
                </a:solidFill>
                <a:effectLst/>
                <a:uLnTx/>
                <a:uFillTx/>
                <a:latin typeface="맑은 고딕"/>
                <a:ea typeface="맑은 고딕" panose="020B0503020000020004" pitchFamily="34" charset="-127"/>
                <a:cs typeface="+mn-cs"/>
              </a:rPr>
              <a:pPr marL="0" marR="0" lvl="0" indent="0" algn="r" defTabSz="914400" rtl="0" eaLnBrk="1" fontAlgn="auto" latinLnBrk="1" hangingPunct="1">
                <a:lnSpc>
                  <a:spcPct val="100000"/>
                </a:lnSpc>
                <a:spcBef>
                  <a:spcPts val="0"/>
                </a:spcBef>
                <a:spcAft>
                  <a:spcPts val="0"/>
                </a:spcAft>
                <a:buClrTx/>
                <a:buSzTx/>
                <a:buFontTx/>
                <a:buNone/>
                <a:tabLst/>
                <a:defRPr/>
              </a:pPr>
              <a:t>13</a:t>
            </a:fld>
            <a:endParaRPr kumimoji="0" lang="ko-KR" altLang="en-US" sz="1300" b="0" i="0" u="none" strike="noStrike" kern="1200" cap="none" spc="0" normalizeH="0" baseline="0" noProof="0">
              <a:ln>
                <a:noFill/>
              </a:ln>
              <a:solidFill>
                <a:prstClr val="black"/>
              </a:solidFill>
              <a:effectLst/>
              <a:uLnTx/>
              <a:uFillTx/>
              <a:latin typeface="맑은 고딕"/>
              <a:ea typeface="맑은 고딕" panose="020B0503020000020004" pitchFamily="34" charset="-127"/>
              <a:cs typeface="+mn-cs"/>
            </a:endParaRPr>
          </a:p>
        </p:txBody>
      </p:sp>
    </p:spTree>
    <p:extLst>
      <p:ext uri="{BB962C8B-B14F-4D97-AF65-F5344CB8AC3E}">
        <p14:creationId xmlns:p14="http://schemas.microsoft.com/office/powerpoint/2010/main" val="16424259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AE9BA568-AC2C-46D9-AAE4-091DE107EC8F}" type="datetimeFigureOut">
              <a:rPr kumimoji="1" lang="ja-JP" altLang="en-US" smtClean="0"/>
              <a:t>2017/12/5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EEA16BD-3C65-43F6-A4EB-EFD857F2FEA0}" type="slidenum">
              <a:rPr kumimoji="1" lang="ja-JP" altLang="en-US" smtClean="0"/>
              <a:t>‹#›</a:t>
            </a:fld>
            <a:endParaRPr kumimoji="1" lang="ja-JP" altLang="en-US"/>
          </a:p>
        </p:txBody>
      </p:sp>
    </p:spTree>
    <p:extLst>
      <p:ext uri="{BB962C8B-B14F-4D97-AF65-F5344CB8AC3E}">
        <p14:creationId xmlns:p14="http://schemas.microsoft.com/office/powerpoint/2010/main" val="13830387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E9BA568-AC2C-46D9-AAE4-091DE107EC8F}" type="datetimeFigureOut">
              <a:rPr kumimoji="1" lang="ja-JP" altLang="en-US" smtClean="0"/>
              <a:t>2017/12/5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EEA16BD-3C65-43F6-A4EB-EFD857F2FEA0}" type="slidenum">
              <a:rPr kumimoji="1" lang="ja-JP" altLang="en-US" smtClean="0"/>
              <a:t>‹#›</a:t>
            </a:fld>
            <a:endParaRPr kumimoji="1" lang="ja-JP" altLang="en-US"/>
          </a:p>
        </p:txBody>
      </p:sp>
    </p:spTree>
    <p:extLst>
      <p:ext uri="{BB962C8B-B14F-4D97-AF65-F5344CB8AC3E}">
        <p14:creationId xmlns:p14="http://schemas.microsoft.com/office/powerpoint/2010/main" val="36097671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E9BA568-AC2C-46D9-AAE4-091DE107EC8F}" type="datetimeFigureOut">
              <a:rPr kumimoji="1" lang="ja-JP" altLang="en-US" smtClean="0"/>
              <a:t>2017/12/5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EEA16BD-3C65-43F6-A4EB-EFD857F2FEA0}" type="slidenum">
              <a:rPr kumimoji="1" lang="ja-JP" altLang="en-US" smtClean="0"/>
              <a:t>‹#›</a:t>
            </a:fld>
            <a:endParaRPr kumimoji="1" lang="ja-JP" altLang="en-US"/>
          </a:p>
        </p:txBody>
      </p:sp>
    </p:spTree>
    <p:extLst>
      <p:ext uri="{BB962C8B-B14F-4D97-AF65-F5344CB8AC3E}">
        <p14:creationId xmlns:p14="http://schemas.microsoft.com/office/powerpoint/2010/main" val="3369289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19CD2713-7412-444B-B76F-76EC53249BEF}" type="datetimeFigureOut">
              <a:rPr kumimoji="1" lang="ja-JP" altLang="en-US" smtClean="0"/>
              <a:t>2017/12/5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519B0CA-0584-4D54-9A2D-5D5EB5E355C8}" type="slidenum">
              <a:rPr kumimoji="1" lang="ja-JP" altLang="en-US" smtClean="0"/>
              <a:t>‹#›</a:t>
            </a:fld>
            <a:endParaRPr kumimoji="1" lang="ja-JP" altLang="en-US"/>
          </a:p>
        </p:txBody>
      </p:sp>
    </p:spTree>
    <p:extLst>
      <p:ext uri="{BB962C8B-B14F-4D97-AF65-F5344CB8AC3E}">
        <p14:creationId xmlns:p14="http://schemas.microsoft.com/office/powerpoint/2010/main" val="24062706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9CD2713-7412-444B-B76F-76EC53249BEF}" type="datetimeFigureOut">
              <a:rPr kumimoji="1" lang="ja-JP" altLang="en-US" smtClean="0"/>
              <a:t>2017/12/5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519B0CA-0584-4D54-9A2D-5D5EB5E355C8}" type="slidenum">
              <a:rPr kumimoji="1" lang="ja-JP" altLang="en-US" smtClean="0"/>
              <a:t>‹#›</a:t>
            </a:fld>
            <a:endParaRPr kumimoji="1" lang="ja-JP" altLang="en-US"/>
          </a:p>
        </p:txBody>
      </p:sp>
    </p:spTree>
    <p:extLst>
      <p:ext uri="{BB962C8B-B14F-4D97-AF65-F5344CB8AC3E}">
        <p14:creationId xmlns:p14="http://schemas.microsoft.com/office/powerpoint/2010/main" val="6057373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19CD2713-7412-444B-B76F-76EC53249BEF}" type="datetimeFigureOut">
              <a:rPr kumimoji="1" lang="ja-JP" altLang="en-US" smtClean="0"/>
              <a:t>2017/12/5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519B0CA-0584-4D54-9A2D-5D5EB5E355C8}" type="slidenum">
              <a:rPr kumimoji="1" lang="ja-JP" altLang="en-US" smtClean="0"/>
              <a:t>‹#›</a:t>
            </a:fld>
            <a:endParaRPr kumimoji="1" lang="ja-JP" altLang="en-US"/>
          </a:p>
        </p:txBody>
      </p:sp>
    </p:spTree>
    <p:extLst>
      <p:ext uri="{BB962C8B-B14F-4D97-AF65-F5344CB8AC3E}">
        <p14:creationId xmlns:p14="http://schemas.microsoft.com/office/powerpoint/2010/main" val="7316814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19CD2713-7412-444B-B76F-76EC53249BEF}" type="datetimeFigureOut">
              <a:rPr kumimoji="1" lang="ja-JP" altLang="en-US" smtClean="0"/>
              <a:t>2017/12/5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7519B0CA-0584-4D54-9A2D-5D5EB5E355C8}" type="slidenum">
              <a:rPr kumimoji="1" lang="ja-JP" altLang="en-US" smtClean="0"/>
              <a:t>‹#›</a:t>
            </a:fld>
            <a:endParaRPr kumimoji="1" lang="ja-JP" altLang="en-US"/>
          </a:p>
        </p:txBody>
      </p:sp>
    </p:spTree>
    <p:extLst>
      <p:ext uri="{BB962C8B-B14F-4D97-AF65-F5344CB8AC3E}">
        <p14:creationId xmlns:p14="http://schemas.microsoft.com/office/powerpoint/2010/main" val="5037827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19CD2713-7412-444B-B76F-76EC53249BEF}" type="datetimeFigureOut">
              <a:rPr kumimoji="1" lang="ja-JP" altLang="en-US" smtClean="0"/>
              <a:t>2017/12/5</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7519B0CA-0584-4D54-9A2D-5D5EB5E355C8}" type="slidenum">
              <a:rPr kumimoji="1" lang="ja-JP" altLang="en-US" smtClean="0"/>
              <a:t>‹#›</a:t>
            </a:fld>
            <a:endParaRPr kumimoji="1" lang="ja-JP" altLang="en-US"/>
          </a:p>
        </p:txBody>
      </p:sp>
    </p:spTree>
    <p:extLst>
      <p:ext uri="{BB962C8B-B14F-4D97-AF65-F5344CB8AC3E}">
        <p14:creationId xmlns:p14="http://schemas.microsoft.com/office/powerpoint/2010/main" val="10911179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19CD2713-7412-444B-B76F-76EC53249BEF}" type="datetimeFigureOut">
              <a:rPr kumimoji="1" lang="ja-JP" altLang="en-US" smtClean="0"/>
              <a:t>2017/12/5</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7519B0CA-0584-4D54-9A2D-5D5EB5E355C8}" type="slidenum">
              <a:rPr kumimoji="1" lang="ja-JP" altLang="en-US" smtClean="0"/>
              <a:t>‹#›</a:t>
            </a:fld>
            <a:endParaRPr kumimoji="1" lang="ja-JP" altLang="en-US"/>
          </a:p>
        </p:txBody>
      </p:sp>
    </p:spTree>
    <p:extLst>
      <p:ext uri="{BB962C8B-B14F-4D97-AF65-F5344CB8AC3E}">
        <p14:creationId xmlns:p14="http://schemas.microsoft.com/office/powerpoint/2010/main" val="24236457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CD2713-7412-444B-B76F-76EC53249BEF}" type="datetimeFigureOut">
              <a:rPr kumimoji="1" lang="ja-JP" altLang="en-US" smtClean="0"/>
              <a:t>2017/12/5</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7519B0CA-0584-4D54-9A2D-5D5EB5E355C8}" type="slidenum">
              <a:rPr kumimoji="1" lang="ja-JP" altLang="en-US" smtClean="0"/>
              <a:t>‹#›</a:t>
            </a:fld>
            <a:endParaRPr kumimoji="1" lang="ja-JP" altLang="en-US"/>
          </a:p>
        </p:txBody>
      </p:sp>
    </p:spTree>
    <p:extLst>
      <p:ext uri="{BB962C8B-B14F-4D97-AF65-F5344CB8AC3E}">
        <p14:creationId xmlns:p14="http://schemas.microsoft.com/office/powerpoint/2010/main" val="27969251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9CD2713-7412-444B-B76F-76EC53249BEF}" type="datetimeFigureOut">
              <a:rPr kumimoji="1" lang="ja-JP" altLang="en-US" smtClean="0"/>
              <a:t>2017/12/5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7519B0CA-0584-4D54-9A2D-5D5EB5E355C8}" type="slidenum">
              <a:rPr kumimoji="1" lang="ja-JP" altLang="en-US" smtClean="0"/>
              <a:t>‹#›</a:t>
            </a:fld>
            <a:endParaRPr kumimoji="1" lang="ja-JP" altLang="en-US"/>
          </a:p>
        </p:txBody>
      </p:sp>
    </p:spTree>
    <p:extLst>
      <p:ext uri="{BB962C8B-B14F-4D97-AF65-F5344CB8AC3E}">
        <p14:creationId xmlns:p14="http://schemas.microsoft.com/office/powerpoint/2010/main" val="3325415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E9BA568-AC2C-46D9-AAE4-091DE107EC8F}" type="datetimeFigureOut">
              <a:rPr kumimoji="1" lang="ja-JP" altLang="en-US" smtClean="0"/>
              <a:t>2017/12/5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EEA16BD-3C65-43F6-A4EB-EFD857F2FEA0}" type="slidenum">
              <a:rPr kumimoji="1" lang="ja-JP" altLang="en-US" smtClean="0"/>
              <a:t>‹#›</a:t>
            </a:fld>
            <a:endParaRPr kumimoji="1" lang="ja-JP" altLang="en-US"/>
          </a:p>
        </p:txBody>
      </p:sp>
    </p:spTree>
    <p:extLst>
      <p:ext uri="{BB962C8B-B14F-4D97-AF65-F5344CB8AC3E}">
        <p14:creationId xmlns:p14="http://schemas.microsoft.com/office/powerpoint/2010/main" val="20391344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9CD2713-7412-444B-B76F-76EC53249BEF}" type="datetimeFigureOut">
              <a:rPr kumimoji="1" lang="ja-JP" altLang="en-US" smtClean="0"/>
              <a:t>2017/12/5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7519B0CA-0584-4D54-9A2D-5D5EB5E355C8}" type="slidenum">
              <a:rPr kumimoji="1" lang="ja-JP" altLang="en-US" smtClean="0"/>
              <a:t>‹#›</a:t>
            </a:fld>
            <a:endParaRPr kumimoji="1" lang="ja-JP" altLang="en-US"/>
          </a:p>
        </p:txBody>
      </p:sp>
    </p:spTree>
    <p:extLst>
      <p:ext uri="{BB962C8B-B14F-4D97-AF65-F5344CB8AC3E}">
        <p14:creationId xmlns:p14="http://schemas.microsoft.com/office/powerpoint/2010/main" val="13083740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9CD2713-7412-444B-B76F-76EC53249BEF}" type="datetimeFigureOut">
              <a:rPr kumimoji="1" lang="ja-JP" altLang="en-US" smtClean="0"/>
              <a:t>2017/12/5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519B0CA-0584-4D54-9A2D-5D5EB5E355C8}" type="slidenum">
              <a:rPr kumimoji="1" lang="ja-JP" altLang="en-US" smtClean="0"/>
              <a:t>‹#›</a:t>
            </a:fld>
            <a:endParaRPr kumimoji="1" lang="ja-JP" altLang="en-US"/>
          </a:p>
        </p:txBody>
      </p:sp>
    </p:spTree>
    <p:extLst>
      <p:ext uri="{BB962C8B-B14F-4D97-AF65-F5344CB8AC3E}">
        <p14:creationId xmlns:p14="http://schemas.microsoft.com/office/powerpoint/2010/main" val="14029607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9CD2713-7412-444B-B76F-76EC53249BEF}" type="datetimeFigureOut">
              <a:rPr kumimoji="1" lang="ja-JP" altLang="en-US" smtClean="0"/>
              <a:t>2017/12/5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7519B0CA-0584-4D54-9A2D-5D5EB5E355C8}" type="slidenum">
              <a:rPr kumimoji="1" lang="ja-JP" altLang="en-US" smtClean="0"/>
              <a:t>‹#›</a:t>
            </a:fld>
            <a:endParaRPr kumimoji="1" lang="ja-JP" altLang="en-US"/>
          </a:p>
        </p:txBody>
      </p:sp>
    </p:spTree>
    <p:extLst>
      <p:ext uri="{BB962C8B-B14F-4D97-AF65-F5344CB8AC3E}">
        <p14:creationId xmlns:p14="http://schemas.microsoft.com/office/powerpoint/2010/main" val="39100816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Watermark"/>
          <p:cNvPicPr>
            <a:picLocks noChangeAspect="1" noChangeArrowheads="1"/>
          </p:cNvPicPr>
          <p:nvPr/>
        </p:nvPicPr>
        <p:blipFill>
          <a:blip r:embed="rId2">
            <a:extLst>
              <a:ext uri="{28A0092B-C50C-407E-A947-70E740481C1C}">
                <a14:useLocalDpi xmlns:a14="http://schemas.microsoft.com/office/drawing/2010/main" val="0"/>
              </a:ext>
            </a:extLst>
          </a:blip>
          <a:srcRect l="6723" b="12773"/>
          <a:stretch>
            <a:fillRect/>
          </a:stretch>
        </p:blipFill>
        <p:spPr bwMode="auto">
          <a:xfrm>
            <a:off x="0" y="809625"/>
            <a:ext cx="6467475" cy="604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7"/>
          <p:cNvSpPr txBox="1">
            <a:spLocks noChangeArrowheads="1"/>
          </p:cNvSpPr>
          <p:nvPr userDrawn="1"/>
        </p:nvSpPr>
        <p:spPr bwMode="auto">
          <a:xfrm>
            <a:off x="1752600" y="4365625"/>
            <a:ext cx="56388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algn="ctr" eaLnBrk="1" hangingPunct="1">
              <a:spcBef>
                <a:spcPct val="20000"/>
              </a:spcBef>
              <a:defRPr/>
            </a:pPr>
            <a:r>
              <a:rPr lang="en-GB" altLang="ko-KR" sz="3200" b="1">
                <a:latin typeface="Century Gothic" pitchFamily="34" charset="0"/>
                <a:ea typeface="Gulim" pitchFamily="34" charset="-127"/>
              </a:rPr>
              <a:t>Study Period 2017-2020</a:t>
            </a:r>
            <a:endParaRPr lang="en-GB" altLang="ko-KR" b="1">
              <a:latin typeface="Century Gothic" pitchFamily="34" charset="0"/>
              <a:ea typeface="Gulim" pitchFamily="34" charset="-127"/>
            </a:endParaRPr>
          </a:p>
        </p:txBody>
      </p:sp>
      <p:pic>
        <p:nvPicPr>
          <p:cNvPr id="6" name="Picture 1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736975" y="3225800"/>
            <a:ext cx="1722438" cy="90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6669" name="Rectangle 13"/>
          <p:cNvSpPr>
            <a:spLocks noGrp="1" noChangeArrowheads="1"/>
          </p:cNvSpPr>
          <p:nvPr>
            <p:ph type="ctrTitle"/>
          </p:nvPr>
        </p:nvSpPr>
        <p:spPr>
          <a:xfrm>
            <a:off x="647700" y="533400"/>
            <a:ext cx="7848600" cy="1371600"/>
          </a:xfrm>
        </p:spPr>
        <p:txBody>
          <a:bodyPr anchorCtr="0"/>
          <a:lstStyle>
            <a:lvl1pPr>
              <a:defRPr/>
            </a:lvl1pPr>
          </a:lstStyle>
          <a:p>
            <a:pPr lvl="0"/>
            <a:r>
              <a:rPr lang="en-US" noProof="0"/>
              <a:t>ITU-T Study Group XX</a:t>
            </a:r>
            <a:br>
              <a:rPr lang="en-US" noProof="0"/>
            </a:br>
            <a:r>
              <a:rPr lang="en-US" noProof="0"/>
              <a:t>Title</a:t>
            </a:r>
            <a:endParaRPr lang="en-GB" noProof="0"/>
          </a:p>
        </p:txBody>
      </p:sp>
      <p:sp>
        <p:nvSpPr>
          <p:cNvPr id="326670" name="Rectangle 14"/>
          <p:cNvSpPr>
            <a:spLocks noGrp="1" noChangeArrowheads="1"/>
          </p:cNvSpPr>
          <p:nvPr>
            <p:ph type="subTitle" idx="1"/>
          </p:nvPr>
        </p:nvSpPr>
        <p:spPr>
          <a:xfrm>
            <a:off x="1524000" y="5638800"/>
            <a:ext cx="6400800" cy="609600"/>
          </a:xfrm>
        </p:spPr>
        <p:txBody>
          <a:bodyPr/>
          <a:lstStyle>
            <a:lvl1pPr marL="0" indent="0" algn="ctr">
              <a:buFontTx/>
              <a:buNone/>
              <a:defRPr/>
            </a:lvl1pPr>
          </a:lstStyle>
          <a:p>
            <a:pPr lvl="0"/>
            <a:r>
              <a:rPr lang="fr-CH" noProof="0"/>
              <a:t>Chairman’s name</a:t>
            </a:r>
            <a:endParaRPr lang="en-GB" noProof="0"/>
          </a:p>
        </p:txBody>
      </p:sp>
      <p:sp>
        <p:nvSpPr>
          <p:cNvPr id="7" name="Rectangle 15"/>
          <p:cNvSpPr>
            <a:spLocks noGrp="1" noChangeArrowheads="1"/>
          </p:cNvSpPr>
          <p:nvPr>
            <p:ph type="sldNum" sz="quarter" idx="10"/>
          </p:nvPr>
        </p:nvSpPr>
        <p:spPr bwMode="auto">
          <a:xfrm>
            <a:off x="7239000" y="6477000"/>
            <a:ext cx="1905000" cy="3810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ea typeface="Gulim" panose="020B0600000101010101" pitchFamily="34" charset="-127"/>
              </a:defRPr>
            </a:lvl1pPr>
          </a:lstStyle>
          <a:p>
            <a:fld id="{914988D2-57A9-49D8-B80F-7968F2EE5FB6}" type="slidenum">
              <a:rPr lang="fr-FR" altLang="ko-KR"/>
              <a:pPr/>
              <a:t>‹#›</a:t>
            </a:fld>
            <a:endParaRPr lang="fr-FR" altLang="ko-KR"/>
          </a:p>
        </p:txBody>
      </p:sp>
    </p:spTree>
    <p:extLst>
      <p:ext uri="{BB962C8B-B14F-4D97-AF65-F5344CB8AC3E}">
        <p14:creationId xmlns:p14="http://schemas.microsoft.com/office/powerpoint/2010/main" val="41864288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335011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956306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2186291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052513"/>
            <a:ext cx="4038600" cy="4641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52513"/>
            <a:ext cx="4038600" cy="4641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236098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278749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627287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AE9BA568-AC2C-46D9-AAE4-091DE107EC8F}" type="datetimeFigureOut">
              <a:rPr kumimoji="1" lang="ja-JP" altLang="en-US" smtClean="0"/>
              <a:t>2017/12/5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EEA16BD-3C65-43F6-A4EB-EFD857F2FEA0}" type="slidenum">
              <a:rPr kumimoji="1" lang="ja-JP" altLang="en-US" smtClean="0"/>
              <a:t>‹#›</a:t>
            </a:fld>
            <a:endParaRPr kumimoji="1" lang="ja-JP" altLang="en-US"/>
          </a:p>
        </p:txBody>
      </p:sp>
    </p:spTree>
    <p:extLst>
      <p:ext uri="{BB962C8B-B14F-4D97-AF65-F5344CB8AC3E}">
        <p14:creationId xmlns:p14="http://schemas.microsoft.com/office/powerpoint/2010/main" val="6593446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93751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4611253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3211579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45137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56943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0"/>
            <a:ext cx="6705600" cy="56943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99402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52513"/>
          </a:xfrm>
        </p:spPr>
        <p:txBody>
          <a:bodyPr/>
          <a:lstStyle/>
          <a:p>
            <a:r>
              <a:rPr lang="en-US"/>
              <a:t>Click to edit Master title style</a:t>
            </a:r>
          </a:p>
        </p:txBody>
      </p:sp>
      <p:sp>
        <p:nvSpPr>
          <p:cNvPr id="3" name="Table Placeholder 2"/>
          <p:cNvSpPr>
            <a:spLocks noGrp="1"/>
          </p:cNvSpPr>
          <p:nvPr>
            <p:ph type="tbl" idx="1"/>
          </p:nvPr>
        </p:nvSpPr>
        <p:spPr>
          <a:xfrm>
            <a:off x="457200" y="1052513"/>
            <a:ext cx="8229600" cy="4641850"/>
          </a:xfrm>
        </p:spPr>
        <p:txBody>
          <a:bodyPr/>
          <a:lstStyle/>
          <a:p>
            <a:pPr lvl="0"/>
            <a:endParaRPr lang="en-US" noProof="0"/>
          </a:p>
        </p:txBody>
      </p:sp>
    </p:spTree>
    <p:extLst>
      <p:ext uri="{BB962C8B-B14F-4D97-AF65-F5344CB8AC3E}">
        <p14:creationId xmlns:p14="http://schemas.microsoft.com/office/powerpoint/2010/main" val="25296980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52513"/>
          </a:xfrm>
        </p:spPr>
        <p:txBody>
          <a:bodyPr/>
          <a:lstStyle/>
          <a:p>
            <a:r>
              <a:rPr lang="en-US"/>
              <a:t>Click to edit Master title style</a:t>
            </a:r>
          </a:p>
        </p:txBody>
      </p:sp>
      <p:sp>
        <p:nvSpPr>
          <p:cNvPr id="3" name="ClipArt Placeholder 2"/>
          <p:cNvSpPr>
            <a:spLocks noGrp="1"/>
          </p:cNvSpPr>
          <p:nvPr>
            <p:ph type="clipArt" sz="half" idx="1"/>
          </p:nvPr>
        </p:nvSpPr>
        <p:spPr>
          <a:xfrm>
            <a:off x="457200" y="1052513"/>
            <a:ext cx="4038600" cy="4641850"/>
          </a:xfrm>
        </p:spPr>
        <p:txBody>
          <a:bodyPr/>
          <a:lstStyle/>
          <a:p>
            <a:pPr lvl="0"/>
            <a:endParaRPr lang="en-US" noProof="0"/>
          </a:p>
        </p:txBody>
      </p:sp>
      <p:sp>
        <p:nvSpPr>
          <p:cNvPr id="4" name="Text Placeholder 3"/>
          <p:cNvSpPr>
            <a:spLocks noGrp="1"/>
          </p:cNvSpPr>
          <p:nvPr>
            <p:ph type="body" sz="half" idx="2"/>
          </p:nvPr>
        </p:nvSpPr>
        <p:spPr>
          <a:xfrm>
            <a:off x="4648200" y="1052513"/>
            <a:ext cx="4038600" cy="4641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0195291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1916833"/>
            <a:ext cx="7772400" cy="1470025"/>
          </a:xfrm>
          <a:prstGeom prst="rect">
            <a:avLst/>
          </a:prstGeom>
        </p:spPr>
        <p:txBody>
          <a:bodyPr/>
          <a:lstStyle/>
          <a:p>
            <a:r>
              <a:rPr kumimoji="1" lang="ja-JP" altLang="en-US" dirty="0"/>
              <a:t>マスタ タイトルの書式設定</a:t>
            </a:r>
          </a:p>
        </p:txBody>
      </p:sp>
      <p:sp>
        <p:nvSpPr>
          <p:cNvPr id="3" name="サブタイトル 2"/>
          <p:cNvSpPr>
            <a:spLocks noGrp="1"/>
          </p:cNvSpPr>
          <p:nvPr>
            <p:ph type="subTitle" idx="1"/>
          </p:nvPr>
        </p:nvSpPr>
        <p:spPr>
          <a:xfrm>
            <a:off x="1371600" y="4412704"/>
            <a:ext cx="6400800" cy="1752600"/>
          </a:xfrm>
        </p:spPr>
        <p:txBody>
          <a:bodyPr/>
          <a:lstStyle>
            <a:lvl1pPr marL="0" indent="0" algn="ctr">
              <a:buNone/>
              <a:defRPr>
                <a:solidFill>
                  <a:schemeClr val="tx1">
                    <a:tint val="75000"/>
                  </a:schemeClr>
                </a:solidFill>
              </a:defRPr>
            </a:lvl1pPr>
            <a:lvl2pPr marL="342875" indent="0" algn="ctr">
              <a:buNone/>
              <a:defRPr>
                <a:solidFill>
                  <a:schemeClr val="tx1">
                    <a:tint val="75000"/>
                  </a:schemeClr>
                </a:solidFill>
              </a:defRPr>
            </a:lvl2pPr>
            <a:lvl3pPr marL="685749" indent="0" algn="ctr">
              <a:buNone/>
              <a:defRPr>
                <a:solidFill>
                  <a:schemeClr val="tx1">
                    <a:tint val="75000"/>
                  </a:schemeClr>
                </a:solidFill>
              </a:defRPr>
            </a:lvl3pPr>
            <a:lvl4pPr marL="1028624" indent="0" algn="ctr">
              <a:buNone/>
              <a:defRPr>
                <a:solidFill>
                  <a:schemeClr val="tx1">
                    <a:tint val="75000"/>
                  </a:schemeClr>
                </a:solidFill>
              </a:defRPr>
            </a:lvl4pPr>
            <a:lvl5pPr marL="1371498" indent="0" algn="ctr">
              <a:buNone/>
              <a:defRPr>
                <a:solidFill>
                  <a:schemeClr val="tx1">
                    <a:tint val="75000"/>
                  </a:schemeClr>
                </a:solidFill>
              </a:defRPr>
            </a:lvl5pPr>
            <a:lvl6pPr marL="1714373" indent="0" algn="ctr">
              <a:buNone/>
              <a:defRPr>
                <a:solidFill>
                  <a:schemeClr val="tx1">
                    <a:tint val="75000"/>
                  </a:schemeClr>
                </a:solidFill>
              </a:defRPr>
            </a:lvl6pPr>
            <a:lvl7pPr marL="2057246" indent="0" algn="ctr">
              <a:buNone/>
              <a:defRPr>
                <a:solidFill>
                  <a:schemeClr val="tx1">
                    <a:tint val="75000"/>
                  </a:schemeClr>
                </a:solidFill>
              </a:defRPr>
            </a:lvl7pPr>
            <a:lvl8pPr marL="2400120" indent="0" algn="ctr">
              <a:buNone/>
              <a:defRPr>
                <a:solidFill>
                  <a:schemeClr val="tx1">
                    <a:tint val="75000"/>
                  </a:schemeClr>
                </a:solidFill>
              </a:defRPr>
            </a:lvl8pPr>
            <a:lvl9pPr marL="2742995" indent="0" algn="ctr">
              <a:buNone/>
              <a:defRPr>
                <a:solidFill>
                  <a:schemeClr val="tx1">
                    <a:tint val="75000"/>
                  </a:schemeClr>
                </a:solidFill>
              </a:defRPr>
            </a:lvl9pPr>
          </a:lstStyle>
          <a:p>
            <a:r>
              <a:rPr kumimoji="1" lang="ja-JP" altLang="en-US" dirty="0"/>
              <a:t>マスタ サブタイトルの書式設定</a:t>
            </a:r>
          </a:p>
        </p:txBody>
      </p:sp>
      <p:grpSp>
        <p:nvGrpSpPr>
          <p:cNvPr id="30" name="図形グループ 29"/>
          <p:cNvGrpSpPr/>
          <p:nvPr userDrawn="1"/>
        </p:nvGrpSpPr>
        <p:grpSpPr>
          <a:xfrm>
            <a:off x="315347" y="4067852"/>
            <a:ext cx="8513309" cy="417267"/>
            <a:chOff x="333933" y="684250"/>
            <a:chExt cx="8513309" cy="312950"/>
          </a:xfrm>
        </p:grpSpPr>
        <p:sp>
          <p:nvSpPr>
            <p:cNvPr id="31" name="Line 8"/>
            <p:cNvSpPr>
              <a:spLocks noChangeShapeType="1"/>
            </p:cNvSpPr>
            <p:nvPr userDrawn="1"/>
          </p:nvSpPr>
          <p:spPr bwMode="auto">
            <a:xfrm>
              <a:off x="433490" y="789385"/>
              <a:ext cx="8351837" cy="0"/>
            </a:xfrm>
            <a:prstGeom prst="line">
              <a:avLst/>
            </a:prstGeom>
            <a:noFill/>
            <a:ln w="28575">
              <a:solidFill>
                <a:srgbClr val="0E3092"/>
              </a:solidFill>
              <a:round/>
              <a:headEnd/>
              <a:tailEnd/>
            </a:ln>
            <a:effectLst/>
          </p:spPr>
          <p:txBody>
            <a:bodyPr/>
            <a:lstStyle/>
            <a:p>
              <a:pPr>
                <a:defRPr/>
              </a:pPr>
              <a:endParaRPr lang="ja-JP" altLang="en-US" sz="1200">
                <a:solidFill>
                  <a:srgbClr val="000000"/>
                </a:solidFill>
                <a:latin typeface="Tahoma" pitchFamily="-16" charset="0"/>
                <a:ea typeface="ＭＳ Ｐゴシック" pitchFamily="-16" charset="-128"/>
              </a:endParaRPr>
            </a:p>
          </p:txBody>
        </p:sp>
        <p:sp>
          <p:nvSpPr>
            <p:cNvPr id="32" name="Line 9"/>
            <p:cNvSpPr>
              <a:spLocks noChangeShapeType="1"/>
            </p:cNvSpPr>
            <p:nvPr userDrawn="1"/>
          </p:nvSpPr>
          <p:spPr bwMode="auto">
            <a:xfrm>
              <a:off x="360455" y="864000"/>
              <a:ext cx="8424862" cy="0"/>
            </a:xfrm>
            <a:prstGeom prst="line">
              <a:avLst/>
            </a:prstGeom>
            <a:noFill/>
            <a:ln w="57150">
              <a:solidFill>
                <a:srgbClr val="0E3092"/>
              </a:solidFill>
              <a:round/>
              <a:headEnd/>
              <a:tailEnd/>
            </a:ln>
            <a:effectLst/>
          </p:spPr>
          <p:txBody>
            <a:bodyPr/>
            <a:lstStyle/>
            <a:p>
              <a:pPr>
                <a:defRPr/>
              </a:pPr>
              <a:endParaRPr lang="ja-JP" altLang="en-US" sz="1200">
                <a:solidFill>
                  <a:srgbClr val="000000"/>
                </a:solidFill>
                <a:latin typeface="Tahoma" pitchFamily="-16" charset="0"/>
                <a:ea typeface="ＭＳ Ｐゴシック" pitchFamily="-16" charset="-128"/>
              </a:endParaRPr>
            </a:p>
          </p:txBody>
        </p:sp>
        <p:sp>
          <p:nvSpPr>
            <p:cNvPr id="33" name="Rectangle 11"/>
            <p:cNvSpPr>
              <a:spLocks noChangeArrowheads="1"/>
            </p:cNvSpPr>
            <p:nvPr userDrawn="1"/>
          </p:nvSpPr>
          <p:spPr bwMode="auto">
            <a:xfrm rot="2121929">
              <a:off x="8758869" y="684250"/>
              <a:ext cx="88373" cy="312950"/>
            </a:xfrm>
            <a:prstGeom prst="rect">
              <a:avLst/>
            </a:prstGeom>
            <a:solidFill>
              <a:schemeClr val="bg1"/>
            </a:solidFill>
            <a:ln w="9525">
              <a:noFill/>
              <a:miter lim="800000"/>
              <a:headEnd/>
              <a:tailEnd/>
            </a:ln>
            <a:effectLst/>
          </p:spPr>
          <p:txBody>
            <a:bodyPr wrap="none" anchor="ctr"/>
            <a:lstStyle/>
            <a:p>
              <a:pPr>
                <a:defRPr/>
              </a:pPr>
              <a:endParaRPr lang="ja-JP" altLang="en-US" sz="1200">
                <a:solidFill>
                  <a:srgbClr val="000000"/>
                </a:solidFill>
                <a:latin typeface="Tahoma" pitchFamily="-16" charset="0"/>
                <a:ea typeface="ＭＳ Ｐゴシック" pitchFamily="-16" charset="-128"/>
              </a:endParaRPr>
            </a:p>
          </p:txBody>
        </p:sp>
        <p:sp>
          <p:nvSpPr>
            <p:cNvPr id="34" name="Rectangle 11"/>
            <p:cNvSpPr>
              <a:spLocks noChangeArrowheads="1"/>
            </p:cNvSpPr>
            <p:nvPr userDrawn="1"/>
          </p:nvSpPr>
          <p:spPr bwMode="auto">
            <a:xfrm rot="2121929">
              <a:off x="333933" y="684250"/>
              <a:ext cx="88373" cy="312950"/>
            </a:xfrm>
            <a:prstGeom prst="rect">
              <a:avLst/>
            </a:prstGeom>
            <a:solidFill>
              <a:schemeClr val="bg1"/>
            </a:solidFill>
            <a:ln w="9525">
              <a:noFill/>
              <a:miter lim="800000"/>
              <a:headEnd/>
              <a:tailEnd/>
            </a:ln>
            <a:effectLst/>
          </p:spPr>
          <p:txBody>
            <a:bodyPr wrap="none" anchor="ctr"/>
            <a:lstStyle/>
            <a:p>
              <a:pPr>
                <a:defRPr/>
              </a:pPr>
              <a:endParaRPr lang="ja-JP" altLang="en-US" sz="1200">
                <a:solidFill>
                  <a:srgbClr val="000000"/>
                </a:solidFill>
                <a:latin typeface="Tahoma" pitchFamily="-16" charset="0"/>
                <a:ea typeface="ＭＳ Ｐゴシック" pitchFamily="-16" charset="-128"/>
              </a:endParaRPr>
            </a:p>
          </p:txBody>
        </p:sp>
      </p:grpSp>
      <p:sp>
        <p:nvSpPr>
          <p:cNvPr id="35" name="Rectangle 5"/>
          <p:cNvSpPr>
            <a:spLocks noGrp="1" noChangeArrowheads="1"/>
          </p:cNvSpPr>
          <p:nvPr>
            <p:ph type="sldNum" sz="quarter" idx="4"/>
          </p:nvPr>
        </p:nvSpPr>
        <p:spPr>
          <a:xfrm>
            <a:off x="6948264" y="6021288"/>
            <a:ext cx="2133600" cy="476250"/>
          </a:xfrm>
          <a:prstGeom prst="rect">
            <a:avLst/>
          </a:prstGeom>
        </p:spPr>
        <p:txBody>
          <a:bodyPr anchor="ctr"/>
          <a:lstStyle>
            <a:lvl1pPr algn="r">
              <a:defRPr sz="1050" smtClean="0"/>
            </a:lvl1pPr>
          </a:lstStyle>
          <a:p>
            <a:pPr>
              <a:defRPr/>
            </a:pPr>
            <a:fld id="{E56A3479-2C33-4F4E-BF59-1E1FEB6E8E2D}" type="slidenum">
              <a:rPr lang="en-US" altLang="ja-JP" smtClean="0">
                <a:solidFill>
                  <a:srgbClr val="000000"/>
                </a:solidFill>
                <a:latin typeface="Arial"/>
              </a:rPr>
              <a:pPr>
                <a:defRPr/>
              </a:pPr>
              <a:t>‹#›</a:t>
            </a:fld>
            <a:endParaRPr lang="en-US" altLang="ja-JP" dirty="0">
              <a:solidFill>
                <a:srgbClr val="000000"/>
              </a:solidFill>
              <a:latin typeface="Arial"/>
            </a:endParaRPr>
          </a:p>
        </p:txBody>
      </p:sp>
    </p:spTree>
    <p:extLst>
      <p:ext uri="{BB962C8B-B14F-4D97-AF65-F5344CB8AC3E}">
        <p14:creationId xmlns:p14="http://schemas.microsoft.com/office/powerpoint/2010/main" val="248805059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3" name="コンテンツ プレースホルダ 2"/>
          <p:cNvSpPr>
            <a:spLocks noGrp="1"/>
          </p:cNvSpPr>
          <p:nvPr>
            <p:ph idx="1"/>
          </p:nvPr>
        </p:nvSpPr>
        <p:spPr>
          <a:xfrm>
            <a:off x="359532" y="1268761"/>
            <a:ext cx="8424936" cy="4857408"/>
          </a:xfrm>
        </p:spPr>
        <p:txBody>
          <a:bodyPr/>
          <a:lstStyle/>
          <a:p>
            <a:pPr lvl="0"/>
            <a:r>
              <a:rPr kumimoji="1" lang="ja-JP" altLang="en-US"/>
              <a:t>マスタ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25168211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0" y="3"/>
            <a:ext cx="9144000" cy="1028700"/>
          </a:xfrm>
          <a:prstGeom prst="rect">
            <a:avLst/>
          </a:prstGeom>
        </p:spPr>
        <p:txBody>
          <a:bodyPr/>
          <a:lstStyle/>
          <a:p>
            <a:r>
              <a:rPr kumimoji="1" lang="ja-JP" altLang="en-US" dirty="0"/>
              <a:t>マスタ タイトルの書式設定</a:t>
            </a:r>
          </a:p>
        </p:txBody>
      </p:sp>
    </p:spTree>
    <p:extLst>
      <p:ext uri="{BB962C8B-B14F-4D97-AF65-F5344CB8AC3E}">
        <p14:creationId xmlns:p14="http://schemas.microsoft.com/office/powerpoint/2010/main" val="339056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AE9BA568-AC2C-46D9-AAE4-091DE107EC8F}" type="datetimeFigureOut">
              <a:rPr kumimoji="1" lang="ja-JP" altLang="en-US" smtClean="0"/>
              <a:t>2017/12/5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EEA16BD-3C65-43F6-A4EB-EFD857F2FEA0}" type="slidenum">
              <a:rPr kumimoji="1" lang="ja-JP" altLang="en-US" smtClean="0"/>
              <a:t>‹#›</a:t>
            </a:fld>
            <a:endParaRPr kumimoji="1" lang="ja-JP" altLang="en-US"/>
          </a:p>
        </p:txBody>
      </p:sp>
    </p:spTree>
    <p:extLst>
      <p:ext uri="{BB962C8B-B14F-4D97-AF65-F5344CB8AC3E}">
        <p14:creationId xmlns:p14="http://schemas.microsoft.com/office/powerpoint/2010/main" val="353057295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97755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4" name="日付プレースホルダ 3"/>
          <p:cNvSpPr>
            <a:spLocks noGrp="1"/>
          </p:cNvSpPr>
          <p:nvPr>
            <p:ph type="dt" sz="half" idx="10"/>
          </p:nvPr>
        </p:nvSpPr>
        <p:spPr>
          <a:xfrm>
            <a:off x="457200" y="6245226"/>
            <a:ext cx="2133600" cy="476251"/>
          </a:xfrm>
          <a:prstGeom prst="rect">
            <a:avLst/>
          </a:prstGeom>
        </p:spPr>
        <p:txBody>
          <a:bodyPr/>
          <a:lstStyle>
            <a:lvl1pPr>
              <a:defRPr smtClean="0"/>
            </a:lvl1pPr>
          </a:lstStyle>
          <a:p>
            <a:pPr>
              <a:defRPr/>
            </a:pPr>
            <a:endParaRPr lang="en-US" altLang="ja-JP">
              <a:solidFill>
                <a:srgbClr val="000000"/>
              </a:solidFill>
              <a:latin typeface="Arial"/>
            </a:endParaRPr>
          </a:p>
        </p:txBody>
      </p:sp>
      <p:sp>
        <p:nvSpPr>
          <p:cNvPr id="5" name="フッター プレースホルダ 4"/>
          <p:cNvSpPr>
            <a:spLocks noGrp="1"/>
          </p:cNvSpPr>
          <p:nvPr>
            <p:ph type="ftr" sz="quarter" idx="11"/>
          </p:nvPr>
        </p:nvSpPr>
        <p:spPr>
          <a:xfrm>
            <a:off x="2627323" y="6237290"/>
            <a:ext cx="3889375" cy="476251"/>
          </a:xfrm>
          <a:prstGeom prst="rect">
            <a:avLst/>
          </a:prstGeom>
        </p:spPr>
        <p:txBody>
          <a:bodyPr/>
          <a:lstStyle>
            <a:lvl1pPr>
              <a:defRPr sz="1050" smtClean="0"/>
            </a:lvl1pPr>
          </a:lstStyle>
          <a:p>
            <a:pPr>
              <a:defRPr/>
            </a:pPr>
            <a:endParaRPr lang="en-US" altLang="ja-JP">
              <a:solidFill>
                <a:srgbClr val="000000"/>
              </a:solidFill>
              <a:latin typeface="Arial"/>
            </a:endParaRPr>
          </a:p>
          <a:p>
            <a:pPr>
              <a:defRPr/>
            </a:pPr>
            <a:endParaRPr lang="en-US" altLang="ja-JP">
              <a:solidFill>
                <a:srgbClr val="000000"/>
              </a:solidFill>
              <a:latin typeface="Arial"/>
            </a:endParaRPr>
          </a:p>
        </p:txBody>
      </p:sp>
      <p:sp>
        <p:nvSpPr>
          <p:cNvPr id="6" name="スライド番号プレースホルダ 5"/>
          <p:cNvSpPr>
            <a:spLocks noGrp="1"/>
          </p:cNvSpPr>
          <p:nvPr>
            <p:ph type="sldNum" sz="quarter" idx="12"/>
          </p:nvPr>
        </p:nvSpPr>
        <p:spPr>
          <a:xfrm>
            <a:off x="6553200" y="6192838"/>
            <a:ext cx="2133600" cy="476251"/>
          </a:xfrm>
          <a:prstGeom prst="rect">
            <a:avLst/>
          </a:prstGeom>
        </p:spPr>
        <p:txBody>
          <a:bodyPr/>
          <a:lstStyle>
            <a:lvl1pPr>
              <a:defRPr smtClean="0"/>
            </a:lvl1pPr>
          </a:lstStyle>
          <a:p>
            <a:pPr>
              <a:defRPr/>
            </a:pPr>
            <a:endParaRPr lang="en-US" altLang="ja-JP">
              <a:solidFill>
                <a:srgbClr val="000000"/>
              </a:solidFill>
              <a:latin typeface="Arial"/>
            </a:endParaRPr>
          </a:p>
          <a:p>
            <a:pPr>
              <a:defRPr/>
            </a:pPr>
            <a:fld id="{317C9692-A35B-49B9-AC78-1972D2EAEDEA}" type="slidenum">
              <a:rPr lang="en-US" altLang="ja-JP">
                <a:solidFill>
                  <a:srgbClr val="000000"/>
                </a:solidFill>
                <a:latin typeface="Arial"/>
              </a:rPr>
              <a:pPr>
                <a:defRPr/>
              </a:pPr>
              <a:t>‹#›</a:t>
            </a:fld>
            <a:endParaRPr lang="en-US" altLang="ja-JP">
              <a:solidFill>
                <a:srgbClr val="000000"/>
              </a:solidFill>
              <a:latin typeface="Arial"/>
            </a:endParaRPr>
          </a:p>
        </p:txBody>
      </p:sp>
      <p:sp>
        <p:nvSpPr>
          <p:cNvPr id="7" name="コンテンツ プレースホルダ 2"/>
          <p:cNvSpPr>
            <a:spLocks noGrp="1"/>
          </p:cNvSpPr>
          <p:nvPr>
            <p:ph idx="1"/>
          </p:nvPr>
        </p:nvSpPr>
        <p:spPr>
          <a:xfrm>
            <a:off x="359532" y="1268761"/>
            <a:ext cx="8424936" cy="4857408"/>
          </a:xfrm>
        </p:spPr>
        <p:txBody>
          <a:bodyPr/>
          <a:lstStyle/>
          <a:p>
            <a:pPr lvl="0"/>
            <a:r>
              <a:rPr kumimoji="1" lang="ja-JP" altLang="en-US"/>
              <a:t>マスタ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180025800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cSld name="2_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196975"/>
            <a:ext cx="4038600" cy="492918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196975"/>
            <a:ext cx="4038600" cy="492918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4"/>
          <p:cNvSpPr>
            <a:spLocks noGrp="1"/>
          </p:cNvSpPr>
          <p:nvPr>
            <p:ph type="dt" sz="half" idx="10"/>
          </p:nvPr>
        </p:nvSpPr>
        <p:spPr>
          <a:xfrm>
            <a:off x="457200" y="6245225"/>
            <a:ext cx="2133600" cy="476250"/>
          </a:xfrm>
          <a:prstGeom prst="rect">
            <a:avLst/>
          </a:prstGeom>
        </p:spPr>
        <p:txBody>
          <a:bodyPr/>
          <a:lstStyle>
            <a:lvl1pPr>
              <a:defRPr smtClean="0"/>
            </a:lvl1pPr>
          </a:lstStyle>
          <a:p>
            <a:pPr>
              <a:defRPr/>
            </a:pPr>
            <a:endParaRPr lang="en-US" altLang="ja-JP">
              <a:solidFill>
                <a:srgbClr val="000000"/>
              </a:solidFill>
              <a:latin typeface="Arial"/>
            </a:endParaRPr>
          </a:p>
        </p:txBody>
      </p:sp>
      <p:sp>
        <p:nvSpPr>
          <p:cNvPr id="6" name="フッター プレースホルダ 5"/>
          <p:cNvSpPr>
            <a:spLocks noGrp="1"/>
          </p:cNvSpPr>
          <p:nvPr>
            <p:ph type="ftr" sz="quarter" idx="11"/>
          </p:nvPr>
        </p:nvSpPr>
        <p:spPr>
          <a:xfrm>
            <a:off x="2627314" y="6237288"/>
            <a:ext cx="3889375" cy="476250"/>
          </a:xfrm>
          <a:prstGeom prst="rect">
            <a:avLst/>
          </a:prstGeom>
        </p:spPr>
        <p:txBody>
          <a:bodyPr/>
          <a:lstStyle>
            <a:lvl1pPr>
              <a:defRPr sz="1050" smtClean="0"/>
            </a:lvl1pPr>
          </a:lstStyle>
          <a:p>
            <a:pPr>
              <a:defRPr/>
            </a:pPr>
            <a:endParaRPr lang="en-US" altLang="ja-JP">
              <a:solidFill>
                <a:srgbClr val="000000"/>
              </a:solidFill>
              <a:latin typeface="Arial"/>
            </a:endParaRPr>
          </a:p>
        </p:txBody>
      </p:sp>
      <p:sp>
        <p:nvSpPr>
          <p:cNvPr id="7" name="スライド番号プレースホルダ 6"/>
          <p:cNvSpPr>
            <a:spLocks noGrp="1"/>
          </p:cNvSpPr>
          <p:nvPr>
            <p:ph type="sldNum" sz="quarter" idx="12"/>
          </p:nvPr>
        </p:nvSpPr>
        <p:spPr/>
        <p:txBody>
          <a:bodyPr/>
          <a:lstStyle>
            <a:lvl1pPr>
              <a:defRPr smtClean="0"/>
            </a:lvl1pPr>
          </a:lstStyle>
          <a:p>
            <a:pPr>
              <a:defRPr/>
            </a:pPr>
            <a:endParaRPr lang="en-US" altLang="ja-JP">
              <a:solidFill>
                <a:srgbClr val="000000"/>
              </a:solidFill>
              <a:latin typeface="Arial"/>
            </a:endParaRPr>
          </a:p>
          <a:p>
            <a:pPr>
              <a:defRPr/>
            </a:pPr>
            <a:fld id="{CE850A2E-606D-4CA4-A87A-18AEBB7569FE}" type="slidenum">
              <a:rPr lang="en-US" altLang="ja-JP">
                <a:solidFill>
                  <a:srgbClr val="000000"/>
                </a:solidFill>
                <a:latin typeface="Arial"/>
              </a:rPr>
              <a:pPr>
                <a:defRPr/>
              </a:pPr>
              <a:t>‹#›</a:t>
            </a:fld>
            <a:endParaRPr lang="en-US" altLang="ja-JP">
              <a:solidFill>
                <a:srgbClr val="000000"/>
              </a:solidFill>
              <a:latin typeface="Arial"/>
            </a:endParaRPr>
          </a:p>
        </p:txBody>
      </p:sp>
    </p:spTree>
    <p:extLst>
      <p:ext uri="{BB962C8B-B14F-4D97-AF65-F5344CB8AC3E}">
        <p14:creationId xmlns:p14="http://schemas.microsoft.com/office/powerpoint/2010/main" val="341743044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2">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8631185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195574126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rgbClr val="558ED5"/>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48694923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75843893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331983667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8873528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1308012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AE9BA568-AC2C-46D9-AAE4-091DE107EC8F}" type="datetimeFigureOut">
              <a:rPr kumimoji="1" lang="ja-JP" altLang="en-US" smtClean="0"/>
              <a:t>2017/12/5</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3EEA16BD-3C65-43F6-A4EB-EFD857F2FEA0}" type="slidenum">
              <a:rPr kumimoji="1" lang="ja-JP" altLang="en-US" smtClean="0"/>
              <a:t>‹#›</a:t>
            </a:fld>
            <a:endParaRPr kumimoji="1" lang="ja-JP" altLang="en-US"/>
          </a:p>
        </p:txBody>
      </p:sp>
    </p:spTree>
    <p:extLst>
      <p:ext uri="{BB962C8B-B14F-4D97-AF65-F5344CB8AC3E}">
        <p14:creationId xmlns:p14="http://schemas.microsoft.com/office/powerpoint/2010/main" val="193372643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603250"/>
            <a:ext cx="3008313" cy="831850"/>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3575050" y="603250"/>
            <a:ext cx="5111750" cy="512233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2904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62072388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506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416165975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399172640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82083"/>
            <a:ext cx="2057400" cy="525991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582083"/>
            <a:ext cx="6019800" cy="525991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31825684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AE9BA568-AC2C-46D9-AAE4-091DE107EC8F}" type="datetimeFigureOut">
              <a:rPr kumimoji="1" lang="ja-JP" altLang="en-US" smtClean="0"/>
              <a:t>2017/12/5</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3EEA16BD-3C65-43F6-A4EB-EFD857F2FEA0}" type="slidenum">
              <a:rPr kumimoji="1" lang="ja-JP" altLang="en-US" smtClean="0"/>
              <a:t>‹#›</a:t>
            </a:fld>
            <a:endParaRPr kumimoji="1" lang="ja-JP" altLang="en-US"/>
          </a:p>
        </p:txBody>
      </p:sp>
    </p:spTree>
    <p:extLst>
      <p:ext uri="{BB962C8B-B14F-4D97-AF65-F5344CB8AC3E}">
        <p14:creationId xmlns:p14="http://schemas.microsoft.com/office/powerpoint/2010/main" val="613306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9BA568-AC2C-46D9-AAE4-091DE107EC8F}" type="datetimeFigureOut">
              <a:rPr kumimoji="1" lang="ja-JP" altLang="en-US" smtClean="0"/>
              <a:t>2017/12/5</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3EEA16BD-3C65-43F6-A4EB-EFD857F2FEA0}" type="slidenum">
              <a:rPr kumimoji="1" lang="ja-JP" altLang="en-US" smtClean="0"/>
              <a:t>‹#›</a:t>
            </a:fld>
            <a:endParaRPr kumimoji="1" lang="ja-JP" altLang="en-US"/>
          </a:p>
        </p:txBody>
      </p:sp>
    </p:spTree>
    <p:extLst>
      <p:ext uri="{BB962C8B-B14F-4D97-AF65-F5344CB8AC3E}">
        <p14:creationId xmlns:p14="http://schemas.microsoft.com/office/powerpoint/2010/main" val="3294324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E9BA568-AC2C-46D9-AAE4-091DE107EC8F}" type="datetimeFigureOut">
              <a:rPr kumimoji="1" lang="ja-JP" altLang="en-US" smtClean="0"/>
              <a:t>2017/12/5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EEA16BD-3C65-43F6-A4EB-EFD857F2FEA0}" type="slidenum">
              <a:rPr kumimoji="1" lang="ja-JP" altLang="en-US" smtClean="0"/>
              <a:t>‹#›</a:t>
            </a:fld>
            <a:endParaRPr kumimoji="1" lang="ja-JP" altLang="en-US"/>
          </a:p>
        </p:txBody>
      </p:sp>
    </p:spTree>
    <p:extLst>
      <p:ext uri="{BB962C8B-B14F-4D97-AF65-F5344CB8AC3E}">
        <p14:creationId xmlns:p14="http://schemas.microsoft.com/office/powerpoint/2010/main" val="6337906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E9BA568-AC2C-46D9-AAE4-091DE107EC8F}" type="datetimeFigureOut">
              <a:rPr kumimoji="1" lang="ja-JP" altLang="en-US" smtClean="0"/>
              <a:t>2017/12/5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EEA16BD-3C65-43F6-A4EB-EFD857F2FEA0}" type="slidenum">
              <a:rPr kumimoji="1" lang="ja-JP" altLang="en-US" smtClean="0"/>
              <a:t>‹#›</a:t>
            </a:fld>
            <a:endParaRPr kumimoji="1" lang="ja-JP" altLang="en-US"/>
          </a:p>
        </p:txBody>
      </p:sp>
    </p:spTree>
    <p:extLst>
      <p:ext uri="{BB962C8B-B14F-4D97-AF65-F5344CB8AC3E}">
        <p14:creationId xmlns:p14="http://schemas.microsoft.com/office/powerpoint/2010/main" val="21182152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image" Target="../media/image3.png"/><Relationship Id="rId3" Type="http://schemas.openxmlformats.org/officeDocument/2006/relationships/slideLayout" Target="../slideLayouts/slideLayout25.xml"/><Relationship Id="rId21" Type="http://schemas.openxmlformats.org/officeDocument/2006/relationships/image" Target="../media/image6.png"/><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image" Target="../media/image2.png"/><Relationship Id="rId2" Type="http://schemas.openxmlformats.org/officeDocument/2006/relationships/slideLayout" Target="../slideLayouts/slideLayout24.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heme" Target="../theme/theme3.xml"/><Relationship Id="rId10" Type="http://schemas.openxmlformats.org/officeDocument/2006/relationships/slideLayout" Target="../slideLayouts/slideLayout32.xml"/><Relationship Id="rId19" Type="http://schemas.openxmlformats.org/officeDocument/2006/relationships/image" Target="../media/image4.png"/><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image" Target="../media/image7.png"/></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slideLayout" Target="../slideLayouts/slideLayout39.xml"/><Relationship Id="rId7"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image" Target="../media/image9.jpg"/><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5.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9BA568-AC2C-46D9-AAE4-091DE107EC8F}" type="datetimeFigureOut">
              <a:rPr kumimoji="1" lang="ja-JP" altLang="en-US" smtClean="0"/>
              <a:t>2017/12/5</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EA16BD-3C65-43F6-A4EB-EFD857F2FEA0}" type="slidenum">
              <a:rPr kumimoji="1" lang="ja-JP" altLang="en-US" smtClean="0"/>
              <a:t>‹#›</a:t>
            </a:fld>
            <a:endParaRPr kumimoji="1" lang="ja-JP" altLang="en-US"/>
          </a:p>
        </p:txBody>
      </p:sp>
    </p:spTree>
    <p:extLst>
      <p:ext uri="{BB962C8B-B14F-4D97-AF65-F5344CB8AC3E}">
        <p14:creationId xmlns:p14="http://schemas.microsoft.com/office/powerpoint/2010/main" val="31457194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CD2713-7412-444B-B76F-76EC53249BEF}" type="datetimeFigureOut">
              <a:rPr kumimoji="1" lang="ja-JP" altLang="en-US" smtClean="0"/>
              <a:t>2017/12/5</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19B0CA-0584-4D54-9A2D-5D5EB5E355C8}" type="slidenum">
              <a:rPr kumimoji="1" lang="ja-JP" altLang="en-US" smtClean="0"/>
              <a:t>‹#›</a:t>
            </a:fld>
            <a:endParaRPr kumimoji="1" lang="ja-JP" altLang="en-US"/>
          </a:p>
        </p:txBody>
      </p:sp>
    </p:spTree>
    <p:extLst>
      <p:ext uri="{BB962C8B-B14F-4D97-AF65-F5344CB8AC3E}">
        <p14:creationId xmlns:p14="http://schemas.microsoft.com/office/powerpoint/2010/main" val="251111756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35" descr="Watermark"/>
          <p:cNvPicPr>
            <a:picLocks noChangeAspect="1" noChangeArrowheads="1"/>
          </p:cNvPicPr>
          <p:nvPr userDrawn="1"/>
        </p:nvPicPr>
        <p:blipFill>
          <a:blip r:embed="rId16">
            <a:extLst>
              <a:ext uri="{28A0092B-C50C-407E-A947-70E740481C1C}">
                <a14:useLocalDpi xmlns:a14="http://schemas.microsoft.com/office/drawing/2010/main" val="0"/>
              </a:ext>
            </a:extLst>
          </a:blip>
          <a:srcRect l="6723" b="12773"/>
          <a:stretch>
            <a:fillRect/>
          </a:stretch>
        </p:blipFill>
        <p:spPr bwMode="auto">
          <a:xfrm>
            <a:off x="0" y="685800"/>
            <a:ext cx="6467475" cy="604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6"/>
          <p:cNvSpPr>
            <a:spLocks noGrp="1" noChangeArrowheads="1"/>
          </p:cNvSpPr>
          <p:nvPr>
            <p:ph type="title"/>
          </p:nvPr>
        </p:nvSpPr>
        <p:spPr bwMode="auto">
          <a:xfrm>
            <a:off x="0" y="0"/>
            <a:ext cx="9144000" cy="1052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1" compatLnSpc="1">
            <a:prstTxWarp prst="textNoShape">
              <a:avLst/>
            </a:prstTxWarp>
          </a:bodyPr>
          <a:lstStyle/>
          <a:p>
            <a:pPr lvl="0"/>
            <a:r>
              <a:rPr lang="en-US" altLang="ko-KR"/>
              <a:t>Click to edit Master title style</a:t>
            </a:r>
          </a:p>
        </p:txBody>
      </p:sp>
      <p:sp>
        <p:nvSpPr>
          <p:cNvPr id="1028" name="Text Box 38"/>
          <p:cNvSpPr txBox="1">
            <a:spLocks noChangeArrowheads="1"/>
          </p:cNvSpPr>
          <p:nvPr userDrawn="1"/>
        </p:nvSpPr>
        <p:spPr bwMode="auto">
          <a:xfrm>
            <a:off x="7620000" y="6175375"/>
            <a:ext cx="1281113" cy="50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a:lnSpc>
                <a:spcPct val="90000"/>
              </a:lnSpc>
              <a:defRPr/>
            </a:pPr>
            <a:r>
              <a:rPr lang="en-US" sz="1000">
                <a:solidFill>
                  <a:schemeClr val="bg1"/>
                </a:solidFill>
                <a:latin typeface="Univers" pitchFamily="34" charset="0"/>
              </a:rPr>
              <a:t>International</a:t>
            </a:r>
            <a:br>
              <a:rPr lang="en-US" sz="1000">
                <a:solidFill>
                  <a:schemeClr val="bg1"/>
                </a:solidFill>
                <a:latin typeface="Univers" pitchFamily="34" charset="0"/>
              </a:rPr>
            </a:br>
            <a:r>
              <a:rPr lang="en-US" sz="1000">
                <a:solidFill>
                  <a:schemeClr val="bg1"/>
                </a:solidFill>
                <a:latin typeface="Univers" pitchFamily="34" charset="0"/>
              </a:rPr>
              <a:t>Telecommunication</a:t>
            </a:r>
            <a:br>
              <a:rPr lang="en-US" sz="1000">
                <a:solidFill>
                  <a:schemeClr val="bg1"/>
                </a:solidFill>
                <a:latin typeface="Univers" pitchFamily="34" charset="0"/>
              </a:rPr>
            </a:br>
            <a:r>
              <a:rPr lang="en-US" sz="1000">
                <a:solidFill>
                  <a:schemeClr val="bg1"/>
                </a:solidFill>
                <a:latin typeface="Univers" pitchFamily="34" charset="0"/>
              </a:rPr>
              <a:t>Union</a:t>
            </a:r>
          </a:p>
        </p:txBody>
      </p:sp>
      <p:sp>
        <p:nvSpPr>
          <p:cNvPr id="1029" name="Rectangle 41"/>
          <p:cNvSpPr>
            <a:spLocks noGrp="1" noChangeArrowheads="1"/>
          </p:cNvSpPr>
          <p:nvPr>
            <p:ph type="body" idx="1"/>
          </p:nvPr>
        </p:nvSpPr>
        <p:spPr bwMode="auto">
          <a:xfrm>
            <a:off x="457200" y="1052513"/>
            <a:ext cx="8229600" cy="464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p>
        </p:txBody>
      </p:sp>
      <p:sp>
        <p:nvSpPr>
          <p:cNvPr id="1030" name="Rectangle 43"/>
          <p:cNvSpPr>
            <a:spLocks noChangeArrowheads="1"/>
          </p:cNvSpPr>
          <p:nvPr/>
        </p:nvSpPr>
        <p:spPr bwMode="auto">
          <a:xfrm>
            <a:off x="7239000" y="6477000"/>
            <a:ext cx="1905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r" eaLnBrk="1" hangingPunct="1"/>
            <a:fld id="{426DFA06-0B9E-41FD-B11B-80BECBB03114}" type="slidenum">
              <a:rPr lang="fr-FR" altLang="ko-KR" sz="1200">
                <a:ea typeface="Gulim" panose="020B0600000101010101" pitchFamily="34" charset="-127"/>
              </a:rPr>
              <a:pPr algn="r" eaLnBrk="1" hangingPunct="1"/>
              <a:t>‹#›</a:t>
            </a:fld>
            <a:endParaRPr lang="fr-FR" altLang="ko-KR" sz="1200">
              <a:ea typeface="Gulim" panose="020B0600000101010101" pitchFamily="34" charset="-127"/>
            </a:endParaRPr>
          </a:p>
        </p:txBody>
      </p:sp>
      <p:sp>
        <p:nvSpPr>
          <p:cNvPr id="1031" name="Rectangle 45"/>
          <p:cNvSpPr>
            <a:spLocks noChangeArrowheads="1"/>
          </p:cNvSpPr>
          <p:nvPr userDrawn="1"/>
        </p:nvSpPr>
        <p:spPr bwMode="auto">
          <a:xfrm>
            <a:off x="1676400" y="5829300"/>
            <a:ext cx="6400800" cy="838200"/>
          </a:xfrm>
          <a:prstGeom prst="rect">
            <a:avLst/>
          </a:prstGeom>
          <a:noFill/>
          <a:ln w="38100">
            <a:solidFill>
              <a:srgbClr val="0066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marL="342900" indent="-342900">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algn="ctr" eaLnBrk="1" hangingPunct="1">
              <a:spcBef>
                <a:spcPct val="20000"/>
              </a:spcBef>
              <a:defRPr/>
            </a:pPr>
            <a:r>
              <a:rPr lang="en-GB" altLang="ko-KR" b="1">
                <a:solidFill>
                  <a:schemeClr val="accent2"/>
                </a:solidFill>
              </a:rPr>
              <a:t>ITU-T Study Group 17</a:t>
            </a:r>
          </a:p>
          <a:p>
            <a:pPr algn="ctr" eaLnBrk="1" hangingPunct="1">
              <a:defRPr/>
            </a:pPr>
            <a:r>
              <a:rPr lang="en-GB" altLang="ko-KR" sz="1400" b="1">
                <a:solidFill>
                  <a:schemeClr val="accent2"/>
                </a:solidFill>
              </a:rPr>
              <a:t>Security</a:t>
            </a:r>
          </a:p>
        </p:txBody>
      </p:sp>
      <p:pic>
        <p:nvPicPr>
          <p:cNvPr id="1032" name="Picture 49" descr="FB_02"/>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8172450" y="5792788"/>
            <a:ext cx="762000"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1"/>
          <p:cNvPicPr>
            <a:picLocks noChangeAspect="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133350" y="5862638"/>
            <a:ext cx="1447800" cy="76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511989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Lst>
  <p:txStyles>
    <p:titleStyle>
      <a:lvl1pPr algn="ctr" rtl="0" eaLnBrk="0" fontAlgn="base" hangingPunct="0">
        <a:spcBef>
          <a:spcPct val="0"/>
        </a:spcBef>
        <a:spcAft>
          <a:spcPct val="0"/>
        </a:spcAft>
        <a:defRPr sz="3600" b="1">
          <a:solidFill>
            <a:schemeClr val="bg2"/>
          </a:solidFill>
          <a:latin typeface="+mj-lt"/>
          <a:ea typeface="+mj-ea"/>
          <a:cs typeface="+mj-cs"/>
        </a:defRPr>
      </a:lvl1pPr>
      <a:lvl2pPr algn="ctr" rtl="0" eaLnBrk="0" fontAlgn="base" hangingPunct="0">
        <a:spcBef>
          <a:spcPct val="0"/>
        </a:spcBef>
        <a:spcAft>
          <a:spcPct val="0"/>
        </a:spcAft>
        <a:defRPr sz="3600" b="1">
          <a:solidFill>
            <a:schemeClr val="bg2"/>
          </a:solidFill>
          <a:latin typeface="Verdana" pitchFamily="34" charset="0"/>
        </a:defRPr>
      </a:lvl2pPr>
      <a:lvl3pPr algn="ctr" rtl="0" eaLnBrk="0" fontAlgn="base" hangingPunct="0">
        <a:spcBef>
          <a:spcPct val="0"/>
        </a:spcBef>
        <a:spcAft>
          <a:spcPct val="0"/>
        </a:spcAft>
        <a:defRPr sz="3600" b="1">
          <a:solidFill>
            <a:schemeClr val="bg2"/>
          </a:solidFill>
          <a:latin typeface="Verdana" pitchFamily="34" charset="0"/>
        </a:defRPr>
      </a:lvl3pPr>
      <a:lvl4pPr algn="ctr" rtl="0" eaLnBrk="0" fontAlgn="base" hangingPunct="0">
        <a:spcBef>
          <a:spcPct val="0"/>
        </a:spcBef>
        <a:spcAft>
          <a:spcPct val="0"/>
        </a:spcAft>
        <a:defRPr sz="3600" b="1">
          <a:solidFill>
            <a:schemeClr val="bg2"/>
          </a:solidFill>
          <a:latin typeface="Verdana" pitchFamily="34" charset="0"/>
        </a:defRPr>
      </a:lvl4pPr>
      <a:lvl5pPr algn="ctr" rtl="0" eaLnBrk="0" fontAlgn="base" hangingPunct="0">
        <a:spcBef>
          <a:spcPct val="0"/>
        </a:spcBef>
        <a:spcAft>
          <a:spcPct val="0"/>
        </a:spcAft>
        <a:defRPr sz="3600" b="1">
          <a:solidFill>
            <a:schemeClr val="bg2"/>
          </a:solidFill>
          <a:latin typeface="Verdana" pitchFamily="34" charset="0"/>
        </a:defRPr>
      </a:lvl5pPr>
      <a:lvl6pPr marL="457200" algn="ctr" rtl="0" eaLnBrk="0" fontAlgn="base" hangingPunct="0">
        <a:spcBef>
          <a:spcPct val="0"/>
        </a:spcBef>
        <a:spcAft>
          <a:spcPct val="0"/>
        </a:spcAft>
        <a:defRPr sz="3600" b="1">
          <a:solidFill>
            <a:schemeClr val="bg2"/>
          </a:solidFill>
          <a:latin typeface="Verdana" pitchFamily="34" charset="0"/>
        </a:defRPr>
      </a:lvl6pPr>
      <a:lvl7pPr marL="914400" algn="ctr" rtl="0" eaLnBrk="0" fontAlgn="base" hangingPunct="0">
        <a:spcBef>
          <a:spcPct val="0"/>
        </a:spcBef>
        <a:spcAft>
          <a:spcPct val="0"/>
        </a:spcAft>
        <a:defRPr sz="3600" b="1">
          <a:solidFill>
            <a:schemeClr val="bg2"/>
          </a:solidFill>
          <a:latin typeface="Verdana" pitchFamily="34" charset="0"/>
        </a:defRPr>
      </a:lvl7pPr>
      <a:lvl8pPr marL="1371600" algn="ctr" rtl="0" eaLnBrk="0" fontAlgn="base" hangingPunct="0">
        <a:spcBef>
          <a:spcPct val="0"/>
        </a:spcBef>
        <a:spcAft>
          <a:spcPct val="0"/>
        </a:spcAft>
        <a:defRPr sz="3600" b="1">
          <a:solidFill>
            <a:schemeClr val="bg2"/>
          </a:solidFill>
          <a:latin typeface="Verdana" pitchFamily="34" charset="0"/>
        </a:defRPr>
      </a:lvl8pPr>
      <a:lvl9pPr marL="1828800" algn="ctr" rtl="0" eaLnBrk="0" fontAlgn="base" hangingPunct="0">
        <a:spcBef>
          <a:spcPct val="0"/>
        </a:spcBef>
        <a:spcAft>
          <a:spcPct val="0"/>
        </a:spcAft>
        <a:defRPr sz="3600" b="1">
          <a:solidFill>
            <a:schemeClr val="bg2"/>
          </a:solidFill>
          <a:latin typeface="Verdana" pitchFamily="34" charset="0"/>
        </a:defRPr>
      </a:lvl9pPr>
    </p:titleStyle>
    <p:bodyStyle>
      <a:lvl1pPr marL="342900" indent="-342900" algn="l" rtl="0" eaLnBrk="0" fontAlgn="base" hangingPunct="0">
        <a:spcBef>
          <a:spcPct val="20000"/>
        </a:spcBef>
        <a:spcAft>
          <a:spcPct val="0"/>
        </a:spcAft>
        <a:buSzPct val="75000"/>
        <a:buBlip>
          <a:blip r:embed="rId19"/>
        </a:buBlip>
        <a:defRPr sz="2800">
          <a:solidFill>
            <a:schemeClr val="bg2"/>
          </a:solidFill>
          <a:latin typeface="+mn-lt"/>
          <a:ea typeface="+mn-ea"/>
          <a:cs typeface="+mn-cs"/>
        </a:defRPr>
      </a:lvl1pPr>
      <a:lvl2pPr marL="742950" indent="-285750" algn="l" rtl="0" eaLnBrk="0" fontAlgn="base" hangingPunct="0">
        <a:spcBef>
          <a:spcPct val="20000"/>
        </a:spcBef>
        <a:spcAft>
          <a:spcPct val="0"/>
        </a:spcAft>
        <a:buClr>
          <a:srgbClr val="FF0000"/>
        </a:buClr>
        <a:buSzPct val="70000"/>
        <a:buFont typeface="Verdana" panose="020B0604030504040204" pitchFamily="34" charset="0"/>
        <a:buChar char="–"/>
        <a:defRPr sz="2400">
          <a:solidFill>
            <a:schemeClr val="bg2"/>
          </a:solidFill>
          <a:latin typeface="+mn-lt"/>
        </a:defRPr>
      </a:lvl2pPr>
      <a:lvl3pPr marL="1143000" indent="-228600" algn="l" rtl="0" eaLnBrk="0" fontAlgn="base" hangingPunct="0">
        <a:spcBef>
          <a:spcPct val="20000"/>
        </a:spcBef>
        <a:spcAft>
          <a:spcPct val="0"/>
        </a:spcAft>
        <a:buSzPct val="60000"/>
        <a:buBlip>
          <a:blip r:embed="rId20"/>
        </a:buBlip>
        <a:defRPr sz="2000">
          <a:solidFill>
            <a:schemeClr val="bg2"/>
          </a:solidFill>
          <a:latin typeface="+mn-lt"/>
        </a:defRPr>
      </a:lvl3pPr>
      <a:lvl4pPr marL="1600200" indent="-228600" algn="l" rtl="0" eaLnBrk="0" fontAlgn="base" hangingPunct="0">
        <a:spcBef>
          <a:spcPct val="20000"/>
        </a:spcBef>
        <a:spcAft>
          <a:spcPct val="0"/>
        </a:spcAft>
        <a:buSzPct val="75000"/>
        <a:buBlip>
          <a:blip r:embed="rId21"/>
        </a:buBlip>
        <a:defRPr>
          <a:solidFill>
            <a:schemeClr val="bg2"/>
          </a:solidFill>
          <a:latin typeface="+mn-lt"/>
        </a:defRPr>
      </a:lvl4pPr>
      <a:lvl5pPr marL="2057400" indent="-228600" algn="l" rtl="0" eaLnBrk="0" fontAlgn="base" hangingPunct="0">
        <a:spcBef>
          <a:spcPct val="20000"/>
        </a:spcBef>
        <a:spcAft>
          <a:spcPct val="0"/>
        </a:spcAft>
        <a:buSzPct val="60000"/>
        <a:buFont typeface="ZapfDingbats BT" pitchFamily="18" charset="2"/>
        <a:buBlip>
          <a:blip r:embed="rId22"/>
        </a:buBlip>
        <a:defRPr>
          <a:solidFill>
            <a:schemeClr val="bg2"/>
          </a:solidFill>
          <a:latin typeface="+mn-lt"/>
        </a:defRPr>
      </a:lvl5pPr>
      <a:lvl6pPr marL="2514600" indent="-228600" algn="l" rtl="0" eaLnBrk="0" fontAlgn="base" hangingPunct="0">
        <a:spcBef>
          <a:spcPct val="20000"/>
        </a:spcBef>
        <a:spcAft>
          <a:spcPct val="0"/>
        </a:spcAft>
        <a:buSzPct val="60000"/>
        <a:buFont typeface="ZapfDingbats BT" pitchFamily="18" charset="2"/>
        <a:buBlip>
          <a:blip r:embed="rId22"/>
        </a:buBlip>
        <a:defRPr>
          <a:solidFill>
            <a:schemeClr val="bg2"/>
          </a:solidFill>
          <a:latin typeface="+mn-lt"/>
        </a:defRPr>
      </a:lvl6pPr>
      <a:lvl7pPr marL="2971800" indent="-228600" algn="l" rtl="0" eaLnBrk="0" fontAlgn="base" hangingPunct="0">
        <a:spcBef>
          <a:spcPct val="20000"/>
        </a:spcBef>
        <a:spcAft>
          <a:spcPct val="0"/>
        </a:spcAft>
        <a:buSzPct val="60000"/>
        <a:buFont typeface="ZapfDingbats BT" pitchFamily="18" charset="2"/>
        <a:buBlip>
          <a:blip r:embed="rId22"/>
        </a:buBlip>
        <a:defRPr>
          <a:solidFill>
            <a:schemeClr val="bg2"/>
          </a:solidFill>
          <a:latin typeface="+mn-lt"/>
        </a:defRPr>
      </a:lvl7pPr>
      <a:lvl8pPr marL="3429000" indent="-228600" algn="l" rtl="0" eaLnBrk="0" fontAlgn="base" hangingPunct="0">
        <a:spcBef>
          <a:spcPct val="20000"/>
        </a:spcBef>
        <a:spcAft>
          <a:spcPct val="0"/>
        </a:spcAft>
        <a:buSzPct val="60000"/>
        <a:buFont typeface="ZapfDingbats BT" pitchFamily="18" charset="2"/>
        <a:buBlip>
          <a:blip r:embed="rId22"/>
        </a:buBlip>
        <a:defRPr>
          <a:solidFill>
            <a:schemeClr val="bg2"/>
          </a:solidFill>
          <a:latin typeface="+mn-lt"/>
        </a:defRPr>
      </a:lvl8pPr>
      <a:lvl9pPr marL="3886200" indent="-228600" algn="l" rtl="0" eaLnBrk="0" fontAlgn="base" hangingPunct="0">
        <a:spcBef>
          <a:spcPct val="20000"/>
        </a:spcBef>
        <a:spcAft>
          <a:spcPct val="0"/>
        </a:spcAft>
        <a:buSzPct val="60000"/>
        <a:buFont typeface="ZapfDingbats BT" pitchFamily="18" charset="2"/>
        <a:buBlip>
          <a:blip r:embed="rId22"/>
        </a:buBlip>
        <a:defRPr>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テキスト プレースホルダ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kumimoji="1" lang="ja-JP" altLang="en-US" dirty="0"/>
              <a:t>マスタ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57" name="Rectangle 2"/>
          <p:cNvSpPr>
            <a:spLocks noGrp="1" noChangeArrowheads="1"/>
          </p:cNvSpPr>
          <p:nvPr>
            <p:ph type="title"/>
          </p:nvPr>
        </p:nvSpPr>
        <p:spPr bwMode="auto">
          <a:xfrm>
            <a:off x="457200" y="255594"/>
            <a:ext cx="8229600" cy="7778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dirty="0"/>
              <a:t>マスタ タイトルの書式設定</a:t>
            </a:r>
          </a:p>
        </p:txBody>
      </p:sp>
      <p:grpSp>
        <p:nvGrpSpPr>
          <p:cNvPr id="2" name="図形グループ 1"/>
          <p:cNvGrpSpPr/>
          <p:nvPr userDrawn="1"/>
        </p:nvGrpSpPr>
        <p:grpSpPr>
          <a:xfrm>
            <a:off x="315347" y="912334"/>
            <a:ext cx="8513309" cy="417267"/>
            <a:chOff x="333933" y="684250"/>
            <a:chExt cx="8513309" cy="312950"/>
          </a:xfrm>
        </p:grpSpPr>
        <p:sp>
          <p:nvSpPr>
            <p:cNvPr id="51" name="Line 8"/>
            <p:cNvSpPr>
              <a:spLocks noChangeShapeType="1"/>
            </p:cNvSpPr>
            <p:nvPr userDrawn="1"/>
          </p:nvSpPr>
          <p:spPr bwMode="auto">
            <a:xfrm>
              <a:off x="433490" y="789385"/>
              <a:ext cx="8351837" cy="0"/>
            </a:xfrm>
            <a:prstGeom prst="line">
              <a:avLst/>
            </a:prstGeom>
            <a:noFill/>
            <a:ln w="28575">
              <a:solidFill>
                <a:srgbClr val="0E3092"/>
              </a:solidFill>
              <a:round/>
              <a:headEnd/>
              <a:tailEnd/>
            </a:ln>
            <a:effectLst/>
          </p:spPr>
          <p:txBody>
            <a:bodyPr/>
            <a:lstStyle/>
            <a:p>
              <a:pPr>
                <a:defRPr/>
              </a:pPr>
              <a:endParaRPr lang="ja-JP" altLang="en-US" sz="1200">
                <a:solidFill>
                  <a:srgbClr val="000000"/>
                </a:solidFill>
                <a:latin typeface="Tahoma" pitchFamily="-16" charset="0"/>
                <a:ea typeface="ＭＳ Ｐゴシック" pitchFamily="-16" charset="-128"/>
              </a:endParaRPr>
            </a:p>
          </p:txBody>
        </p:sp>
        <p:sp>
          <p:nvSpPr>
            <p:cNvPr id="52" name="Line 9"/>
            <p:cNvSpPr>
              <a:spLocks noChangeShapeType="1"/>
            </p:cNvSpPr>
            <p:nvPr userDrawn="1"/>
          </p:nvSpPr>
          <p:spPr bwMode="auto">
            <a:xfrm>
              <a:off x="360455" y="864000"/>
              <a:ext cx="8424862" cy="0"/>
            </a:xfrm>
            <a:prstGeom prst="line">
              <a:avLst/>
            </a:prstGeom>
            <a:noFill/>
            <a:ln w="57150">
              <a:solidFill>
                <a:srgbClr val="0E3092"/>
              </a:solidFill>
              <a:round/>
              <a:headEnd/>
              <a:tailEnd/>
            </a:ln>
            <a:effectLst/>
          </p:spPr>
          <p:txBody>
            <a:bodyPr/>
            <a:lstStyle/>
            <a:p>
              <a:pPr>
                <a:defRPr/>
              </a:pPr>
              <a:endParaRPr lang="ja-JP" altLang="en-US" sz="1200">
                <a:solidFill>
                  <a:srgbClr val="000000"/>
                </a:solidFill>
                <a:latin typeface="Tahoma" pitchFamily="-16" charset="0"/>
                <a:ea typeface="ＭＳ Ｐゴシック" pitchFamily="-16" charset="-128"/>
              </a:endParaRPr>
            </a:p>
          </p:txBody>
        </p:sp>
        <p:sp>
          <p:nvSpPr>
            <p:cNvPr id="54" name="Rectangle 11"/>
            <p:cNvSpPr>
              <a:spLocks noChangeArrowheads="1"/>
            </p:cNvSpPr>
            <p:nvPr userDrawn="1"/>
          </p:nvSpPr>
          <p:spPr bwMode="auto">
            <a:xfrm rot="2121929">
              <a:off x="8758869" y="684250"/>
              <a:ext cx="88373" cy="312950"/>
            </a:xfrm>
            <a:prstGeom prst="rect">
              <a:avLst/>
            </a:prstGeom>
            <a:solidFill>
              <a:schemeClr val="bg1"/>
            </a:solidFill>
            <a:ln w="9525">
              <a:noFill/>
              <a:miter lim="800000"/>
              <a:headEnd/>
              <a:tailEnd/>
            </a:ln>
            <a:effectLst/>
          </p:spPr>
          <p:txBody>
            <a:bodyPr wrap="none" anchor="ctr"/>
            <a:lstStyle/>
            <a:p>
              <a:pPr>
                <a:defRPr/>
              </a:pPr>
              <a:endParaRPr lang="ja-JP" altLang="en-US" sz="1200">
                <a:solidFill>
                  <a:srgbClr val="000000"/>
                </a:solidFill>
                <a:latin typeface="Tahoma" pitchFamily="-16" charset="0"/>
                <a:ea typeface="ＭＳ Ｐゴシック" pitchFamily="-16" charset="-128"/>
              </a:endParaRPr>
            </a:p>
          </p:txBody>
        </p:sp>
        <p:sp>
          <p:nvSpPr>
            <p:cNvPr id="17" name="Rectangle 11"/>
            <p:cNvSpPr>
              <a:spLocks noChangeArrowheads="1"/>
            </p:cNvSpPr>
            <p:nvPr userDrawn="1"/>
          </p:nvSpPr>
          <p:spPr bwMode="auto">
            <a:xfrm rot="2121929">
              <a:off x="333933" y="684250"/>
              <a:ext cx="88373" cy="312950"/>
            </a:xfrm>
            <a:prstGeom prst="rect">
              <a:avLst/>
            </a:prstGeom>
            <a:solidFill>
              <a:schemeClr val="bg1"/>
            </a:solidFill>
            <a:ln w="9525">
              <a:noFill/>
              <a:miter lim="800000"/>
              <a:headEnd/>
              <a:tailEnd/>
            </a:ln>
            <a:effectLst/>
          </p:spPr>
          <p:txBody>
            <a:bodyPr wrap="none" anchor="ctr"/>
            <a:lstStyle/>
            <a:p>
              <a:pPr>
                <a:defRPr/>
              </a:pPr>
              <a:endParaRPr lang="ja-JP" altLang="en-US" sz="1200">
                <a:solidFill>
                  <a:srgbClr val="000000"/>
                </a:solidFill>
                <a:latin typeface="Tahoma" pitchFamily="-16" charset="0"/>
                <a:ea typeface="ＭＳ Ｐゴシック" pitchFamily="-16" charset="-128"/>
              </a:endParaRPr>
            </a:p>
          </p:txBody>
        </p:sp>
      </p:grpSp>
      <p:sp>
        <p:nvSpPr>
          <p:cNvPr id="26" name="Rectangle 5"/>
          <p:cNvSpPr>
            <a:spLocks noGrp="1" noChangeArrowheads="1"/>
          </p:cNvSpPr>
          <p:nvPr>
            <p:ph type="sldNum" sz="quarter" idx="4"/>
          </p:nvPr>
        </p:nvSpPr>
        <p:spPr>
          <a:xfrm>
            <a:off x="6948264" y="6021288"/>
            <a:ext cx="2133600" cy="476250"/>
          </a:xfrm>
          <a:prstGeom prst="rect">
            <a:avLst/>
          </a:prstGeom>
        </p:spPr>
        <p:txBody>
          <a:bodyPr anchor="ctr"/>
          <a:lstStyle>
            <a:lvl1pPr algn="r">
              <a:defRPr sz="1050" smtClean="0"/>
            </a:lvl1pPr>
          </a:lstStyle>
          <a:p>
            <a:pPr>
              <a:defRPr/>
            </a:pPr>
            <a:fld id="{E56A3479-2C33-4F4E-BF59-1E1FEB6E8E2D}" type="slidenum">
              <a:rPr lang="en-US" altLang="ja-JP" smtClean="0">
                <a:solidFill>
                  <a:srgbClr val="000000"/>
                </a:solidFill>
                <a:latin typeface="Arial"/>
              </a:rPr>
              <a:pPr>
                <a:defRPr/>
              </a:pPr>
              <a:t>‹#›</a:t>
            </a:fld>
            <a:endParaRPr lang="en-US" altLang="ja-JP" dirty="0">
              <a:solidFill>
                <a:srgbClr val="000000"/>
              </a:solidFill>
              <a:latin typeface="Arial"/>
            </a:endParaRPr>
          </a:p>
        </p:txBody>
      </p:sp>
      <p:sp>
        <p:nvSpPr>
          <p:cNvPr id="27" name="テキスト ボックス 26"/>
          <p:cNvSpPr txBox="1"/>
          <p:nvPr userDrawn="1"/>
        </p:nvSpPr>
        <p:spPr>
          <a:xfrm>
            <a:off x="7272510" y="6316748"/>
            <a:ext cx="865493" cy="369332"/>
          </a:xfrm>
          <a:prstGeom prst="rect">
            <a:avLst/>
          </a:prstGeom>
          <a:noFill/>
        </p:spPr>
        <p:txBody>
          <a:bodyPr wrap="none" rtlCol="0">
            <a:spAutoFit/>
          </a:bodyPr>
          <a:lstStyle/>
          <a:p>
            <a:r>
              <a:rPr kumimoji="1" lang="en-US" altLang="ja-JP" sz="1800" b="0" dirty="0">
                <a:solidFill>
                  <a:srgbClr val="004EA2"/>
                </a:solidFill>
                <a:effectLst>
                  <a:outerShdw dist="25400" dir="2700000" algn="tl" rotWithShape="0">
                    <a:srgbClr val="0081CC">
                      <a:alpha val="43000"/>
                    </a:srgbClr>
                  </a:outerShdw>
                </a:effectLst>
                <a:latin typeface="nicter"/>
                <a:cs typeface="nicter"/>
              </a:rPr>
              <a:t>NICTER</a:t>
            </a:r>
            <a:endParaRPr kumimoji="1" lang="ja-JP" altLang="en-US" sz="1800" b="0" dirty="0">
              <a:solidFill>
                <a:srgbClr val="004EA2"/>
              </a:solidFill>
              <a:effectLst>
                <a:outerShdw dist="25400" dir="2700000" algn="tl" rotWithShape="0">
                  <a:srgbClr val="0081CC">
                    <a:alpha val="43000"/>
                  </a:srgbClr>
                </a:outerShdw>
              </a:effectLst>
              <a:latin typeface="nicter"/>
              <a:cs typeface="nicter"/>
            </a:endParaRPr>
          </a:p>
        </p:txBody>
      </p:sp>
      <p:sp>
        <p:nvSpPr>
          <p:cNvPr id="28" name="テキスト ボックス 27"/>
          <p:cNvSpPr txBox="1"/>
          <p:nvPr userDrawn="1"/>
        </p:nvSpPr>
        <p:spPr>
          <a:xfrm>
            <a:off x="7272510" y="6693849"/>
            <a:ext cx="1890000" cy="156325"/>
          </a:xfrm>
          <a:prstGeom prst="rect">
            <a:avLst/>
          </a:prstGeom>
          <a:noFill/>
        </p:spPr>
        <p:txBody>
          <a:bodyPr wrap="square" rtlCol="0">
            <a:spAutoFit/>
          </a:bodyPr>
          <a:lstStyle/>
          <a:p>
            <a:pPr>
              <a:lnSpc>
                <a:spcPct val="100000"/>
              </a:lnSpc>
            </a:pPr>
            <a:r>
              <a:rPr kumimoji="1" lang="en-US" altLang="ja-JP" sz="416" b="1" dirty="0">
                <a:solidFill>
                  <a:srgbClr val="004EA2"/>
                </a:solidFill>
                <a:effectLst/>
                <a:latin typeface="Arial"/>
                <a:cs typeface="Arial"/>
              </a:rPr>
              <a:t>Network Incident</a:t>
            </a:r>
            <a:r>
              <a:rPr kumimoji="1" lang="en-US" altLang="ja-JP" sz="416" b="1" baseline="0" dirty="0">
                <a:solidFill>
                  <a:srgbClr val="004EA2"/>
                </a:solidFill>
                <a:effectLst/>
                <a:latin typeface="Arial"/>
                <a:cs typeface="Arial"/>
              </a:rPr>
              <a:t> </a:t>
            </a:r>
            <a:r>
              <a:rPr kumimoji="1" lang="en-US" altLang="ja-JP" sz="416" b="1" dirty="0">
                <a:solidFill>
                  <a:srgbClr val="004EA2"/>
                </a:solidFill>
                <a:effectLst/>
                <a:latin typeface="Arial"/>
                <a:cs typeface="Arial"/>
              </a:rPr>
              <a:t>analysis Center</a:t>
            </a:r>
            <a:r>
              <a:rPr kumimoji="1" lang="en-US" altLang="ja-JP" sz="416" b="1" baseline="0" dirty="0">
                <a:solidFill>
                  <a:srgbClr val="004EA2"/>
                </a:solidFill>
                <a:effectLst/>
                <a:latin typeface="Arial"/>
                <a:cs typeface="Arial"/>
              </a:rPr>
              <a:t> </a:t>
            </a:r>
            <a:r>
              <a:rPr kumimoji="1" lang="en-US" altLang="ja-JP" sz="416" b="1" dirty="0">
                <a:solidFill>
                  <a:srgbClr val="004EA2"/>
                </a:solidFill>
                <a:effectLst/>
                <a:latin typeface="Arial"/>
                <a:cs typeface="Arial"/>
              </a:rPr>
              <a:t>for</a:t>
            </a:r>
            <a:r>
              <a:rPr kumimoji="1" lang="en-US" altLang="ja-JP" sz="416" b="1" baseline="0" dirty="0">
                <a:solidFill>
                  <a:srgbClr val="004EA2"/>
                </a:solidFill>
                <a:effectLst/>
                <a:latin typeface="Arial"/>
                <a:cs typeface="Arial"/>
              </a:rPr>
              <a:t> Tactical Emergency Response</a:t>
            </a:r>
            <a:endParaRPr kumimoji="1" lang="ja-JP" altLang="en-US" sz="416" b="1" dirty="0">
              <a:solidFill>
                <a:srgbClr val="004EA2"/>
              </a:solidFill>
              <a:effectLst/>
              <a:latin typeface="Arial"/>
              <a:cs typeface="Arial"/>
            </a:endParaRPr>
          </a:p>
        </p:txBody>
      </p:sp>
      <p:pic>
        <p:nvPicPr>
          <p:cNvPr id="29" name="図 28"/>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35496" y="6201877"/>
            <a:ext cx="1077653" cy="64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4759136"/>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6" r:id="rId6"/>
  </p:sldLayoutIdLst>
  <p:hf hdr="0" ftr="0" dt="0"/>
  <p:txStyles>
    <p:titleStyle>
      <a:lvl1pPr algn="ctr" defTabSz="685749" rtl="0" eaLnBrk="1" latinLnBrk="0" hangingPunct="1">
        <a:spcBef>
          <a:spcPct val="0"/>
        </a:spcBef>
        <a:buNone/>
        <a:defRPr kumimoji="1" sz="2700" b="1" i="0" kern="1200">
          <a:solidFill>
            <a:schemeClr val="tx1"/>
          </a:solidFill>
          <a:latin typeface="Arial"/>
          <a:ea typeface="ヒラギノ角ゴ ProN W6"/>
          <a:cs typeface="Arial"/>
        </a:defRPr>
      </a:lvl1pPr>
    </p:titleStyle>
    <p:bodyStyle>
      <a:lvl1pPr marL="257156" indent="-257156" algn="l" defTabSz="685749" rtl="0" eaLnBrk="1" latinLnBrk="0" hangingPunct="1">
        <a:spcBef>
          <a:spcPct val="20000"/>
        </a:spcBef>
        <a:buFont typeface="Arial" pitchFamily="34" charset="0"/>
        <a:buChar char="•"/>
        <a:defRPr kumimoji="1" sz="2400" b="1" i="0" kern="1200">
          <a:solidFill>
            <a:schemeClr val="tx1"/>
          </a:solidFill>
          <a:latin typeface="Arial"/>
          <a:ea typeface="ヒラギノ角ゴ ProN W6"/>
          <a:cs typeface="Arial"/>
        </a:defRPr>
      </a:lvl1pPr>
      <a:lvl2pPr marL="557171" indent="-214298" algn="l" defTabSz="685749" rtl="0" eaLnBrk="1" latinLnBrk="0" hangingPunct="1">
        <a:spcBef>
          <a:spcPct val="20000"/>
        </a:spcBef>
        <a:buFont typeface="Arial" pitchFamily="34" charset="0"/>
        <a:buChar char="–"/>
        <a:defRPr kumimoji="1" sz="2100" b="1" i="0" kern="1200">
          <a:solidFill>
            <a:schemeClr val="tx1"/>
          </a:solidFill>
          <a:latin typeface="Arial"/>
          <a:ea typeface="ヒラギノ角ゴ ProN W6"/>
          <a:cs typeface="Arial"/>
        </a:defRPr>
      </a:lvl2pPr>
      <a:lvl3pPr marL="857186" indent="-171438" algn="l" defTabSz="685749" rtl="0" eaLnBrk="1" latinLnBrk="0" hangingPunct="1">
        <a:spcBef>
          <a:spcPct val="20000"/>
        </a:spcBef>
        <a:buFont typeface="Arial" pitchFamily="34" charset="0"/>
        <a:buChar char="•"/>
        <a:defRPr kumimoji="1" sz="1800" b="1" i="0" kern="1200">
          <a:solidFill>
            <a:schemeClr val="tx1"/>
          </a:solidFill>
          <a:latin typeface="Arial"/>
          <a:ea typeface="ヒラギノ角ゴ ProN W6"/>
          <a:cs typeface="Arial"/>
        </a:defRPr>
      </a:lvl3pPr>
      <a:lvl4pPr marL="1200060" indent="-171438" algn="l" defTabSz="685749" rtl="0" eaLnBrk="1" latinLnBrk="0" hangingPunct="1">
        <a:spcBef>
          <a:spcPct val="20000"/>
        </a:spcBef>
        <a:buFont typeface="Arial" pitchFamily="34" charset="0"/>
        <a:buChar char="–"/>
        <a:defRPr kumimoji="1" sz="1500" b="1" i="0" kern="1200">
          <a:solidFill>
            <a:schemeClr val="tx1"/>
          </a:solidFill>
          <a:latin typeface="Arial"/>
          <a:ea typeface="ヒラギノ角ゴ ProN W6"/>
          <a:cs typeface="Arial"/>
        </a:defRPr>
      </a:lvl4pPr>
      <a:lvl5pPr marL="1542935" indent="-171438" algn="l" defTabSz="685749" rtl="0" eaLnBrk="1" latinLnBrk="0" hangingPunct="1">
        <a:spcBef>
          <a:spcPct val="20000"/>
        </a:spcBef>
        <a:buFont typeface="Arial" pitchFamily="34" charset="0"/>
        <a:buChar char="»"/>
        <a:defRPr kumimoji="1" sz="1500" b="1" i="0" kern="1200">
          <a:solidFill>
            <a:schemeClr val="tx1"/>
          </a:solidFill>
          <a:latin typeface="Arial"/>
          <a:ea typeface="ヒラギノ角ゴ ProN W6"/>
          <a:cs typeface="Arial"/>
        </a:defRPr>
      </a:lvl5pPr>
      <a:lvl6pPr marL="1885809" indent="-171438" algn="l" defTabSz="685749" rtl="0" eaLnBrk="1" latinLnBrk="0" hangingPunct="1">
        <a:spcBef>
          <a:spcPct val="20000"/>
        </a:spcBef>
        <a:buFont typeface="Arial" pitchFamily="34" charset="0"/>
        <a:buChar char="•"/>
        <a:defRPr kumimoji="1" sz="1500" kern="1200">
          <a:solidFill>
            <a:schemeClr val="tx1"/>
          </a:solidFill>
          <a:latin typeface="+mn-lt"/>
          <a:ea typeface="+mn-ea"/>
          <a:cs typeface="+mn-cs"/>
        </a:defRPr>
      </a:lvl6pPr>
      <a:lvl7pPr marL="2228684" indent="-171438" algn="l" defTabSz="685749" rtl="0" eaLnBrk="1" latinLnBrk="0" hangingPunct="1">
        <a:spcBef>
          <a:spcPct val="20000"/>
        </a:spcBef>
        <a:buFont typeface="Arial" pitchFamily="34" charset="0"/>
        <a:buChar char="•"/>
        <a:defRPr kumimoji="1" sz="1500" kern="1200">
          <a:solidFill>
            <a:schemeClr val="tx1"/>
          </a:solidFill>
          <a:latin typeface="+mn-lt"/>
          <a:ea typeface="+mn-ea"/>
          <a:cs typeface="+mn-cs"/>
        </a:defRPr>
      </a:lvl7pPr>
      <a:lvl8pPr marL="2571558" indent="-171438" algn="l" defTabSz="685749" rtl="0" eaLnBrk="1" latinLnBrk="0" hangingPunct="1">
        <a:spcBef>
          <a:spcPct val="20000"/>
        </a:spcBef>
        <a:buFont typeface="Arial" pitchFamily="34" charset="0"/>
        <a:buChar char="•"/>
        <a:defRPr kumimoji="1" sz="1500" kern="1200">
          <a:solidFill>
            <a:schemeClr val="tx1"/>
          </a:solidFill>
          <a:latin typeface="+mn-lt"/>
          <a:ea typeface="+mn-ea"/>
          <a:cs typeface="+mn-cs"/>
        </a:defRPr>
      </a:lvl8pPr>
      <a:lvl9pPr marL="2914433" indent="-171438" algn="l" defTabSz="685749" rtl="0" eaLnBrk="1" latinLnBrk="0" hangingPunct="1">
        <a:spcBef>
          <a:spcPct val="20000"/>
        </a:spcBef>
        <a:buFont typeface="Arial" pitchFamily="34" charset="0"/>
        <a:buChar char="•"/>
        <a:defRPr kumimoji="1" sz="1500" kern="1200">
          <a:solidFill>
            <a:schemeClr val="tx1"/>
          </a:solidFill>
          <a:latin typeface="+mn-lt"/>
          <a:ea typeface="+mn-ea"/>
          <a:cs typeface="+mn-cs"/>
        </a:defRPr>
      </a:lvl9pPr>
    </p:bodyStyle>
    <p:otherStyle>
      <a:defPPr>
        <a:defRPr lang="ja-JP"/>
      </a:defPPr>
      <a:lvl1pPr marL="0" algn="l" defTabSz="685749" rtl="0" eaLnBrk="1" latinLnBrk="0" hangingPunct="1">
        <a:defRPr kumimoji="1" sz="1350" kern="1200">
          <a:solidFill>
            <a:schemeClr val="tx1"/>
          </a:solidFill>
          <a:latin typeface="+mn-lt"/>
          <a:ea typeface="+mn-ea"/>
          <a:cs typeface="+mn-cs"/>
        </a:defRPr>
      </a:lvl1pPr>
      <a:lvl2pPr marL="342875" algn="l" defTabSz="685749" rtl="0" eaLnBrk="1" latinLnBrk="0" hangingPunct="1">
        <a:defRPr kumimoji="1" sz="1350" kern="1200">
          <a:solidFill>
            <a:schemeClr val="tx1"/>
          </a:solidFill>
          <a:latin typeface="+mn-lt"/>
          <a:ea typeface="+mn-ea"/>
          <a:cs typeface="+mn-cs"/>
        </a:defRPr>
      </a:lvl2pPr>
      <a:lvl3pPr marL="685749" algn="l" defTabSz="685749" rtl="0" eaLnBrk="1" latinLnBrk="0" hangingPunct="1">
        <a:defRPr kumimoji="1" sz="1350" kern="1200">
          <a:solidFill>
            <a:schemeClr val="tx1"/>
          </a:solidFill>
          <a:latin typeface="+mn-lt"/>
          <a:ea typeface="+mn-ea"/>
          <a:cs typeface="+mn-cs"/>
        </a:defRPr>
      </a:lvl3pPr>
      <a:lvl4pPr marL="1028624" algn="l" defTabSz="685749" rtl="0" eaLnBrk="1" latinLnBrk="0" hangingPunct="1">
        <a:defRPr kumimoji="1" sz="1350" kern="1200">
          <a:solidFill>
            <a:schemeClr val="tx1"/>
          </a:solidFill>
          <a:latin typeface="+mn-lt"/>
          <a:ea typeface="+mn-ea"/>
          <a:cs typeface="+mn-cs"/>
        </a:defRPr>
      </a:lvl4pPr>
      <a:lvl5pPr marL="1371498" algn="l" defTabSz="685749" rtl="0" eaLnBrk="1" latinLnBrk="0" hangingPunct="1">
        <a:defRPr kumimoji="1" sz="1350" kern="1200">
          <a:solidFill>
            <a:schemeClr val="tx1"/>
          </a:solidFill>
          <a:latin typeface="+mn-lt"/>
          <a:ea typeface="+mn-ea"/>
          <a:cs typeface="+mn-cs"/>
        </a:defRPr>
      </a:lvl5pPr>
      <a:lvl6pPr marL="1714373" algn="l" defTabSz="685749" rtl="0" eaLnBrk="1" latinLnBrk="0" hangingPunct="1">
        <a:defRPr kumimoji="1" sz="1350" kern="1200">
          <a:solidFill>
            <a:schemeClr val="tx1"/>
          </a:solidFill>
          <a:latin typeface="+mn-lt"/>
          <a:ea typeface="+mn-ea"/>
          <a:cs typeface="+mn-cs"/>
        </a:defRPr>
      </a:lvl6pPr>
      <a:lvl7pPr marL="2057246" algn="l" defTabSz="685749" rtl="0" eaLnBrk="1" latinLnBrk="0" hangingPunct="1">
        <a:defRPr kumimoji="1" sz="1350" kern="1200">
          <a:solidFill>
            <a:schemeClr val="tx1"/>
          </a:solidFill>
          <a:latin typeface="+mn-lt"/>
          <a:ea typeface="+mn-ea"/>
          <a:cs typeface="+mn-cs"/>
        </a:defRPr>
      </a:lvl7pPr>
      <a:lvl8pPr marL="2400120" algn="l" defTabSz="685749" rtl="0" eaLnBrk="1" latinLnBrk="0" hangingPunct="1">
        <a:defRPr kumimoji="1" sz="1350" kern="1200">
          <a:solidFill>
            <a:schemeClr val="tx1"/>
          </a:solidFill>
          <a:latin typeface="+mn-lt"/>
          <a:ea typeface="+mn-ea"/>
          <a:cs typeface="+mn-cs"/>
        </a:defRPr>
      </a:lvl8pPr>
      <a:lvl9pPr marL="2742995" algn="l" defTabSz="685749" rtl="0" eaLnBrk="1" latinLnBrk="0" hangingPunct="1">
        <a:defRPr kumimoji="1"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570972"/>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968500"/>
            <a:ext cx="8229600" cy="383116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3505200" y="6176433"/>
            <a:ext cx="2133600" cy="365125"/>
          </a:xfrm>
          <a:prstGeom prst="rect">
            <a:avLst/>
          </a:prstGeom>
        </p:spPr>
        <p:txBody>
          <a:bodyPr vert="horz" lIns="91440" tIns="45720" rIns="91440" bIns="45720" rtlCol="0" anchor="ctr"/>
          <a:lstStyle>
            <a:lvl1pPr algn="ctr">
              <a:defRPr sz="1200">
                <a:solidFill>
                  <a:schemeClr val="accent1">
                    <a:lumMod val="60000"/>
                    <a:lumOff val="40000"/>
                  </a:schemeClr>
                </a:solidFill>
              </a:defRPr>
            </a:lvl1pPr>
          </a:lstStyle>
          <a:p>
            <a:fld id="{283C63E4-F9BE-C24A-B4FF-309EB18BA564}" type="slidenum">
              <a:rPr lang="en-US" smtClean="0"/>
              <a:pPr/>
              <a:t>‹#›</a:t>
            </a:fld>
            <a:endParaRPr lang="en-US" dirty="0"/>
          </a:p>
        </p:txBody>
      </p:sp>
    </p:spTree>
    <p:extLst>
      <p:ext uri="{BB962C8B-B14F-4D97-AF65-F5344CB8AC3E}">
        <p14:creationId xmlns:p14="http://schemas.microsoft.com/office/powerpoint/2010/main" val="3658423505"/>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xStyles>
    <p:titleStyle>
      <a:lvl1pPr algn="ctr" defTabSz="457200" rtl="0" eaLnBrk="1" latinLnBrk="0" hangingPunct="1">
        <a:spcBef>
          <a:spcPct val="0"/>
        </a:spcBef>
        <a:buNone/>
        <a:defRPr sz="4400" b="1" i="0" kern="1200">
          <a:solidFill>
            <a:schemeClr val="tx2">
              <a:lumMod val="60000"/>
              <a:lumOff val="40000"/>
            </a:schemeClr>
          </a:solidFill>
          <a:latin typeface="Calibri"/>
          <a:ea typeface="+mj-ea"/>
          <a:cs typeface="Calibri"/>
        </a:defRPr>
      </a:lvl1pPr>
    </p:titleStyle>
    <p:body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2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6CE6E8E-0C47-4B89-8204-4FB13CED74D5}"/>
              </a:ext>
            </a:extLst>
          </p:cNvPr>
          <p:cNvSpPr>
            <a:spLocks noGrp="1"/>
          </p:cNvSpPr>
          <p:nvPr>
            <p:ph type="ctrTitle"/>
          </p:nvPr>
        </p:nvSpPr>
        <p:spPr/>
        <p:txBody>
          <a:bodyPr/>
          <a:lstStyle/>
          <a:p>
            <a:r>
              <a:rPr kumimoji="1" lang="en-US" altLang="ja-JP" dirty="0">
                <a:latin typeface="Arial Black" panose="020B0A04020102020204" pitchFamily="34" charset="0"/>
              </a:rPr>
              <a:t>ITU-T SG17 updates</a:t>
            </a:r>
            <a:endParaRPr kumimoji="1" lang="ja-JP" altLang="en-US" dirty="0">
              <a:latin typeface="Arial Black" panose="020B0A04020102020204" pitchFamily="34" charset="0"/>
            </a:endParaRPr>
          </a:p>
        </p:txBody>
      </p:sp>
      <p:sp>
        <p:nvSpPr>
          <p:cNvPr id="3" name="サブタイトル 2">
            <a:extLst>
              <a:ext uri="{FF2B5EF4-FFF2-40B4-BE49-F238E27FC236}">
                <a16:creationId xmlns:a16="http://schemas.microsoft.com/office/drawing/2014/main" id="{8A726B6E-37EB-44B4-9A34-DEC6710D94E1}"/>
              </a:ext>
            </a:extLst>
          </p:cNvPr>
          <p:cNvSpPr>
            <a:spLocks noGrp="1"/>
          </p:cNvSpPr>
          <p:nvPr>
            <p:ph type="subTitle" idx="1"/>
          </p:nvPr>
        </p:nvSpPr>
        <p:spPr>
          <a:xfrm>
            <a:off x="1288774" y="4505738"/>
            <a:ext cx="6858000" cy="1335157"/>
          </a:xfrm>
        </p:spPr>
        <p:txBody>
          <a:bodyPr/>
          <a:lstStyle/>
          <a:p>
            <a:r>
              <a:rPr kumimoji="1" lang="en-US" altLang="ja-JP" dirty="0">
                <a:latin typeface="Arial Black" panose="020B0A04020102020204" pitchFamily="34" charset="0"/>
              </a:rPr>
              <a:t>Koji Nakao</a:t>
            </a:r>
          </a:p>
          <a:p>
            <a:r>
              <a:rPr lang="en-US" altLang="ja-JP" dirty="0">
                <a:latin typeface="Arial Black" panose="020B0A04020102020204" pitchFamily="34" charset="0"/>
              </a:rPr>
              <a:t>WP2/17 Chair of ITU-T SG17</a:t>
            </a:r>
          </a:p>
          <a:p>
            <a:r>
              <a:rPr kumimoji="1" lang="en-US" altLang="ja-JP" dirty="0">
                <a:latin typeface="Arial Black" panose="020B0A04020102020204" pitchFamily="34" charset="0"/>
              </a:rPr>
              <a:t>Liaison Officer of Q13/17</a:t>
            </a:r>
            <a:endParaRPr kumimoji="1" lang="ja-JP" altLang="en-US" dirty="0">
              <a:latin typeface="Arial Black" panose="020B0A04020102020204" pitchFamily="34" charset="0"/>
            </a:endParaRPr>
          </a:p>
        </p:txBody>
      </p:sp>
    </p:spTree>
    <p:extLst>
      <p:ext uri="{BB962C8B-B14F-4D97-AF65-F5344CB8AC3E}">
        <p14:creationId xmlns:p14="http://schemas.microsoft.com/office/powerpoint/2010/main" val="37816649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01A970F7-1897-41C7-BAAC-E31D8A65B4A0}"/>
              </a:ext>
            </a:extLst>
          </p:cNvPr>
          <p:cNvSpPr/>
          <p:nvPr/>
        </p:nvSpPr>
        <p:spPr bwMode="auto">
          <a:xfrm>
            <a:off x="341194" y="2498529"/>
            <a:ext cx="8345606" cy="3195833"/>
          </a:xfrm>
          <a:prstGeom prst="rect">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ja-JP" altLang="en-US" sz="2400" b="0" i="0" u="none" strike="noStrike" kern="1200" cap="none" spc="0" normalizeH="0" baseline="0" noProof="0">
              <a:ln>
                <a:noFill/>
              </a:ln>
              <a:solidFill>
                <a:srgbClr val="000000"/>
              </a:solidFill>
              <a:effectLst/>
              <a:uLnTx/>
              <a:uFillTx/>
              <a:latin typeface="Verdana" pitchFamily="34" charset="0"/>
              <a:ea typeface="+mn-ea"/>
              <a:cs typeface="+mn-cs"/>
            </a:endParaRPr>
          </a:p>
        </p:txBody>
      </p:sp>
      <p:sp>
        <p:nvSpPr>
          <p:cNvPr id="2" name="タイトル 1">
            <a:extLst>
              <a:ext uri="{FF2B5EF4-FFF2-40B4-BE49-F238E27FC236}">
                <a16:creationId xmlns:a16="http://schemas.microsoft.com/office/drawing/2014/main" id="{E8BFA4CC-49A9-48DA-883B-BF60DB9459DF}"/>
              </a:ext>
            </a:extLst>
          </p:cNvPr>
          <p:cNvSpPr>
            <a:spLocks noGrp="1"/>
          </p:cNvSpPr>
          <p:nvPr>
            <p:ph type="title"/>
          </p:nvPr>
        </p:nvSpPr>
        <p:spPr/>
        <p:txBody>
          <a:bodyPr/>
          <a:lstStyle/>
          <a:p>
            <a:r>
              <a:rPr lang="en-GB" altLang="ja-JP" dirty="0"/>
              <a:t>The following documents may be also categorized in area 2:</a:t>
            </a:r>
            <a:endParaRPr kumimoji="1" lang="ja-JP" altLang="en-US" dirty="0"/>
          </a:p>
        </p:txBody>
      </p:sp>
      <p:sp>
        <p:nvSpPr>
          <p:cNvPr id="3" name="コンテンツ プレースホルダー 2">
            <a:extLst>
              <a:ext uri="{FF2B5EF4-FFF2-40B4-BE49-F238E27FC236}">
                <a16:creationId xmlns:a16="http://schemas.microsoft.com/office/drawing/2014/main" id="{8FC5E47C-9482-4A08-B58A-1AE01F477651}"/>
              </a:ext>
            </a:extLst>
          </p:cNvPr>
          <p:cNvSpPr>
            <a:spLocks noGrp="1"/>
          </p:cNvSpPr>
          <p:nvPr>
            <p:ph idx="1"/>
          </p:nvPr>
        </p:nvSpPr>
        <p:spPr>
          <a:xfrm>
            <a:off x="457200" y="1338469"/>
            <a:ext cx="8229600" cy="4355893"/>
          </a:xfrm>
        </p:spPr>
        <p:txBody>
          <a:bodyPr/>
          <a:lstStyle/>
          <a:p>
            <a:pPr lvl="0"/>
            <a:r>
              <a:rPr lang="en-GB" altLang="ja-JP" sz="2400" dirty="0"/>
              <a:t>Recommendation ITU-T X.1373 (Secure software update capability for intelligent transportation system communication devices) (published)</a:t>
            </a:r>
            <a:endParaRPr lang="ja-JP" altLang="ja-JP" sz="2400" dirty="0"/>
          </a:p>
          <a:p>
            <a:pPr lvl="0"/>
            <a:r>
              <a:rPr lang="en-GB" altLang="ja-JP" sz="2400" dirty="0"/>
              <a:t>Draft Recommendation ITU-T X.itssec-2 (Security guidelines for V2X communication systems)</a:t>
            </a:r>
            <a:br>
              <a:rPr lang="en-GB" altLang="ja-JP" sz="2400" dirty="0"/>
            </a:br>
            <a:r>
              <a:rPr lang="en-GB" altLang="ja-JP" sz="2400" dirty="0"/>
              <a:t>(Target for the final version of this Recommendation is September 2018)</a:t>
            </a:r>
            <a:endParaRPr lang="ja-JP" altLang="ja-JP" sz="2400" dirty="0"/>
          </a:p>
          <a:p>
            <a:pPr lvl="0"/>
            <a:r>
              <a:rPr lang="en-GB" altLang="ja-JP" sz="2400" dirty="0"/>
              <a:t>Security Guideline/Recommendation (by WP29/TFCS)</a:t>
            </a:r>
            <a:br>
              <a:rPr lang="en-GB" altLang="ja-JP" sz="2400" dirty="0"/>
            </a:br>
            <a:r>
              <a:rPr lang="en-GB" altLang="ja-JP" sz="2400" dirty="0"/>
              <a:t>(Target for the final version of this document is March 2018)</a:t>
            </a:r>
            <a:endParaRPr lang="ja-JP" altLang="ja-JP" sz="2400" dirty="0"/>
          </a:p>
          <a:p>
            <a:endParaRPr kumimoji="1" lang="ja-JP" altLang="en-US" sz="2400" dirty="0"/>
          </a:p>
        </p:txBody>
      </p:sp>
    </p:spTree>
    <p:extLst>
      <p:ext uri="{BB962C8B-B14F-4D97-AF65-F5344CB8AC3E}">
        <p14:creationId xmlns:p14="http://schemas.microsoft.com/office/powerpoint/2010/main" val="184335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1259632" y="188640"/>
            <a:ext cx="6455925" cy="367951"/>
          </a:xfrm>
        </p:spPr>
        <p:txBody>
          <a:bodyPr/>
          <a:lstStyle/>
          <a:p>
            <a:r>
              <a:rPr lang="en-US" altLang="ko-KR" dirty="0"/>
              <a:t>X.itssec-2(Overview)</a:t>
            </a:r>
            <a:endParaRPr lang="ko-KR" altLang="en-US" dirty="0"/>
          </a:p>
        </p:txBody>
      </p:sp>
      <p:sp>
        <p:nvSpPr>
          <p:cNvPr id="3" name="내용 개체 틀 2"/>
          <p:cNvSpPr>
            <a:spLocks noGrp="1"/>
          </p:cNvSpPr>
          <p:nvPr>
            <p:ph idx="1"/>
          </p:nvPr>
        </p:nvSpPr>
        <p:spPr>
          <a:xfrm>
            <a:off x="225287" y="693556"/>
            <a:ext cx="5225059" cy="5137152"/>
          </a:xfrm>
        </p:spPr>
        <p:txBody>
          <a:bodyPr/>
          <a:lstStyle/>
          <a:p>
            <a:pPr marL="257175" lvl="1" indent="-257175">
              <a:buFont typeface="Arial" charset="0"/>
              <a:buChar char="•"/>
            </a:pPr>
            <a:r>
              <a:rPr lang="en-US" altLang="ko-KR" sz="1800" dirty="0">
                <a:sym typeface="Wingdings" pitchFamily="2" charset="2"/>
              </a:rPr>
              <a:t>Revised draft at SG17 September 2017 meeting </a:t>
            </a:r>
            <a:r>
              <a:rPr lang="en-GB" altLang="ja-JP" sz="1800" dirty="0">
                <a:solidFill>
                  <a:schemeClr val="tx2"/>
                </a:solidFill>
                <a:highlight>
                  <a:srgbClr val="FFFF00"/>
                </a:highlight>
              </a:rPr>
              <a:t>(see Attachment-1)</a:t>
            </a:r>
            <a:endParaRPr lang="en-US" altLang="ko-KR" sz="1800" dirty="0">
              <a:highlight>
                <a:srgbClr val="FFFF00"/>
              </a:highlight>
              <a:sym typeface="Wingdings" pitchFamily="2" charset="2"/>
            </a:endParaRPr>
          </a:p>
          <a:p>
            <a:pPr marL="257175" lvl="1" indent="-257175">
              <a:buFont typeface="Arial" charset="0"/>
              <a:buChar char="•"/>
            </a:pPr>
            <a:r>
              <a:rPr lang="en-US" altLang="ko-KR" sz="1800" dirty="0">
                <a:sym typeface="Wingdings" pitchFamily="2" charset="2"/>
              </a:rPr>
              <a:t>Scope</a:t>
            </a:r>
          </a:p>
          <a:p>
            <a:pPr lvl="1"/>
            <a:r>
              <a:rPr lang="en-GB" altLang="ko-KR" sz="1500" dirty="0"/>
              <a:t>This Recommendation provides </a:t>
            </a:r>
            <a:r>
              <a:rPr lang="en-GB" altLang="ko-KR" sz="1500" b="1" dirty="0">
                <a:solidFill>
                  <a:srgbClr val="FF0000"/>
                </a:solidFill>
              </a:rPr>
              <a:t>security guidelines for V2X communication systems</a:t>
            </a:r>
            <a:r>
              <a:rPr lang="en-GB" altLang="ko-KR" sz="1500" dirty="0"/>
              <a:t>. </a:t>
            </a:r>
          </a:p>
          <a:p>
            <a:r>
              <a:rPr lang="en-GB" altLang="ko-KR" sz="1800" dirty="0"/>
              <a:t>Contents </a:t>
            </a:r>
          </a:p>
          <a:p>
            <a:pPr lvl="1"/>
            <a:r>
              <a:rPr lang="en-GB" altLang="ko-KR" sz="1600" dirty="0">
                <a:solidFill>
                  <a:srgbClr val="FF0000"/>
                </a:solidFill>
              </a:rPr>
              <a:t>Analysis of threat</a:t>
            </a:r>
            <a:r>
              <a:rPr lang="en-GB" altLang="ko-KR" sz="1600" dirty="0"/>
              <a:t> for V2X communication systems</a:t>
            </a:r>
          </a:p>
          <a:p>
            <a:pPr lvl="1"/>
            <a:r>
              <a:rPr lang="en-GB" altLang="ko-KR" sz="1600" dirty="0"/>
              <a:t>The </a:t>
            </a:r>
            <a:r>
              <a:rPr lang="en-GB" altLang="ko-KR" sz="1600" dirty="0">
                <a:solidFill>
                  <a:srgbClr val="FF0000"/>
                </a:solidFill>
              </a:rPr>
              <a:t>security requirements</a:t>
            </a:r>
            <a:r>
              <a:rPr lang="en-GB" altLang="ko-KR" sz="1600" dirty="0"/>
              <a:t> for V2X communication systems</a:t>
            </a:r>
          </a:p>
          <a:p>
            <a:pPr lvl="1"/>
            <a:r>
              <a:rPr lang="en-GB" altLang="ko-KR" sz="1600" dirty="0">
                <a:solidFill>
                  <a:srgbClr val="FF0000"/>
                </a:solidFill>
              </a:rPr>
              <a:t>Use case </a:t>
            </a:r>
            <a:r>
              <a:rPr lang="en-GB" altLang="ko-KR" sz="1600" dirty="0"/>
              <a:t>of V2X communication systems</a:t>
            </a:r>
          </a:p>
          <a:p>
            <a:r>
              <a:rPr lang="en-US" altLang="ko-KR" sz="1800" dirty="0"/>
              <a:t>V2X</a:t>
            </a:r>
          </a:p>
          <a:p>
            <a:pPr marL="900112" lvl="3" indent="-257175"/>
            <a:r>
              <a:rPr lang="en-US" altLang="ko-KR" dirty="0"/>
              <a:t>V2V(Vehicle to Vehicle)</a:t>
            </a:r>
          </a:p>
          <a:p>
            <a:pPr marL="900112" lvl="3" indent="-257175"/>
            <a:r>
              <a:rPr lang="en-US" altLang="ko-KR" dirty="0"/>
              <a:t>V2I(Vehicle to Infrastructure)</a:t>
            </a:r>
          </a:p>
          <a:p>
            <a:pPr marL="900112" lvl="3" indent="-257175"/>
            <a:r>
              <a:rPr lang="en-US" altLang="ko-KR" dirty="0"/>
              <a:t>V2ND(Vehicle to Nomadic Devices)</a:t>
            </a:r>
          </a:p>
          <a:p>
            <a:pPr marL="900112" lvl="3" indent="-257175"/>
            <a:r>
              <a:rPr lang="en-US" altLang="ko-KR" dirty="0"/>
              <a:t>V2P(Vehicle to Pedestrian)</a:t>
            </a:r>
          </a:p>
          <a:p>
            <a:pPr lvl="1"/>
            <a:endParaRPr lang="ko-KR" altLang="ko-KR" dirty="0"/>
          </a:p>
          <a:p>
            <a:pPr lvl="1"/>
            <a:endParaRPr lang="ko-KR" altLang="ko-KR" sz="1050" dirty="0"/>
          </a:p>
          <a:p>
            <a:pPr marL="557213" lvl="2" indent="-257175" algn="just">
              <a:buFontTx/>
              <a:buChar char="-"/>
            </a:pPr>
            <a:endParaRPr lang="en-GB" altLang="ko-KR" sz="1350" dirty="0"/>
          </a:p>
          <a:p>
            <a:pPr marL="900113" lvl="3" indent="-257175" algn="just"/>
            <a:endParaRPr lang="en-GB" altLang="ko-KR" sz="1050" dirty="0"/>
          </a:p>
          <a:p>
            <a:pPr marL="0" lvl="1" indent="0" algn="just">
              <a:buNone/>
            </a:pPr>
            <a:endParaRPr lang="en-GB" altLang="ko-KR" sz="1650" dirty="0"/>
          </a:p>
          <a:p>
            <a:pPr marL="900113" lvl="3" indent="-257175"/>
            <a:endParaRPr lang="en-GB" altLang="ko-KR" sz="900" dirty="0"/>
          </a:p>
          <a:p>
            <a:pPr marL="900113" lvl="3" indent="-257175"/>
            <a:endParaRPr lang="en-GB" altLang="ko-KR" sz="788" dirty="0"/>
          </a:p>
          <a:p>
            <a:pPr marL="557213" lvl="2" indent="-257175"/>
            <a:endParaRPr lang="en-GB" altLang="ko-KR" sz="1200" dirty="0"/>
          </a:p>
          <a:p>
            <a:pPr lvl="1"/>
            <a:endParaRPr lang="en-GB" altLang="ko-KR" sz="900" dirty="0"/>
          </a:p>
          <a:p>
            <a:pPr lvl="1"/>
            <a:endParaRPr lang="en-GB" altLang="ko-KR" sz="1200" dirty="0"/>
          </a:p>
        </p:txBody>
      </p:sp>
      <p:sp>
        <p:nvSpPr>
          <p:cNvPr id="4" name="슬라이드 번호 개체 틀 3"/>
          <p:cNvSpPr>
            <a:spLocks noGrp="1"/>
          </p:cNvSpPr>
          <p:nvPr>
            <p:ph type="sldNum" sz="quarter" idx="12"/>
          </p:nvPr>
        </p:nvSpPr>
        <p:spPr/>
        <p:txBody>
          <a:bodyPr/>
          <a:lstStyle/>
          <a:p>
            <a:pPr marL="0" marR="0" lvl="0" indent="0" algn="r" defTabSz="914400" rtl="0" eaLnBrk="1" fontAlgn="auto" latinLnBrk="1" hangingPunct="1">
              <a:lnSpc>
                <a:spcPct val="100000"/>
              </a:lnSpc>
              <a:spcBef>
                <a:spcPts val="0"/>
              </a:spcBef>
              <a:spcAft>
                <a:spcPts val="0"/>
              </a:spcAft>
              <a:buClrTx/>
              <a:buSzTx/>
              <a:buFontTx/>
              <a:buNone/>
              <a:tabLst/>
              <a:defRPr/>
            </a:pPr>
            <a:fld id="{56C805B2-A8C1-490F-8236-D719564DB108}" type="slidenum">
              <a:rPr kumimoji="0" lang="ko-KR" altLang="en-US" sz="900" b="0" i="0" u="none" strike="noStrike" kern="1200" cap="none" spc="0" normalizeH="0" baseline="0" noProof="0" smtClean="0">
                <a:ln>
                  <a:noFill/>
                </a:ln>
                <a:solidFill>
                  <a:prstClr val="black">
                    <a:tint val="75000"/>
                  </a:prstClr>
                </a:solidFill>
                <a:effectLst/>
                <a:uLnTx/>
                <a:uFillTx/>
                <a:latin typeface="맑은 고딕"/>
                <a:ea typeface="맑은 고딕" panose="020B0503020000020004" pitchFamily="34" charset="-127"/>
                <a:cs typeface="+mn-cs"/>
              </a:rPr>
              <a:pPr marL="0" marR="0" lvl="0" indent="0" algn="r" defTabSz="914400" rtl="0" eaLnBrk="1" fontAlgn="auto" latinLnBrk="1" hangingPunct="1">
                <a:lnSpc>
                  <a:spcPct val="100000"/>
                </a:lnSpc>
                <a:spcBef>
                  <a:spcPts val="0"/>
                </a:spcBef>
                <a:spcAft>
                  <a:spcPts val="0"/>
                </a:spcAft>
                <a:buClrTx/>
                <a:buSzTx/>
                <a:buFontTx/>
                <a:buNone/>
                <a:tabLst/>
                <a:defRPr/>
              </a:pPr>
              <a:t>11</a:t>
            </a:fld>
            <a:endParaRPr kumimoji="0" lang="ko-KR" altLang="en-US" sz="900" b="0" i="0" u="none" strike="noStrike" kern="1200" cap="none" spc="0" normalizeH="0" baseline="0" noProof="0">
              <a:ln>
                <a:noFill/>
              </a:ln>
              <a:solidFill>
                <a:prstClr val="black">
                  <a:tint val="75000"/>
                </a:prstClr>
              </a:solidFill>
              <a:effectLst/>
              <a:uLnTx/>
              <a:uFillTx/>
              <a:latin typeface="맑은 고딕"/>
              <a:ea typeface="맑은 고딕" panose="020B0503020000020004" pitchFamily="34" charset="-127"/>
              <a:cs typeface="+mn-cs"/>
            </a:endParaRPr>
          </a:p>
        </p:txBody>
      </p:sp>
      <p:pic>
        <p:nvPicPr>
          <p:cNvPr id="80" name="그림 79"/>
          <p:cNvPicPr>
            <a:picLocks noChangeAspect="1"/>
          </p:cNvPicPr>
          <p:nvPr/>
        </p:nvPicPr>
        <p:blipFill>
          <a:blip r:embed="rId2"/>
          <a:stretch>
            <a:fillRect/>
          </a:stretch>
        </p:blipFill>
        <p:spPr>
          <a:xfrm>
            <a:off x="5340626" y="1948070"/>
            <a:ext cx="3988904" cy="3608676"/>
          </a:xfrm>
          <a:prstGeom prst="rect">
            <a:avLst/>
          </a:prstGeom>
        </p:spPr>
      </p:pic>
    </p:spTree>
    <p:extLst>
      <p:ext uri="{BB962C8B-B14F-4D97-AF65-F5344CB8AC3E}">
        <p14:creationId xmlns:p14="http://schemas.microsoft.com/office/powerpoint/2010/main" val="10374443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28650" y="272360"/>
            <a:ext cx="7886700" cy="509517"/>
          </a:xfrm>
        </p:spPr>
        <p:txBody>
          <a:bodyPr>
            <a:normAutofit fontScale="90000"/>
          </a:bodyPr>
          <a:lstStyle/>
          <a:p>
            <a:pPr algn="ctr"/>
            <a:r>
              <a:rPr kumimoji="1" lang="en-US" altLang="ja-JP" dirty="0"/>
              <a:t>Content of X.itssec-2</a:t>
            </a:r>
            <a:endParaRPr kumimoji="1" lang="ja-JP" altLang="en-US" dirty="0"/>
          </a:p>
        </p:txBody>
      </p:sp>
      <p:sp>
        <p:nvSpPr>
          <p:cNvPr id="4" name="Rectangle 1"/>
          <p:cNvSpPr>
            <a:spLocks noGrp="1" noChangeArrowheads="1"/>
          </p:cNvSpPr>
          <p:nvPr>
            <p:ph idx="1"/>
          </p:nvPr>
        </p:nvSpPr>
        <p:spPr bwMode="auto">
          <a:xfrm>
            <a:off x="124239" y="1156474"/>
            <a:ext cx="4022702"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504825" algn="l"/>
                <a:tab pos="612775" algn="l"/>
                <a:tab pos="755650" algn="l"/>
                <a:tab pos="1008063" algn="l"/>
                <a:tab pos="1260475" algn="l"/>
                <a:tab pos="5581650" algn="l"/>
              </a:tabLst>
              <a:defRPr>
                <a:solidFill>
                  <a:schemeClr val="tx1"/>
                </a:solidFill>
                <a:latin typeface="Arial" panose="020B0604020202020204" pitchFamily="34" charset="0"/>
              </a:defRPr>
            </a:lvl1pPr>
            <a:lvl2pPr eaLnBrk="0" fontAlgn="base" hangingPunct="0">
              <a:spcBef>
                <a:spcPct val="0"/>
              </a:spcBef>
              <a:spcAft>
                <a:spcPct val="0"/>
              </a:spcAft>
              <a:tabLst>
                <a:tab pos="504825" algn="l"/>
                <a:tab pos="612775" algn="l"/>
                <a:tab pos="755650" algn="l"/>
                <a:tab pos="1008063" algn="l"/>
                <a:tab pos="1260475" algn="l"/>
                <a:tab pos="5581650" algn="l"/>
              </a:tabLst>
              <a:defRPr>
                <a:solidFill>
                  <a:schemeClr val="tx1"/>
                </a:solidFill>
                <a:latin typeface="Arial" panose="020B0604020202020204" pitchFamily="34" charset="0"/>
              </a:defRPr>
            </a:lvl2pPr>
            <a:lvl3pPr eaLnBrk="0" fontAlgn="base" hangingPunct="0">
              <a:spcBef>
                <a:spcPct val="0"/>
              </a:spcBef>
              <a:spcAft>
                <a:spcPct val="0"/>
              </a:spcAft>
              <a:tabLst>
                <a:tab pos="504825" algn="l"/>
                <a:tab pos="612775" algn="l"/>
                <a:tab pos="755650" algn="l"/>
                <a:tab pos="1008063" algn="l"/>
                <a:tab pos="1260475" algn="l"/>
                <a:tab pos="5581650" algn="l"/>
              </a:tabLst>
              <a:defRPr>
                <a:solidFill>
                  <a:schemeClr val="tx1"/>
                </a:solidFill>
                <a:latin typeface="Arial" panose="020B0604020202020204" pitchFamily="34" charset="0"/>
              </a:defRPr>
            </a:lvl3pPr>
            <a:lvl4pPr eaLnBrk="0" fontAlgn="base" hangingPunct="0">
              <a:spcBef>
                <a:spcPct val="0"/>
              </a:spcBef>
              <a:spcAft>
                <a:spcPct val="0"/>
              </a:spcAft>
              <a:tabLst>
                <a:tab pos="504825" algn="l"/>
                <a:tab pos="612775" algn="l"/>
                <a:tab pos="755650" algn="l"/>
                <a:tab pos="1008063" algn="l"/>
                <a:tab pos="1260475" algn="l"/>
                <a:tab pos="5581650" algn="l"/>
              </a:tabLst>
              <a:defRPr>
                <a:solidFill>
                  <a:schemeClr val="tx1"/>
                </a:solidFill>
                <a:latin typeface="Arial" panose="020B0604020202020204" pitchFamily="34" charset="0"/>
              </a:defRPr>
            </a:lvl4pPr>
            <a:lvl5pPr eaLnBrk="0" fontAlgn="base" hangingPunct="0">
              <a:spcBef>
                <a:spcPct val="0"/>
              </a:spcBef>
              <a:spcAft>
                <a:spcPct val="0"/>
              </a:spcAft>
              <a:tabLst>
                <a:tab pos="504825" algn="l"/>
                <a:tab pos="612775" algn="l"/>
                <a:tab pos="755650" algn="l"/>
                <a:tab pos="1008063" algn="l"/>
                <a:tab pos="1260475" algn="l"/>
                <a:tab pos="5581650" algn="l"/>
              </a:tabLst>
              <a:defRPr>
                <a:solidFill>
                  <a:schemeClr val="tx1"/>
                </a:solidFill>
                <a:latin typeface="Arial" panose="020B0604020202020204" pitchFamily="34" charset="0"/>
              </a:defRPr>
            </a:lvl5pPr>
            <a:lvl6pPr eaLnBrk="0" fontAlgn="base" hangingPunct="0">
              <a:spcBef>
                <a:spcPct val="0"/>
              </a:spcBef>
              <a:spcAft>
                <a:spcPct val="0"/>
              </a:spcAft>
              <a:tabLst>
                <a:tab pos="504825" algn="l"/>
                <a:tab pos="612775" algn="l"/>
                <a:tab pos="755650" algn="l"/>
                <a:tab pos="1008063" algn="l"/>
                <a:tab pos="1260475" algn="l"/>
                <a:tab pos="5581650" algn="l"/>
              </a:tabLst>
              <a:defRPr>
                <a:solidFill>
                  <a:schemeClr val="tx1"/>
                </a:solidFill>
                <a:latin typeface="Arial" panose="020B0604020202020204" pitchFamily="34" charset="0"/>
              </a:defRPr>
            </a:lvl6pPr>
            <a:lvl7pPr eaLnBrk="0" fontAlgn="base" hangingPunct="0">
              <a:spcBef>
                <a:spcPct val="0"/>
              </a:spcBef>
              <a:spcAft>
                <a:spcPct val="0"/>
              </a:spcAft>
              <a:tabLst>
                <a:tab pos="504825" algn="l"/>
                <a:tab pos="612775" algn="l"/>
                <a:tab pos="755650" algn="l"/>
                <a:tab pos="1008063" algn="l"/>
                <a:tab pos="1260475" algn="l"/>
                <a:tab pos="5581650" algn="l"/>
              </a:tabLst>
              <a:defRPr>
                <a:solidFill>
                  <a:schemeClr val="tx1"/>
                </a:solidFill>
                <a:latin typeface="Arial" panose="020B0604020202020204" pitchFamily="34" charset="0"/>
              </a:defRPr>
            </a:lvl7pPr>
            <a:lvl8pPr eaLnBrk="0" fontAlgn="base" hangingPunct="0">
              <a:spcBef>
                <a:spcPct val="0"/>
              </a:spcBef>
              <a:spcAft>
                <a:spcPct val="0"/>
              </a:spcAft>
              <a:tabLst>
                <a:tab pos="504825" algn="l"/>
                <a:tab pos="612775" algn="l"/>
                <a:tab pos="755650" algn="l"/>
                <a:tab pos="1008063" algn="l"/>
                <a:tab pos="1260475" algn="l"/>
                <a:tab pos="5581650" algn="l"/>
              </a:tabLst>
              <a:defRPr>
                <a:solidFill>
                  <a:schemeClr val="tx1"/>
                </a:solidFill>
                <a:latin typeface="Arial" panose="020B0604020202020204" pitchFamily="34" charset="0"/>
              </a:defRPr>
            </a:lvl8pPr>
            <a:lvl9pPr eaLnBrk="0" fontAlgn="base" hangingPunct="0">
              <a:spcBef>
                <a:spcPct val="0"/>
              </a:spcBef>
              <a:spcAft>
                <a:spcPct val="0"/>
              </a:spcAft>
              <a:tabLst>
                <a:tab pos="504825" algn="l"/>
                <a:tab pos="612775" algn="l"/>
                <a:tab pos="755650" algn="l"/>
                <a:tab pos="1008063" algn="l"/>
                <a:tab pos="1260475" algn="l"/>
                <a:tab pos="5581650" algn="l"/>
              </a:tabLst>
              <a:defRPr>
                <a:solidFill>
                  <a:schemeClr val="tx1"/>
                </a:solidFill>
                <a:latin typeface="Arial" panose="020B0604020202020204" pitchFamily="34" charset="0"/>
              </a:defRPr>
            </a:lvl9pPr>
          </a:lstStyle>
          <a:p>
            <a:pPr marL="0" marR="0" lvl="0" indent="0" latinLnBrk="0">
              <a:buClrTx/>
              <a:buSzTx/>
              <a:buNone/>
            </a:pPr>
            <a:r>
              <a:rPr lang="en-GB" altLang="zh-CN"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1.</a:t>
            </a:r>
            <a:r>
              <a:rPr lang="en-US" altLang="ko-KR"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	</a:t>
            </a:r>
            <a:r>
              <a:rPr lang="en-GB" altLang="zh-CN"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Scope</a:t>
            </a:r>
            <a:endParaRPr lang="en-GB" altLang="ja-JP"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endParaRPr>
          </a:p>
          <a:p>
            <a:pPr marL="0" marR="0" lvl="0" indent="0" latinLnBrk="0">
              <a:buClrTx/>
              <a:buSzTx/>
              <a:buNone/>
            </a:pPr>
            <a:r>
              <a:rPr lang="en-GB" altLang="ko-KR"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2.</a:t>
            </a:r>
            <a:r>
              <a:rPr lang="en-US" altLang="ko-KR"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	</a:t>
            </a:r>
            <a:r>
              <a:rPr lang="en-GB" altLang="zh-CN"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References</a:t>
            </a:r>
            <a:endParaRPr lang="en-GB" altLang="ja-JP"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endParaRPr>
          </a:p>
          <a:p>
            <a:pPr marL="0" marR="0" lvl="0" indent="0" latinLnBrk="0">
              <a:buClrTx/>
              <a:buSzTx/>
              <a:buNone/>
            </a:pPr>
            <a:r>
              <a:rPr lang="en-GB" altLang="zh-CN"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3.</a:t>
            </a:r>
            <a:r>
              <a:rPr lang="en-US" altLang="ko-KR"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	</a:t>
            </a:r>
            <a:r>
              <a:rPr lang="en-GB" altLang="zh-CN"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Definitions</a:t>
            </a:r>
            <a:endParaRPr lang="en-GB" altLang="ja-JP"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endParaRPr>
          </a:p>
          <a:p>
            <a:pPr marL="0" marR="0" lvl="0" indent="0" latinLnBrk="0">
              <a:buClrTx/>
              <a:buSzTx/>
              <a:buNone/>
            </a:pPr>
            <a:r>
              <a:rPr lang="en-GB" altLang="ja-JP"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3.1</a:t>
            </a:r>
            <a:r>
              <a:rPr lang="en-US" altLang="ko-KR"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	</a:t>
            </a:r>
            <a:r>
              <a:rPr lang="en-GB" altLang="ja-JP"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Terms defined elsewhere</a:t>
            </a:r>
          </a:p>
          <a:p>
            <a:pPr marL="0" marR="0" lvl="0" indent="0" latinLnBrk="0">
              <a:buClrTx/>
              <a:buSzTx/>
              <a:buNone/>
            </a:pPr>
            <a:r>
              <a:rPr lang="en-GB" altLang="ja-JP"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3.2</a:t>
            </a:r>
            <a:r>
              <a:rPr lang="en-US" altLang="ko-KR"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	</a:t>
            </a:r>
            <a:r>
              <a:rPr lang="en-GB" altLang="ja-JP"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Terms defined in this </a:t>
            </a:r>
            <a:br>
              <a:rPr lang="en-GB" altLang="ja-JP"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br>
            <a:r>
              <a:rPr lang="en-GB" altLang="ja-JP"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         Recommendation</a:t>
            </a:r>
          </a:p>
          <a:p>
            <a:pPr marL="0" marR="0" lvl="0" indent="0" latinLnBrk="0">
              <a:buClrTx/>
              <a:buSzTx/>
              <a:buNone/>
            </a:pPr>
            <a:r>
              <a:rPr lang="en-GB" altLang="zh-CN"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4.</a:t>
            </a:r>
            <a:r>
              <a:rPr lang="en-US" altLang="ko-KR"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	</a:t>
            </a:r>
            <a:r>
              <a:rPr lang="en-GB" altLang="zh-CN"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Abbreviations and acronyms</a:t>
            </a:r>
            <a:endParaRPr lang="en-GB" altLang="ja-JP"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endParaRPr>
          </a:p>
          <a:p>
            <a:pPr marL="0" marR="0" lvl="0" indent="0" latinLnBrk="0">
              <a:buClrTx/>
              <a:buSzTx/>
              <a:buNone/>
            </a:pPr>
            <a:r>
              <a:rPr lang="en-GB" altLang="zh-CN"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5.</a:t>
            </a:r>
            <a:r>
              <a:rPr lang="en-US" altLang="ko-KR"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	</a:t>
            </a:r>
            <a:r>
              <a:rPr lang="en-GB" altLang="zh-CN"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Conventions</a:t>
            </a:r>
            <a:endParaRPr lang="en-GB" altLang="ja-JP"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endParaRPr>
          </a:p>
          <a:p>
            <a:pPr marL="0" indent="0">
              <a:buNone/>
            </a:pPr>
            <a:r>
              <a:rPr lang="en-US" altLang="ja-JP"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6. V2X communication systems </a:t>
            </a:r>
            <a:endParaRPr lang="ja-JP" altLang="ja-JP"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endParaRPr>
          </a:p>
          <a:p>
            <a:pPr marL="0" indent="0">
              <a:buNone/>
            </a:pPr>
            <a:r>
              <a:rPr lang="en-US" altLang="ja-JP"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 6.1 Overview </a:t>
            </a:r>
            <a:endParaRPr lang="ja-JP" altLang="ja-JP"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endParaRPr>
          </a:p>
          <a:p>
            <a:pPr marL="0" indent="0">
              <a:buNone/>
            </a:pPr>
            <a:r>
              <a:rPr lang="en-US" altLang="ja-JP"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 6.2 V2V communication system </a:t>
            </a:r>
            <a:endParaRPr lang="ja-JP" altLang="ja-JP"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endParaRPr>
          </a:p>
          <a:p>
            <a:pPr marL="0" indent="0">
              <a:buNone/>
            </a:pPr>
            <a:r>
              <a:rPr lang="en-US" altLang="ja-JP"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 6.3 V2I communication system </a:t>
            </a:r>
            <a:endParaRPr lang="ja-JP" altLang="ja-JP"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endParaRPr>
          </a:p>
          <a:p>
            <a:pPr marL="0" indent="0">
              <a:buNone/>
            </a:pPr>
            <a:r>
              <a:rPr lang="en-US" altLang="ja-JP"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rPr>
              <a:t> 6.4 V2ND communication system </a:t>
            </a:r>
            <a:endParaRPr lang="ja-JP" altLang="ja-JP" sz="2000" dirty="0">
              <a:solidFill>
                <a:srgbClr val="0000FF"/>
              </a:solidFill>
              <a:latin typeface="Times New Roman" panose="02020603050405020304" pitchFamily="18" charset="0"/>
              <a:ea typeface="ＭＳ 明朝" panose="02020609040205080304" pitchFamily="17" charset="-128"/>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504825" algn="l"/>
                <a:tab pos="612775" algn="l"/>
                <a:tab pos="755650" algn="l"/>
                <a:tab pos="1008063" algn="l"/>
                <a:tab pos="1260475" algn="l"/>
                <a:tab pos="5581650" algn="l"/>
              </a:tabLst>
            </a:pPr>
            <a:endParaRPr kumimoji="0" lang="en-GB" altLang="ja-JP" sz="2000" b="0" i="0" u="none" strike="noStrike" cap="none" normalizeH="0" baseline="0" dirty="0">
              <a:ln>
                <a:noFill/>
              </a:ln>
              <a:solidFill>
                <a:schemeClr val="tx1"/>
              </a:solidFill>
              <a:effectLst/>
            </a:endParaRPr>
          </a:p>
        </p:txBody>
      </p:sp>
      <p:sp>
        <p:nvSpPr>
          <p:cNvPr id="5" name="Rectangle 1"/>
          <p:cNvSpPr txBox="1">
            <a:spLocks noChangeArrowheads="1"/>
          </p:cNvSpPr>
          <p:nvPr/>
        </p:nvSpPr>
        <p:spPr bwMode="auto">
          <a:xfrm>
            <a:off x="4047216" y="1156474"/>
            <a:ext cx="4879778"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spAutoFit/>
          </a:bodyPr>
          <a:lstStyle>
            <a:lvl1pPr marL="228600" indent="-228600" algn="l" defTabSz="914400" rtl="0" eaLnBrk="0" fontAlgn="base" latinLnBrk="0" hangingPunct="0">
              <a:lnSpc>
                <a:spcPct val="90000"/>
              </a:lnSpc>
              <a:spcBef>
                <a:spcPct val="0"/>
              </a:spcBef>
              <a:spcAft>
                <a:spcPct val="0"/>
              </a:spcAft>
              <a:buFont typeface="Arial" panose="020B0604020202020204" pitchFamily="34" charset="0"/>
              <a:buChar char="•"/>
              <a:tabLst>
                <a:tab pos="504825" algn="l"/>
                <a:tab pos="612775" algn="l"/>
                <a:tab pos="755650" algn="l"/>
                <a:tab pos="1008063" algn="l"/>
                <a:tab pos="1260475" algn="l"/>
                <a:tab pos="5581650" algn="l"/>
              </a:tabLst>
              <a:defRPr kumimoji="1" sz="2800" kern="1200">
                <a:solidFill>
                  <a:schemeClr val="tx1"/>
                </a:solidFill>
                <a:latin typeface="Arial" panose="020B0604020202020204" pitchFamily="34" charset="0"/>
                <a:ea typeface="+mn-ea"/>
                <a:cs typeface="+mn-cs"/>
              </a:defRPr>
            </a:lvl1pPr>
            <a:lvl2pPr marL="685800" indent="-228600" algn="l" defTabSz="914400" rtl="0" eaLnBrk="0" fontAlgn="base" latinLnBrk="0" hangingPunct="0">
              <a:lnSpc>
                <a:spcPct val="90000"/>
              </a:lnSpc>
              <a:spcBef>
                <a:spcPct val="0"/>
              </a:spcBef>
              <a:spcAft>
                <a:spcPct val="0"/>
              </a:spcAft>
              <a:buFont typeface="Arial" panose="020B0604020202020204" pitchFamily="34" charset="0"/>
              <a:buChar char="•"/>
              <a:tabLst>
                <a:tab pos="504825" algn="l"/>
                <a:tab pos="612775" algn="l"/>
                <a:tab pos="755650" algn="l"/>
                <a:tab pos="1008063" algn="l"/>
                <a:tab pos="1260475" algn="l"/>
                <a:tab pos="5581650" algn="l"/>
              </a:tabLst>
              <a:defRPr kumimoji="1" sz="2400" kern="1200">
                <a:solidFill>
                  <a:schemeClr val="tx1"/>
                </a:solidFill>
                <a:latin typeface="Arial" panose="020B0604020202020204" pitchFamily="34" charset="0"/>
                <a:ea typeface="+mn-ea"/>
                <a:cs typeface="+mn-cs"/>
              </a:defRPr>
            </a:lvl2pPr>
            <a:lvl3pPr marL="1143000" indent="-228600" algn="l" defTabSz="914400" rtl="0" eaLnBrk="0" fontAlgn="base" latinLnBrk="0" hangingPunct="0">
              <a:lnSpc>
                <a:spcPct val="90000"/>
              </a:lnSpc>
              <a:spcBef>
                <a:spcPct val="0"/>
              </a:spcBef>
              <a:spcAft>
                <a:spcPct val="0"/>
              </a:spcAft>
              <a:buFont typeface="Arial" panose="020B0604020202020204" pitchFamily="34" charset="0"/>
              <a:buChar char="•"/>
              <a:tabLst>
                <a:tab pos="504825" algn="l"/>
                <a:tab pos="612775" algn="l"/>
                <a:tab pos="755650" algn="l"/>
                <a:tab pos="1008063" algn="l"/>
                <a:tab pos="1260475" algn="l"/>
                <a:tab pos="5581650" algn="l"/>
              </a:tabLst>
              <a:defRPr kumimoji="1" sz="2000" kern="1200">
                <a:solidFill>
                  <a:schemeClr val="tx1"/>
                </a:solidFill>
                <a:latin typeface="Arial" panose="020B0604020202020204" pitchFamily="34" charset="0"/>
                <a:ea typeface="+mn-ea"/>
                <a:cs typeface="+mn-cs"/>
              </a:defRPr>
            </a:lvl3pPr>
            <a:lvl4pPr marL="1600200" indent="-228600" algn="l" defTabSz="914400" rtl="0" eaLnBrk="0" fontAlgn="base" latinLnBrk="0" hangingPunct="0">
              <a:lnSpc>
                <a:spcPct val="90000"/>
              </a:lnSpc>
              <a:spcBef>
                <a:spcPct val="0"/>
              </a:spcBef>
              <a:spcAft>
                <a:spcPct val="0"/>
              </a:spcAft>
              <a:buFont typeface="Arial" panose="020B0604020202020204" pitchFamily="34" charset="0"/>
              <a:buChar char="•"/>
              <a:tabLst>
                <a:tab pos="504825" algn="l"/>
                <a:tab pos="612775" algn="l"/>
                <a:tab pos="755650" algn="l"/>
                <a:tab pos="1008063" algn="l"/>
                <a:tab pos="1260475" algn="l"/>
                <a:tab pos="5581650" algn="l"/>
              </a:tabLst>
              <a:defRPr kumimoji="1" sz="1800" kern="1200">
                <a:solidFill>
                  <a:schemeClr val="tx1"/>
                </a:solidFill>
                <a:latin typeface="Arial" panose="020B0604020202020204" pitchFamily="34" charset="0"/>
                <a:ea typeface="+mn-ea"/>
                <a:cs typeface="+mn-cs"/>
              </a:defRPr>
            </a:lvl4pPr>
            <a:lvl5pPr marL="2057400" indent="-228600" algn="l" defTabSz="914400" rtl="0" eaLnBrk="0" fontAlgn="base" latinLnBrk="0" hangingPunct="0">
              <a:lnSpc>
                <a:spcPct val="90000"/>
              </a:lnSpc>
              <a:spcBef>
                <a:spcPct val="0"/>
              </a:spcBef>
              <a:spcAft>
                <a:spcPct val="0"/>
              </a:spcAft>
              <a:buFont typeface="Arial" panose="020B0604020202020204" pitchFamily="34" charset="0"/>
              <a:buChar char="•"/>
              <a:tabLst>
                <a:tab pos="504825" algn="l"/>
                <a:tab pos="612775" algn="l"/>
                <a:tab pos="755650" algn="l"/>
                <a:tab pos="1008063" algn="l"/>
                <a:tab pos="1260475" algn="l"/>
                <a:tab pos="5581650" algn="l"/>
              </a:tabLst>
              <a:defRPr kumimoji="1" sz="18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lnSpc>
                <a:spcPct val="90000"/>
              </a:lnSpc>
              <a:spcBef>
                <a:spcPct val="0"/>
              </a:spcBef>
              <a:spcAft>
                <a:spcPct val="0"/>
              </a:spcAft>
              <a:buFont typeface="Arial" panose="020B0604020202020204" pitchFamily="34" charset="0"/>
              <a:buChar char="•"/>
              <a:tabLst>
                <a:tab pos="504825" algn="l"/>
                <a:tab pos="612775" algn="l"/>
                <a:tab pos="755650" algn="l"/>
                <a:tab pos="1008063" algn="l"/>
                <a:tab pos="1260475" algn="l"/>
                <a:tab pos="5581650" algn="l"/>
              </a:tabLst>
              <a:defRPr kumimoji="1" sz="18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604020202020204" pitchFamily="34" charset="0"/>
              <a:buChar char="•"/>
              <a:tabLst>
                <a:tab pos="504825" algn="l"/>
                <a:tab pos="612775" algn="l"/>
                <a:tab pos="755650" algn="l"/>
                <a:tab pos="1008063" algn="l"/>
                <a:tab pos="1260475" algn="l"/>
                <a:tab pos="5581650" algn="l"/>
              </a:tabLst>
              <a:defRPr kumimoji="1" sz="18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604020202020204" pitchFamily="34" charset="0"/>
              <a:buChar char="•"/>
              <a:tabLst>
                <a:tab pos="504825" algn="l"/>
                <a:tab pos="612775" algn="l"/>
                <a:tab pos="755650" algn="l"/>
                <a:tab pos="1008063" algn="l"/>
                <a:tab pos="1260475" algn="l"/>
                <a:tab pos="5581650" algn="l"/>
              </a:tabLst>
              <a:defRPr kumimoji="1" sz="18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604020202020204" pitchFamily="34" charset="0"/>
              <a:buChar char="•"/>
              <a:tabLst>
                <a:tab pos="504825" algn="l"/>
                <a:tab pos="612775" algn="l"/>
                <a:tab pos="755650" algn="l"/>
                <a:tab pos="1008063" algn="l"/>
                <a:tab pos="1260475" algn="l"/>
                <a:tab pos="5581650" algn="l"/>
              </a:tabLst>
              <a:defRPr kumimoji="1" sz="1800" kern="1200">
                <a:solidFill>
                  <a:schemeClr val="tx1"/>
                </a:solidFill>
                <a:latin typeface="Arial" panose="020B0604020202020204" pitchFamily="34" charset="0"/>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tab pos="504825" algn="l"/>
                <a:tab pos="612775" algn="l"/>
                <a:tab pos="755650" algn="l"/>
                <a:tab pos="1008063" algn="l"/>
                <a:tab pos="1260475" algn="l"/>
                <a:tab pos="5581650" algn="l"/>
              </a:tabLst>
              <a:defRPr/>
            </a:pPr>
            <a:r>
              <a:rPr kumimoji="0" lang="en-US"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明朝" panose="02020609040205080304" pitchFamily="17" charset="-128"/>
                <a:cs typeface="Times New Roman" panose="02020603050405020304" pitchFamily="18" charset="0"/>
              </a:rPr>
              <a:t>7. Threats </a:t>
            </a:r>
            <a:endParaRPr kumimoji="0" lang="ja-JP"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明朝" panose="02020609040205080304" pitchFamily="17" charset="-128"/>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tab pos="504825" algn="l"/>
                <a:tab pos="612775" algn="l"/>
                <a:tab pos="755650" algn="l"/>
                <a:tab pos="1008063" algn="l"/>
                <a:tab pos="1260475" algn="l"/>
                <a:tab pos="5581650" algn="l"/>
              </a:tabLst>
              <a:defRPr/>
            </a:pPr>
            <a:r>
              <a:rPr kumimoji="0" lang="en-US"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明朝" panose="02020609040205080304" pitchFamily="17" charset="-128"/>
                <a:cs typeface="Times New Roman" panose="02020603050405020304" pitchFamily="18" charset="0"/>
              </a:rPr>
              <a:t> 7.1. Threats in V2V communication system</a:t>
            </a:r>
            <a:endParaRPr kumimoji="0" lang="ja-JP"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明朝" panose="02020609040205080304" pitchFamily="17" charset="-128"/>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tab pos="504825" algn="l"/>
                <a:tab pos="612775" algn="l"/>
                <a:tab pos="755650" algn="l"/>
                <a:tab pos="1008063" algn="l"/>
                <a:tab pos="1260475" algn="l"/>
                <a:tab pos="5581650" algn="l"/>
              </a:tabLst>
              <a:defRPr/>
            </a:pPr>
            <a:r>
              <a:rPr kumimoji="0" lang="ja-JP" altLang="en-US" sz="2000" b="0" i="0" u="none" strike="noStrike" kern="1200" cap="none" spc="0" normalizeH="0" baseline="0" noProof="0" dirty="0">
                <a:ln>
                  <a:noFill/>
                </a:ln>
                <a:solidFill>
                  <a:srgbClr val="0000FF"/>
                </a:solidFill>
                <a:effectLst/>
                <a:uLnTx/>
                <a:uFillTx/>
                <a:latin typeface="Times New Roman" panose="02020603050405020304" pitchFamily="18" charset="0"/>
                <a:ea typeface="ＭＳ 明朝" panose="02020609040205080304" pitchFamily="17" charset="-128"/>
                <a:cs typeface="Times New Roman" panose="02020603050405020304" pitchFamily="18" charset="0"/>
              </a:rPr>
              <a:t> </a:t>
            </a:r>
            <a:r>
              <a:rPr kumimoji="0" lang="en-US"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明朝" panose="02020609040205080304" pitchFamily="17" charset="-128"/>
                <a:cs typeface="Times New Roman" panose="02020603050405020304" pitchFamily="18" charset="0"/>
              </a:rPr>
              <a:t>7.2 Threats in V2I communication system </a:t>
            </a:r>
            <a:endParaRPr kumimoji="0" lang="ja-JP"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明朝" panose="02020609040205080304" pitchFamily="17" charset="-128"/>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tab pos="504825" algn="l"/>
                <a:tab pos="612775" algn="l"/>
                <a:tab pos="755650" algn="l"/>
                <a:tab pos="1008063" algn="l"/>
                <a:tab pos="1260475" algn="l"/>
                <a:tab pos="5581650" algn="l"/>
              </a:tabLst>
              <a:defRPr/>
            </a:pPr>
            <a:r>
              <a:rPr kumimoji="0" lang="en-US"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明朝" panose="02020609040205080304" pitchFamily="17" charset="-128"/>
                <a:cs typeface="Times New Roman" panose="02020603050405020304" pitchFamily="18" charset="0"/>
              </a:rPr>
              <a:t> 7.3. Threats in V2ND communication system </a:t>
            </a:r>
            <a:endParaRPr kumimoji="0" lang="ja-JP"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明朝" panose="02020609040205080304" pitchFamily="17" charset="-128"/>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tab pos="504825" algn="l"/>
                <a:tab pos="612775" algn="l"/>
                <a:tab pos="755650" algn="l"/>
                <a:tab pos="1008063" algn="l"/>
                <a:tab pos="1260475" algn="l"/>
                <a:tab pos="5581650" algn="l"/>
              </a:tabLst>
              <a:defRPr/>
            </a:pPr>
            <a:r>
              <a:rPr kumimoji="0" lang="en-US"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明朝" panose="02020609040205080304" pitchFamily="17" charset="-128"/>
                <a:cs typeface="Times New Roman" panose="02020603050405020304" pitchFamily="18" charset="0"/>
              </a:rPr>
              <a:t>8. Security requirements </a:t>
            </a:r>
            <a:endParaRPr kumimoji="0" lang="ja-JP"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明朝" panose="02020609040205080304" pitchFamily="17" charset="-128"/>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tab pos="504825" algn="l"/>
                <a:tab pos="612775" algn="l"/>
                <a:tab pos="755650" algn="l"/>
                <a:tab pos="1008063" algn="l"/>
                <a:tab pos="1260475" algn="l"/>
                <a:tab pos="5581650" algn="l"/>
              </a:tabLst>
              <a:defRPr/>
            </a:pPr>
            <a:r>
              <a:rPr kumimoji="0" lang="en-US"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明朝" panose="02020609040205080304" pitchFamily="17" charset="-128"/>
                <a:cs typeface="Times New Roman" panose="02020603050405020304" pitchFamily="18" charset="0"/>
              </a:rPr>
              <a:t> 8.1. Security requirements for V2V communication system </a:t>
            </a:r>
            <a:endParaRPr kumimoji="0" lang="ja-JP"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明朝" panose="02020609040205080304" pitchFamily="17" charset="-128"/>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tab pos="504825" algn="l"/>
                <a:tab pos="612775" algn="l"/>
                <a:tab pos="755650" algn="l"/>
                <a:tab pos="1008063" algn="l"/>
                <a:tab pos="1260475" algn="l"/>
                <a:tab pos="5581650" algn="l"/>
              </a:tabLst>
              <a:defRPr/>
            </a:pPr>
            <a:r>
              <a:rPr kumimoji="0" lang="en-US"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明朝" panose="02020609040205080304" pitchFamily="17" charset="-128"/>
                <a:cs typeface="Times New Roman" panose="02020603050405020304" pitchFamily="18" charset="0"/>
              </a:rPr>
              <a:t> 8.2 Security requirements for V2I communication system </a:t>
            </a:r>
            <a:endParaRPr kumimoji="0" lang="ja-JP"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明朝" panose="02020609040205080304" pitchFamily="17" charset="-128"/>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tab pos="504825" algn="l"/>
                <a:tab pos="612775" algn="l"/>
                <a:tab pos="755650" algn="l"/>
                <a:tab pos="1008063" algn="l"/>
                <a:tab pos="1260475" algn="l"/>
                <a:tab pos="5581650" algn="l"/>
              </a:tabLst>
              <a:defRPr/>
            </a:pPr>
            <a:r>
              <a:rPr kumimoji="0" lang="en-US"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明朝" panose="02020609040205080304" pitchFamily="17" charset="-128"/>
                <a:cs typeface="Times New Roman" panose="02020603050405020304" pitchFamily="18" charset="0"/>
              </a:rPr>
              <a:t> 8.3 Security requirements for V2ND communication system </a:t>
            </a:r>
            <a:endParaRPr kumimoji="0" lang="ja-JP"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明朝" panose="02020609040205080304" pitchFamily="17" charset="-128"/>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tab pos="504825" algn="l"/>
                <a:tab pos="612775" algn="l"/>
                <a:tab pos="755650" algn="l"/>
                <a:tab pos="1008063" algn="l"/>
                <a:tab pos="1260475" algn="l"/>
                <a:tab pos="5581650" algn="l"/>
              </a:tabLst>
              <a:defRPr/>
            </a:pPr>
            <a:r>
              <a:rPr kumimoji="0" lang="en-US"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明朝" panose="02020609040205080304" pitchFamily="17" charset="-128"/>
                <a:cs typeface="Times New Roman" panose="02020603050405020304" pitchFamily="18" charset="0"/>
              </a:rPr>
              <a:t>9. Examples for V2X security system </a:t>
            </a:r>
            <a:endParaRPr kumimoji="0" lang="ja-JP"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明朝" panose="02020609040205080304" pitchFamily="17" charset="-128"/>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tab pos="504825" algn="l"/>
                <a:tab pos="612775" algn="l"/>
                <a:tab pos="755650" algn="l"/>
                <a:tab pos="1008063" algn="l"/>
                <a:tab pos="1260475" algn="l"/>
                <a:tab pos="5581650" algn="l"/>
              </a:tabLst>
              <a:defRPr/>
            </a:pPr>
            <a:r>
              <a:rPr kumimoji="0" lang="en-US"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明朝" panose="02020609040205080304" pitchFamily="17" charset="-128"/>
                <a:cs typeface="Times New Roman" panose="02020603050405020304" pitchFamily="18" charset="0"/>
              </a:rPr>
              <a:t>[Note: Clause 9 should be removed if there is no contribution.]</a:t>
            </a:r>
            <a:endParaRPr kumimoji="0" lang="ja-JP"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明朝" panose="02020609040205080304" pitchFamily="17" charset="-128"/>
              <a:cs typeface="Times New Roman" panose="02020603050405020304" pitchFamily="18" charset="0"/>
            </a:endParaRPr>
          </a:p>
        </p:txBody>
      </p:sp>
    </p:spTree>
    <p:extLst>
      <p:ext uri="{BB962C8B-B14F-4D97-AF65-F5344CB8AC3E}">
        <p14:creationId xmlns:p14="http://schemas.microsoft.com/office/powerpoint/2010/main" val="11779838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a:xfrm>
            <a:off x="305526" y="656377"/>
            <a:ext cx="8586954" cy="309929"/>
          </a:xfrm>
        </p:spPr>
        <p:txBody>
          <a:bodyPr/>
          <a:lstStyle/>
          <a:p>
            <a:pPr marL="257175" lvl="1" indent="-257175">
              <a:buFont typeface="Arial" charset="0"/>
              <a:buChar char="•"/>
            </a:pPr>
            <a:r>
              <a:rPr lang="en-US" altLang="ko-KR" sz="1800" dirty="0">
                <a:sym typeface="Wingdings" pitchFamily="2" charset="2"/>
              </a:rPr>
              <a:t>V2V/V2I communication type</a:t>
            </a:r>
          </a:p>
          <a:p>
            <a:pPr lvl="1"/>
            <a:endParaRPr lang="ko-KR" altLang="ko-KR" sz="1050" dirty="0"/>
          </a:p>
          <a:p>
            <a:pPr marL="557213" lvl="2" indent="-257175" algn="just">
              <a:buFontTx/>
              <a:buChar char="-"/>
            </a:pPr>
            <a:endParaRPr lang="en-GB" altLang="ko-KR" sz="1350" dirty="0"/>
          </a:p>
          <a:p>
            <a:pPr marL="900113" lvl="3" indent="-257175" algn="just"/>
            <a:endParaRPr lang="en-GB" altLang="ko-KR" sz="1050" dirty="0"/>
          </a:p>
          <a:p>
            <a:pPr marL="0" lvl="1" indent="0" algn="just">
              <a:buNone/>
            </a:pPr>
            <a:endParaRPr lang="en-GB" altLang="ko-KR" sz="1650" dirty="0"/>
          </a:p>
          <a:p>
            <a:pPr marL="900113" lvl="3" indent="-257175"/>
            <a:endParaRPr lang="en-GB" altLang="ko-KR" sz="900" dirty="0"/>
          </a:p>
          <a:p>
            <a:pPr marL="900113" lvl="3" indent="-257175"/>
            <a:endParaRPr lang="en-GB" altLang="ko-KR" sz="788" dirty="0"/>
          </a:p>
          <a:p>
            <a:pPr marL="557213" lvl="2" indent="-257175"/>
            <a:endParaRPr lang="en-GB" altLang="ko-KR" sz="1200" dirty="0"/>
          </a:p>
          <a:p>
            <a:pPr lvl="1"/>
            <a:endParaRPr lang="en-GB" altLang="ko-KR" sz="900" dirty="0"/>
          </a:p>
          <a:p>
            <a:pPr lvl="1"/>
            <a:endParaRPr lang="en-GB" altLang="ko-KR" sz="1200" dirty="0"/>
          </a:p>
        </p:txBody>
      </p:sp>
      <p:sp>
        <p:nvSpPr>
          <p:cNvPr id="4" name="슬라이드 번호 개체 틀 3"/>
          <p:cNvSpPr>
            <a:spLocks noGrp="1"/>
          </p:cNvSpPr>
          <p:nvPr>
            <p:ph type="sldNum" sz="quarter" idx="12"/>
          </p:nvPr>
        </p:nvSpPr>
        <p:spPr/>
        <p:txBody>
          <a:bodyPr/>
          <a:lstStyle/>
          <a:p>
            <a:pPr marL="0" marR="0" lvl="0" indent="0" algn="r" defTabSz="914400" rtl="0" eaLnBrk="1" fontAlgn="auto" latinLnBrk="1" hangingPunct="1">
              <a:lnSpc>
                <a:spcPct val="100000"/>
              </a:lnSpc>
              <a:spcBef>
                <a:spcPts val="0"/>
              </a:spcBef>
              <a:spcAft>
                <a:spcPts val="0"/>
              </a:spcAft>
              <a:buClrTx/>
              <a:buSzTx/>
              <a:buFontTx/>
              <a:buNone/>
              <a:tabLst/>
              <a:defRPr/>
            </a:pPr>
            <a:fld id="{56C805B2-A8C1-490F-8236-D719564DB108}" type="slidenum">
              <a:rPr kumimoji="0" lang="ko-KR" altLang="en-US" sz="900" b="0" i="0" u="none" strike="noStrike" kern="1200" cap="none" spc="0" normalizeH="0" baseline="0" noProof="0" smtClean="0">
                <a:ln>
                  <a:noFill/>
                </a:ln>
                <a:solidFill>
                  <a:prstClr val="black">
                    <a:tint val="75000"/>
                  </a:prstClr>
                </a:solidFill>
                <a:effectLst/>
                <a:uLnTx/>
                <a:uFillTx/>
                <a:latin typeface="맑은 고딕"/>
                <a:ea typeface="맑은 고딕" panose="020B0503020000020004" pitchFamily="34" charset="-127"/>
                <a:cs typeface="+mn-cs"/>
              </a:rPr>
              <a:pPr marL="0" marR="0" lvl="0" indent="0" algn="r" defTabSz="914400" rtl="0" eaLnBrk="1" fontAlgn="auto" latinLnBrk="1" hangingPunct="1">
                <a:lnSpc>
                  <a:spcPct val="100000"/>
                </a:lnSpc>
                <a:spcBef>
                  <a:spcPts val="0"/>
                </a:spcBef>
                <a:spcAft>
                  <a:spcPts val="0"/>
                </a:spcAft>
                <a:buClrTx/>
                <a:buSzTx/>
                <a:buFontTx/>
                <a:buNone/>
                <a:tabLst/>
                <a:defRPr/>
              </a:pPr>
              <a:t>13</a:t>
            </a:fld>
            <a:endParaRPr kumimoji="0" lang="ko-KR" altLang="en-US" sz="900" b="0" i="0" u="none" strike="noStrike" kern="1200" cap="none" spc="0" normalizeH="0" baseline="0" noProof="0">
              <a:ln>
                <a:noFill/>
              </a:ln>
              <a:solidFill>
                <a:prstClr val="black">
                  <a:tint val="75000"/>
                </a:prstClr>
              </a:solidFill>
              <a:effectLst/>
              <a:uLnTx/>
              <a:uFillTx/>
              <a:latin typeface="맑은 고딕"/>
              <a:ea typeface="맑은 고딕" panose="020B0503020000020004" pitchFamily="34" charset="-127"/>
              <a:cs typeface="+mn-cs"/>
            </a:endParaRPr>
          </a:p>
        </p:txBody>
      </p:sp>
      <p:pic>
        <p:nvPicPr>
          <p:cNvPr id="6" name="그림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77634" y="966306"/>
            <a:ext cx="2862318" cy="756084"/>
          </a:xfrm>
          <a:prstGeom prst="rect">
            <a:avLst/>
          </a:prstGeom>
          <a:noFill/>
        </p:spPr>
      </p:pic>
      <p:pic>
        <p:nvPicPr>
          <p:cNvPr id="7" name="그림 6"/>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14476" y="875819"/>
            <a:ext cx="2538282" cy="866628"/>
          </a:xfrm>
          <a:prstGeom prst="rect">
            <a:avLst/>
          </a:prstGeom>
          <a:noFill/>
        </p:spPr>
      </p:pic>
      <p:pic>
        <p:nvPicPr>
          <p:cNvPr id="19" name="그림 18"/>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41630" y="2480124"/>
            <a:ext cx="2780928" cy="981281"/>
          </a:xfrm>
          <a:prstGeom prst="rect">
            <a:avLst/>
          </a:prstGeom>
          <a:noFill/>
        </p:spPr>
      </p:pic>
      <p:pic>
        <p:nvPicPr>
          <p:cNvPr id="20" name="그림 19"/>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73280" y="2601965"/>
            <a:ext cx="2619101" cy="756084"/>
          </a:xfrm>
          <a:prstGeom prst="rect">
            <a:avLst/>
          </a:prstGeom>
          <a:noFill/>
        </p:spPr>
      </p:pic>
      <p:pic>
        <p:nvPicPr>
          <p:cNvPr id="21" name="그림 20"/>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59632" y="4064300"/>
            <a:ext cx="2195270" cy="1188132"/>
          </a:xfrm>
          <a:prstGeom prst="rect">
            <a:avLst/>
          </a:prstGeom>
          <a:noFill/>
        </p:spPr>
      </p:pic>
      <p:sp>
        <p:nvSpPr>
          <p:cNvPr id="13" name="직사각형 12"/>
          <p:cNvSpPr/>
          <p:nvPr/>
        </p:nvSpPr>
        <p:spPr>
          <a:xfrm>
            <a:off x="941876" y="1819647"/>
            <a:ext cx="3380435" cy="523220"/>
          </a:xfrm>
          <a:prstGeom prst="rect">
            <a:avLst/>
          </a:prstGeom>
        </p:spPr>
        <p:txBody>
          <a:bodyPr wrap="square">
            <a:spAutoFit/>
          </a:bodyPr>
          <a:lstStyle/>
          <a:p>
            <a:pPr marL="0" marR="0" lvl="0" indent="0" algn="l" defTabSz="914400" rtl="0" eaLnBrk="1" fontAlgn="base" latinLnBrk="1" hangingPunct="1">
              <a:lnSpc>
                <a:spcPct val="100000"/>
              </a:lnSpc>
              <a:spcBef>
                <a:spcPct val="0"/>
              </a:spcBef>
              <a:spcAft>
                <a:spcPct val="0"/>
              </a:spcAft>
              <a:buClrTx/>
              <a:buSzTx/>
              <a:buFontTx/>
              <a:buNone/>
              <a:tabLst/>
              <a:defRPr/>
            </a:pPr>
            <a:r>
              <a:rPr kumimoji="1" lang="en-GB" altLang="ko-KR" sz="1400" b="0" i="0" u="none" strike="noStrike" kern="1200" cap="none" spc="0" normalizeH="0" baseline="0" noProof="0" dirty="0">
                <a:ln>
                  <a:noFill/>
                </a:ln>
                <a:solidFill>
                  <a:prstClr val="black"/>
                </a:solidFill>
                <a:effectLst/>
                <a:uLnTx/>
                <a:uFillTx/>
                <a:latin typeface="맑은 고딕"/>
                <a:ea typeface="맑은 고딕" panose="020B0503020000020004" pitchFamily="34" charset="-127"/>
                <a:cs typeface="+mn-cs"/>
              </a:rPr>
              <a:t>&lt; V2V warning propagation </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en-GB" altLang="ko-KR" sz="1400" b="0" i="0" u="none" strike="noStrike" kern="1200" cap="none" spc="0" normalizeH="0" baseline="0" noProof="0" dirty="0">
                <a:ln>
                  <a:noFill/>
                </a:ln>
                <a:solidFill>
                  <a:prstClr val="black"/>
                </a:solidFill>
                <a:effectLst/>
                <a:uLnTx/>
                <a:uFillTx/>
                <a:latin typeface="맑은 고딕"/>
                <a:ea typeface="맑은 고딕" panose="020B0503020000020004" pitchFamily="34" charset="-127"/>
                <a:cs typeface="+mn-cs"/>
              </a:rPr>
              <a:t>- forward warning propagation &gt;</a:t>
            </a:r>
            <a:endParaRPr kumimoji="1" lang="ko-KR" altLang="en-US" sz="1400" b="0" i="0" u="none" strike="noStrike" kern="1200" cap="none" spc="0" normalizeH="0" baseline="0" noProof="0" dirty="0">
              <a:ln>
                <a:noFill/>
              </a:ln>
              <a:solidFill>
                <a:prstClr val="black"/>
              </a:solidFill>
              <a:effectLst/>
              <a:uLnTx/>
              <a:uFillTx/>
              <a:latin typeface="맑은 고딕"/>
              <a:ea typeface="맑은 고딕" panose="020B0503020000020004" pitchFamily="34" charset="-127"/>
              <a:cs typeface="+mn-cs"/>
            </a:endParaRPr>
          </a:p>
        </p:txBody>
      </p:sp>
      <p:sp>
        <p:nvSpPr>
          <p:cNvPr id="23" name="직사각형 22"/>
          <p:cNvSpPr/>
          <p:nvPr/>
        </p:nvSpPr>
        <p:spPr>
          <a:xfrm>
            <a:off x="5778134" y="3438732"/>
            <a:ext cx="2970330" cy="338554"/>
          </a:xfrm>
          <a:prstGeom prst="rect">
            <a:avLst/>
          </a:prstGeom>
        </p:spPr>
        <p:txBody>
          <a:bodyPr wrap="square">
            <a:spAutoFit/>
          </a:bodyPr>
          <a:lstStyle/>
          <a:p>
            <a:pPr marL="0" marR="0" lvl="0" indent="0" algn="l" defTabSz="914400" rtl="0" eaLnBrk="1" fontAlgn="base" latinLnBrk="1" hangingPunct="1">
              <a:lnSpc>
                <a:spcPct val="100000"/>
              </a:lnSpc>
              <a:spcBef>
                <a:spcPct val="0"/>
              </a:spcBef>
              <a:spcAft>
                <a:spcPct val="0"/>
              </a:spcAft>
              <a:buClrTx/>
              <a:buSzTx/>
              <a:buFontTx/>
              <a:buNone/>
              <a:tabLst/>
              <a:defRPr/>
            </a:pPr>
            <a:r>
              <a:rPr kumimoji="1" lang="en-GB" altLang="ko-KR" sz="1600" b="0" i="0" u="none" strike="noStrike" kern="1200" cap="none" spc="0" normalizeH="0" baseline="0" noProof="0" dirty="0">
                <a:ln>
                  <a:noFill/>
                </a:ln>
                <a:solidFill>
                  <a:prstClr val="black"/>
                </a:solidFill>
                <a:effectLst/>
                <a:uLnTx/>
                <a:uFillTx/>
                <a:latin typeface="맑은 고딕"/>
                <a:ea typeface="맑은 고딕" panose="020B0503020000020004" pitchFamily="34" charset="-127"/>
                <a:cs typeface="+mn-cs"/>
              </a:rPr>
              <a:t>&lt; V2V beaconing&gt;</a:t>
            </a:r>
            <a:endParaRPr kumimoji="1" lang="ko-KR" altLang="en-US" sz="1600" b="0" i="0" u="none" strike="noStrike" kern="1200" cap="none" spc="0" normalizeH="0" baseline="0" noProof="0" dirty="0">
              <a:ln>
                <a:noFill/>
              </a:ln>
              <a:solidFill>
                <a:prstClr val="black"/>
              </a:solidFill>
              <a:effectLst/>
              <a:uLnTx/>
              <a:uFillTx/>
              <a:latin typeface="맑은 고딕"/>
              <a:ea typeface="맑은 고딕" panose="020B0503020000020004" pitchFamily="34" charset="-127"/>
              <a:cs typeface="+mn-cs"/>
            </a:endParaRPr>
          </a:p>
        </p:txBody>
      </p:sp>
      <p:sp>
        <p:nvSpPr>
          <p:cNvPr id="24" name="직사각형 23"/>
          <p:cNvSpPr/>
          <p:nvPr/>
        </p:nvSpPr>
        <p:spPr>
          <a:xfrm>
            <a:off x="5267520" y="1852696"/>
            <a:ext cx="3042338" cy="523220"/>
          </a:xfrm>
          <a:prstGeom prst="rect">
            <a:avLst/>
          </a:prstGeom>
        </p:spPr>
        <p:txBody>
          <a:bodyPr wrap="square">
            <a:spAutoFit/>
          </a:bodyPr>
          <a:lstStyle/>
          <a:p>
            <a:pPr marL="0" marR="0" lvl="0" indent="0" algn="l" defTabSz="914400" rtl="0" eaLnBrk="1" fontAlgn="base" latinLnBrk="1" hangingPunct="1">
              <a:lnSpc>
                <a:spcPct val="100000"/>
              </a:lnSpc>
              <a:spcBef>
                <a:spcPct val="0"/>
              </a:spcBef>
              <a:spcAft>
                <a:spcPct val="0"/>
              </a:spcAft>
              <a:buClrTx/>
              <a:buSzTx/>
              <a:buFontTx/>
              <a:buNone/>
              <a:tabLst/>
              <a:defRPr/>
            </a:pPr>
            <a:r>
              <a:rPr kumimoji="1" lang="en-GB" altLang="ko-KR" sz="1400" b="0" i="0" u="none" strike="noStrike" kern="1200" cap="none" spc="0" normalizeH="0" baseline="0" noProof="0" dirty="0">
                <a:ln>
                  <a:noFill/>
                </a:ln>
                <a:solidFill>
                  <a:prstClr val="black"/>
                </a:solidFill>
                <a:effectLst/>
                <a:uLnTx/>
                <a:uFillTx/>
                <a:latin typeface="맑은 고딕"/>
                <a:ea typeface="맑은 고딕" panose="020B0503020000020004" pitchFamily="34" charset="-127"/>
                <a:cs typeface="+mn-cs"/>
              </a:rPr>
              <a:t>&lt; V2V warning propagation </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en-GB" altLang="ko-KR" sz="1400" b="0" i="0" u="none" strike="noStrike" kern="1200" cap="none" spc="0" normalizeH="0" baseline="0" noProof="0" dirty="0">
                <a:ln>
                  <a:noFill/>
                </a:ln>
                <a:solidFill>
                  <a:prstClr val="black"/>
                </a:solidFill>
                <a:effectLst/>
                <a:uLnTx/>
                <a:uFillTx/>
                <a:latin typeface="맑은 고딕"/>
                <a:ea typeface="맑은 고딕" panose="020B0503020000020004" pitchFamily="34" charset="-127"/>
                <a:cs typeface="+mn-cs"/>
              </a:rPr>
              <a:t>- backward warning propagation&gt;</a:t>
            </a:r>
            <a:endParaRPr kumimoji="1" lang="ko-KR" altLang="en-US" sz="1400" b="0" i="0" u="none" strike="noStrike" kern="1200" cap="none" spc="0" normalizeH="0" baseline="0" noProof="0" dirty="0">
              <a:ln>
                <a:noFill/>
              </a:ln>
              <a:solidFill>
                <a:prstClr val="black"/>
              </a:solidFill>
              <a:effectLst/>
              <a:uLnTx/>
              <a:uFillTx/>
              <a:latin typeface="맑은 고딕"/>
              <a:ea typeface="맑은 고딕" panose="020B0503020000020004" pitchFamily="34" charset="-127"/>
              <a:cs typeface="+mn-cs"/>
            </a:endParaRPr>
          </a:p>
        </p:txBody>
      </p:sp>
      <p:sp>
        <p:nvSpPr>
          <p:cNvPr id="25" name="직사각형 24"/>
          <p:cNvSpPr/>
          <p:nvPr/>
        </p:nvSpPr>
        <p:spPr>
          <a:xfrm>
            <a:off x="1025606" y="3513098"/>
            <a:ext cx="2970330" cy="369332"/>
          </a:xfrm>
          <a:prstGeom prst="rect">
            <a:avLst/>
          </a:prstGeom>
        </p:spPr>
        <p:txBody>
          <a:bodyPr wrap="square">
            <a:spAutoFit/>
          </a:bodyPr>
          <a:lstStyle/>
          <a:p>
            <a:pPr marL="0" marR="0" lvl="0" indent="0" algn="l" defTabSz="914400" rtl="0" eaLnBrk="1" fontAlgn="base" latinLnBrk="1" hangingPunct="1">
              <a:lnSpc>
                <a:spcPct val="100000"/>
              </a:lnSpc>
              <a:spcBef>
                <a:spcPct val="0"/>
              </a:spcBef>
              <a:spcAft>
                <a:spcPct val="0"/>
              </a:spcAft>
              <a:buClrTx/>
              <a:buSzTx/>
              <a:buFontTx/>
              <a:buNone/>
              <a:tabLst/>
              <a:defRPr/>
            </a:pPr>
            <a:r>
              <a:rPr kumimoji="1" lang="en-GB" altLang="ko-KR" sz="1400" b="0" i="0" u="none" strike="noStrike" kern="1200" cap="none" spc="0" normalizeH="0" baseline="0" noProof="0" dirty="0">
                <a:ln>
                  <a:noFill/>
                </a:ln>
                <a:solidFill>
                  <a:prstClr val="black"/>
                </a:solidFill>
                <a:effectLst/>
                <a:uLnTx/>
                <a:uFillTx/>
                <a:latin typeface="맑은 고딕"/>
                <a:ea typeface="맑은 고딕" panose="020B0503020000020004" pitchFamily="34" charset="-127"/>
                <a:cs typeface="+mn-cs"/>
              </a:rPr>
              <a:t>&lt;V2V platoon communication</a:t>
            </a:r>
            <a:r>
              <a:rPr kumimoji="1" lang="en-GB" altLang="ko-KR" sz="1800" b="0" i="0" u="none" strike="noStrike" kern="1200" cap="none" spc="0" normalizeH="0" baseline="0" noProof="0" dirty="0">
                <a:ln>
                  <a:noFill/>
                </a:ln>
                <a:solidFill>
                  <a:prstClr val="black"/>
                </a:solidFill>
                <a:effectLst/>
                <a:uLnTx/>
                <a:uFillTx/>
                <a:latin typeface="맑은 고딕"/>
                <a:ea typeface="맑은 고딕" panose="020B0503020000020004" pitchFamily="34" charset="-127"/>
                <a:cs typeface="+mn-cs"/>
              </a:rPr>
              <a:t>&gt;</a:t>
            </a:r>
            <a:endParaRPr kumimoji="1" lang="ko-KR" altLang="en-US" sz="1800" b="0" i="0" u="none" strike="noStrike" kern="1200" cap="none" spc="0" normalizeH="0" baseline="0" noProof="0" dirty="0">
              <a:ln>
                <a:noFill/>
              </a:ln>
              <a:solidFill>
                <a:prstClr val="black"/>
              </a:solidFill>
              <a:effectLst/>
              <a:uLnTx/>
              <a:uFillTx/>
              <a:latin typeface="맑은 고딕"/>
              <a:ea typeface="맑은 고딕" panose="020B0503020000020004" pitchFamily="34" charset="-127"/>
              <a:cs typeface="+mn-cs"/>
            </a:endParaRPr>
          </a:p>
        </p:txBody>
      </p:sp>
      <p:sp>
        <p:nvSpPr>
          <p:cNvPr id="26" name="직사각형 25"/>
          <p:cNvSpPr/>
          <p:nvPr/>
        </p:nvSpPr>
        <p:spPr>
          <a:xfrm>
            <a:off x="1619672" y="5412707"/>
            <a:ext cx="1566174" cy="307777"/>
          </a:xfrm>
          <a:prstGeom prst="rect">
            <a:avLst/>
          </a:prstGeom>
        </p:spPr>
        <p:txBody>
          <a:bodyPr wrap="square">
            <a:spAutoFit/>
          </a:bodyPr>
          <a:lstStyle/>
          <a:p>
            <a:pPr marL="0" marR="0" lvl="0" indent="0" algn="l" defTabSz="914400" rtl="0" eaLnBrk="1" fontAlgn="base" latinLnBrk="1" hangingPunct="1">
              <a:lnSpc>
                <a:spcPct val="100000"/>
              </a:lnSpc>
              <a:spcBef>
                <a:spcPct val="0"/>
              </a:spcBef>
              <a:spcAft>
                <a:spcPct val="0"/>
              </a:spcAft>
              <a:buClrTx/>
              <a:buSzTx/>
              <a:buFontTx/>
              <a:buNone/>
              <a:tabLst/>
              <a:defRPr/>
            </a:pPr>
            <a:r>
              <a:rPr kumimoji="1" lang="en-GB" altLang="ko-KR" sz="1400" b="0" i="0" u="none" strike="noStrike" kern="1200" cap="none" spc="0" normalizeH="0" baseline="0" noProof="0" dirty="0">
                <a:ln>
                  <a:noFill/>
                </a:ln>
                <a:solidFill>
                  <a:prstClr val="black"/>
                </a:solidFill>
                <a:effectLst/>
                <a:uLnTx/>
                <a:uFillTx/>
                <a:latin typeface="맑은 고딕"/>
                <a:ea typeface="맑은 고딕" panose="020B0503020000020004" pitchFamily="34" charset="-127"/>
                <a:cs typeface="+mn-cs"/>
              </a:rPr>
              <a:t>&lt; V2I warning&gt;</a:t>
            </a:r>
            <a:endParaRPr kumimoji="1" lang="ko-KR" altLang="en-US" sz="1400" b="0" i="0" u="none" strike="noStrike" kern="1200" cap="none" spc="0" normalizeH="0" baseline="0" noProof="0" dirty="0">
              <a:ln>
                <a:noFill/>
              </a:ln>
              <a:solidFill>
                <a:prstClr val="black"/>
              </a:solidFill>
              <a:effectLst/>
              <a:uLnTx/>
              <a:uFillTx/>
              <a:latin typeface="맑은 고딕"/>
              <a:ea typeface="맑은 고딕" panose="020B0503020000020004" pitchFamily="34" charset="-127"/>
              <a:cs typeface="+mn-cs"/>
            </a:endParaRPr>
          </a:p>
        </p:txBody>
      </p:sp>
      <p:sp>
        <p:nvSpPr>
          <p:cNvPr id="16" name="제목 1"/>
          <p:cNvSpPr>
            <a:spLocks noGrp="1"/>
          </p:cNvSpPr>
          <p:nvPr>
            <p:ph type="title"/>
          </p:nvPr>
        </p:nvSpPr>
        <p:spPr>
          <a:xfrm>
            <a:off x="715617" y="69455"/>
            <a:ext cx="7889178" cy="597681"/>
          </a:xfrm>
        </p:spPr>
        <p:txBody>
          <a:bodyPr/>
          <a:lstStyle/>
          <a:p>
            <a:r>
              <a:rPr lang="en-US" altLang="ko-KR" sz="2800" dirty="0"/>
              <a:t>Examples: X.itssec-2 (V2V/V2I)</a:t>
            </a:r>
            <a:endParaRPr lang="ko-KR" altLang="en-US" sz="2800" dirty="0"/>
          </a:p>
        </p:txBody>
      </p:sp>
      <p:sp>
        <p:nvSpPr>
          <p:cNvPr id="15" name="직사각형 14"/>
          <p:cNvSpPr/>
          <p:nvPr/>
        </p:nvSpPr>
        <p:spPr>
          <a:xfrm>
            <a:off x="5154708" y="5382480"/>
            <a:ext cx="3087152" cy="307777"/>
          </a:xfrm>
          <a:prstGeom prst="rect">
            <a:avLst/>
          </a:prstGeom>
        </p:spPr>
        <p:txBody>
          <a:bodyPr wrap="square">
            <a:spAutoFit/>
          </a:bodyPr>
          <a:lstStyle/>
          <a:p>
            <a:pPr marL="0" marR="0" lvl="0" indent="0" algn="l" defTabSz="914400" rtl="0" eaLnBrk="1" fontAlgn="base" latinLnBrk="1" hangingPunct="1">
              <a:lnSpc>
                <a:spcPct val="100000"/>
              </a:lnSpc>
              <a:spcBef>
                <a:spcPct val="0"/>
              </a:spcBef>
              <a:spcAft>
                <a:spcPct val="0"/>
              </a:spcAft>
              <a:buClrTx/>
              <a:buSzTx/>
              <a:buFontTx/>
              <a:buNone/>
              <a:tabLst/>
              <a:defRPr/>
            </a:pPr>
            <a:r>
              <a:rPr kumimoji="1" lang="en-GB" altLang="ko-KR" sz="1400" b="0" i="0" u="none" strike="noStrike" kern="1200" cap="none" spc="0" normalizeH="0" baseline="0" noProof="0" dirty="0">
                <a:ln>
                  <a:noFill/>
                </a:ln>
                <a:solidFill>
                  <a:prstClr val="black"/>
                </a:solidFill>
                <a:effectLst/>
                <a:uLnTx/>
                <a:uFillTx/>
                <a:latin typeface="맑은 고딕"/>
                <a:ea typeface="맑은 고딕" panose="020B0503020000020004" pitchFamily="34" charset="-127"/>
                <a:cs typeface="+mn-cs"/>
              </a:rPr>
              <a:t>&lt; </a:t>
            </a:r>
            <a:r>
              <a:rPr kumimoji="1" lang="en-US" altLang="ko-KR" sz="1400" b="0" i="0" u="none" strike="noStrike" kern="1200" cap="none" spc="0" normalizeH="0" baseline="0" noProof="0" dirty="0">
                <a:ln>
                  <a:noFill/>
                </a:ln>
                <a:solidFill>
                  <a:prstClr val="black"/>
                </a:solidFill>
                <a:effectLst/>
                <a:uLnTx/>
                <a:uFillTx/>
                <a:latin typeface="맑은 고딕"/>
                <a:ea typeface="맑은 고딕" panose="020B0503020000020004" pitchFamily="34" charset="-127"/>
                <a:cs typeface="+mn-cs"/>
              </a:rPr>
              <a:t>V2V/</a:t>
            </a:r>
            <a:r>
              <a:rPr kumimoji="1" lang="en-GB" altLang="ko-KR" sz="1400" b="0" i="0" u="none" strike="noStrike" kern="1200" cap="none" spc="0" normalizeH="0" baseline="0" noProof="0" dirty="0">
                <a:ln>
                  <a:noFill/>
                </a:ln>
                <a:solidFill>
                  <a:prstClr val="black"/>
                </a:solidFill>
                <a:effectLst/>
                <a:uLnTx/>
                <a:uFillTx/>
                <a:latin typeface="맑은 고딕"/>
                <a:ea typeface="맑은 고딕" panose="020B0503020000020004" pitchFamily="34" charset="-127"/>
                <a:cs typeface="+mn-cs"/>
              </a:rPr>
              <a:t>V2I information exchange&gt;</a:t>
            </a:r>
            <a:endParaRPr kumimoji="1" lang="ko-KR" altLang="en-US" sz="1400" b="0" i="0" u="none" strike="noStrike" kern="1200" cap="none" spc="0" normalizeH="0" baseline="0" noProof="0" dirty="0">
              <a:ln>
                <a:noFill/>
              </a:ln>
              <a:solidFill>
                <a:prstClr val="black"/>
              </a:solidFill>
              <a:effectLst/>
              <a:uLnTx/>
              <a:uFillTx/>
              <a:latin typeface="맑은 고딕"/>
              <a:ea typeface="맑은 고딕" panose="020B0503020000020004" pitchFamily="34" charset="-127"/>
              <a:cs typeface="+mn-cs"/>
            </a:endParaRPr>
          </a:p>
        </p:txBody>
      </p:sp>
      <p:pic>
        <p:nvPicPr>
          <p:cNvPr id="2" name="그림 1"/>
          <p:cNvPicPr>
            <a:picLocks noChangeAspect="1"/>
          </p:cNvPicPr>
          <p:nvPr/>
        </p:nvPicPr>
        <p:blipFill>
          <a:blip r:embed="rId8"/>
          <a:stretch>
            <a:fillRect/>
          </a:stretch>
        </p:blipFill>
        <p:spPr>
          <a:xfrm>
            <a:off x="5580112" y="4097193"/>
            <a:ext cx="3024683" cy="1157595"/>
          </a:xfrm>
          <a:prstGeom prst="rect">
            <a:avLst/>
          </a:prstGeom>
        </p:spPr>
      </p:pic>
    </p:spTree>
    <p:extLst>
      <p:ext uri="{BB962C8B-B14F-4D97-AF65-F5344CB8AC3E}">
        <p14:creationId xmlns:p14="http://schemas.microsoft.com/office/powerpoint/2010/main" val="3979354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txBox="1">
            <a:spLocks/>
          </p:cNvSpPr>
          <p:nvPr/>
        </p:nvSpPr>
        <p:spPr>
          <a:xfrm>
            <a:off x="457200" y="2857500"/>
            <a:ext cx="8229600" cy="1143000"/>
          </a:xfrm>
          <a:prstGeom prst="rect">
            <a:avLst/>
          </a:prstGeom>
        </p:spPr>
        <p:txBody>
          <a:bodyPr vert="horz" lIns="91440" tIns="45720" rIns="91440" bIns="45720" rtlCol="0" anchor="t" anchorCtr="0">
            <a:noAutofit/>
          </a:bodyPr>
          <a:lstStyle>
            <a:lvl1pPr algn="ctr" defTabSz="457200" rtl="0" eaLnBrk="1" latinLnBrk="0" hangingPunct="1">
              <a:spcBef>
                <a:spcPct val="0"/>
              </a:spcBef>
              <a:buNone/>
              <a:defRPr sz="4400" b="1" i="0" kern="1200">
                <a:solidFill>
                  <a:schemeClr val="bg1"/>
                </a:solidFill>
                <a:latin typeface="Calibri"/>
                <a:ea typeface="+mj-ea"/>
                <a:cs typeface="Calibri"/>
              </a:defRPr>
            </a:lvl1pPr>
          </a:lstStyle>
          <a:p>
            <a:pPr marL="0" marR="0" lvl="0" indent="0" algn="ctr" defTabSz="457200" rtl="0" eaLnBrk="1" fontAlgn="auto" latinLnBrk="0" hangingPunct="1">
              <a:lnSpc>
                <a:spcPct val="85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558ED5"/>
                </a:solidFill>
                <a:effectLst/>
                <a:uLnTx/>
                <a:uFillTx/>
                <a:latin typeface="Calibri"/>
                <a:ea typeface="+mj-ea"/>
              </a:rPr>
              <a:t>Overview of the UN Task Force on Cyber Security and OTA Issues (CS/OTA)</a:t>
            </a:r>
          </a:p>
        </p:txBody>
      </p:sp>
      <p:sp>
        <p:nvSpPr>
          <p:cNvPr id="5" name="テキスト ボックス 4">
            <a:extLst>
              <a:ext uri="{FF2B5EF4-FFF2-40B4-BE49-F238E27FC236}">
                <a16:creationId xmlns:a16="http://schemas.microsoft.com/office/drawing/2014/main" id="{4E04A2EE-3437-49E9-B28A-1DF98D7B9462}"/>
              </a:ext>
            </a:extLst>
          </p:cNvPr>
          <p:cNvSpPr txBox="1"/>
          <p:nvPr/>
        </p:nvSpPr>
        <p:spPr>
          <a:xfrm>
            <a:off x="600501" y="614149"/>
            <a:ext cx="7902054" cy="138499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srgbClr val="FF0000"/>
                </a:solidFill>
                <a:effectLst/>
                <a:uLnTx/>
                <a:uFillTx/>
                <a:latin typeface="Arial Black" panose="020B0A04020102020204" pitchFamily="34" charset="0"/>
                <a:ea typeface="ＭＳ Ｐゴシック" panose="020B0600070205080204" pitchFamily="50" charset="-128"/>
                <a:cs typeface="+mn-cs"/>
              </a:rPr>
              <a:t>Threats assessment related to V2X should be based on the result of WP29/TFCS (Recommendation)</a:t>
            </a:r>
            <a:endParaRPr kumimoji="1" lang="ja-JP" altLang="en-US" sz="2800" b="0" i="0" u="none" strike="noStrike" kern="1200" cap="none" spc="0" normalizeH="0" baseline="0" noProof="0" dirty="0">
              <a:ln>
                <a:noFill/>
              </a:ln>
              <a:solidFill>
                <a:srgbClr val="FF0000"/>
              </a:solidFill>
              <a:effectLst/>
              <a:uLnTx/>
              <a:uFillTx/>
              <a:latin typeface="Arial Black" panose="020B0A0402010202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1600252251"/>
      </p:ext>
    </p:extLst>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Mission of the Task Force</a:t>
            </a:r>
          </a:p>
        </p:txBody>
      </p:sp>
      <p:sp>
        <p:nvSpPr>
          <p:cNvPr id="3" name="Content Placeholder 2"/>
          <p:cNvSpPr>
            <a:spLocks noGrp="1"/>
          </p:cNvSpPr>
          <p:nvPr>
            <p:ph idx="1"/>
          </p:nvPr>
        </p:nvSpPr>
        <p:spPr/>
        <p:txBody>
          <a:bodyPr>
            <a:noAutofit/>
          </a:bodyPr>
          <a:lstStyle/>
          <a:p>
            <a:pPr>
              <a:spcBef>
                <a:spcPts val="1800"/>
              </a:spcBef>
            </a:pPr>
            <a:r>
              <a:rPr lang="en-US" sz="2800" dirty="0"/>
              <a:t>The task force works on certification-relevant requirements about cyber security, data protection and privacy, and over-the-air (OTA) updates</a:t>
            </a:r>
          </a:p>
          <a:p>
            <a:pPr>
              <a:spcBef>
                <a:spcPts val="1800"/>
              </a:spcBef>
            </a:pPr>
            <a:r>
              <a:rPr lang="en-US" sz="2800" dirty="0"/>
              <a:t>The first results of the task force’s work will be delivered in December 2017 to the WP.29 ITS/AD Informal Group as a guideline</a:t>
            </a:r>
          </a:p>
        </p:txBody>
      </p:sp>
    </p:spTree>
    <p:extLst>
      <p:ext uri="{BB962C8B-B14F-4D97-AF65-F5344CB8AC3E}">
        <p14:creationId xmlns:p14="http://schemas.microsoft.com/office/powerpoint/2010/main" val="33802555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24011" y="744324"/>
            <a:ext cx="8760963" cy="5838135"/>
          </a:xfrm>
          <a:prstGeom prst="roundRect">
            <a:avLst>
              <a:gd name="adj" fmla="val 7388"/>
            </a:avLst>
          </a:prstGeom>
          <a:solidFill>
            <a:schemeClr val="tx2">
              <a:lumMod val="20000"/>
              <a:lumOff val="80000"/>
            </a:schemeClr>
          </a:solidFill>
          <a:ln>
            <a:solidFill>
              <a:srgbClr val="4369A7"/>
            </a:solidFill>
          </a:ln>
        </p:spPr>
        <p:style>
          <a:lnRef idx="2">
            <a:schemeClr val="accent1">
              <a:shade val="50000"/>
            </a:schemeClr>
          </a:lnRef>
          <a:fillRef idx="1">
            <a:schemeClr val="accent1"/>
          </a:fillRef>
          <a:effectRef idx="0">
            <a:schemeClr val="accent1"/>
          </a:effectRef>
          <a:fontRef idx="minor">
            <a:schemeClr val="lt1"/>
          </a:fontRef>
        </p:style>
        <p:txBody>
          <a:bodyPr lIns="72000" r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br>
              <a:rPr kumimoji="1" lang="de-DE" sz="2400" b="0" i="0" u="none" strike="noStrike" kern="1200" cap="none" spc="0" normalizeH="0" baseline="0" noProof="0" dirty="0">
                <a:ln>
                  <a:noFill/>
                </a:ln>
                <a:solidFill>
                  <a:prstClr val="black"/>
                </a:solidFill>
                <a:effectLst/>
                <a:uLnTx/>
                <a:uFillTx/>
                <a:latin typeface="Calibri" panose="020F0502020204030204"/>
                <a:ea typeface="+mn-ea"/>
                <a:cs typeface="+mn-cs"/>
              </a:rPr>
            </a:br>
            <a:endParaRPr kumimoji="1" lang="de-DE" sz="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1"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de-DE" sz="2400" b="0" i="0" u="none" strike="noStrike" kern="1200" cap="none" spc="0" normalizeH="0" baseline="0" noProof="0" dirty="0">
                <a:ln>
                  <a:noFill/>
                </a:ln>
                <a:solidFill>
                  <a:prstClr val="black"/>
                </a:solidFill>
                <a:effectLst/>
                <a:uLnTx/>
                <a:uFillTx/>
                <a:latin typeface="Calibri Light" panose="020F03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de-DE" sz="2400" b="0" i="0" u="none" strike="noStrike" kern="1200" cap="none" spc="0" normalizeH="0" baseline="0" noProof="0" dirty="0">
                <a:ln>
                  <a:noFill/>
                </a:ln>
                <a:solidFill>
                  <a:prstClr val="black"/>
                </a:solidFill>
                <a:effectLst/>
                <a:uLnTx/>
                <a:uFillTx/>
                <a:latin typeface="Calibri Light" panose="020F03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sz="24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50" name="星: 5 pt 49"/>
          <p:cNvSpPr/>
          <p:nvPr/>
        </p:nvSpPr>
        <p:spPr>
          <a:xfrm>
            <a:off x="355162" y="4356240"/>
            <a:ext cx="366330" cy="345073"/>
          </a:xfrm>
          <a:prstGeom prst="star5">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1" name="テキスト ボックス 50"/>
          <p:cNvSpPr txBox="1"/>
          <p:nvPr/>
        </p:nvSpPr>
        <p:spPr>
          <a:xfrm>
            <a:off x="676181" y="4373881"/>
            <a:ext cx="160355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Current</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a:t>
            </a: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Status</a:t>
            </a:r>
            <a:endPar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44" name="グループ化 43"/>
          <p:cNvGrpSpPr/>
          <p:nvPr/>
        </p:nvGrpSpPr>
        <p:grpSpPr>
          <a:xfrm>
            <a:off x="357809" y="965880"/>
            <a:ext cx="8534400" cy="5325102"/>
            <a:chOff x="1739092" y="965879"/>
            <a:chExt cx="8610854" cy="5070911"/>
          </a:xfrm>
        </p:grpSpPr>
        <p:sp>
          <p:nvSpPr>
            <p:cNvPr id="5" name="Rectangle 43"/>
            <p:cNvSpPr/>
            <p:nvPr/>
          </p:nvSpPr>
          <p:spPr>
            <a:xfrm>
              <a:off x="2463888" y="965879"/>
              <a:ext cx="1726547" cy="4733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de-DE" sz="1600" b="1" i="0" u="none" strike="noStrike" kern="1200" cap="none" spc="0" normalizeH="0" baseline="0" noProof="0" dirty="0">
                  <a:ln>
                    <a:noFill/>
                  </a:ln>
                  <a:solidFill>
                    <a:prstClr val="white"/>
                  </a:solidFill>
                  <a:effectLst/>
                  <a:uLnTx/>
                  <a:uFillTx/>
                  <a:latin typeface="Calibri" panose="020F0502020204030204"/>
                  <a:ea typeface="+mn-ea"/>
                  <a:cs typeface="+mn-cs"/>
                </a:rPr>
                <a:t>Data protection</a:t>
              </a:r>
              <a:endParaRPr kumimoji="1" lang="en-US"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Rectangle 44"/>
            <p:cNvSpPr/>
            <p:nvPr/>
          </p:nvSpPr>
          <p:spPr>
            <a:xfrm>
              <a:off x="6642199" y="975727"/>
              <a:ext cx="1726547" cy="4733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de-DE" sz="1600" b="1" i="0" u="none" strike="noStrike" kern="1200" cap="none" spc="0" normalizeH="0" baseline="0" noProof="0" dirty="0">
                  <a:ln>
                    <a:noFill/>
                  </a:ln>
                  <a:solidFill>
                    <a:prstClr val="white"/>
                  </a:solidFill>
                  <a:effectLst/>
                  <a:uLnTx/>
                  <a:uFillTx/>
                  <a:latin typeface="Calibri" panose="020F0502020204030204"/>
                  <a:ea typeface="+mn-ea"/>
                  <a:cs typeface="+mn-cs"/>
                </a:rPr>
                <a:t>Software updates</a:t>
              </a:r>
              <a:endParaRPr kumimoji="1" lang="en-US"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50"/>
            <p:cNvSpPr/>
            <p:nvPr/>
          </p:nvSpPr>
          <p:spPr>
            <a:xfrm>
              <a:off x="6642199" y="1813927"/>
              <a:ext cx="1726547" cy="4733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de-DE" sz="1400" b="1" i="0" u="none" strike="noStrike" kern="1200" cap="none" spc="0" normalizeH="0" baseline="0" noProof="0" dirty="0">
                  <a:ln>
                    <a:noFill/>
                  </a:ln>
                  <a:solidFill>
                    <a:prstClr val="white"/>
                  </a:solidFill>
                  <a:effectLst/>
                  <a:uLnTx/>
                  <a:uFillTx/>
                  <a:latin typeface="Calibri" panose="020F0502020204030204"/>
                  <a:ea typeface="+mn-ea"/>
                  <a:cs typeface="+mn-cs"/>
                </a:rPr>
                <a:t>Type approval aspects</a:t>
              </a:r>
              <a:endParaRPr kumimoji="1" lang="en-US" sz="1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Rectangle 51"/>
            <p:cNvSpPr/>
            <p:nvPr/>
          </p:nvSpPr>
          <p:spPr>
            <a:xfrm>
              <a:off x="4133470" y="975727"/>
              <a:ext cx="1726547" cy="4733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de-DE" sz="1600" b="1" i="0" u="none" strike="noStrike" kern="1200" cap="none" spc="0" normalizeH="0" baseline="0" noProof="0" dirty="0">
                  <a:ln>
                    <a:noFill/>
                  </a:ln>
                  <a:solidFill>
                    <a:prstClr val="white"/>
                  </a:solidFill>
                  <a:effectLst/>
                  <a:uLnTx/>
                  <a:uFillTx/>
                  <a:latin typeface="Calibri" panose="020F0502020204030204"/>
                  <a:ea typeface="+mn-ea"/>
                  <a:cs typeface="+mn-cs"/>
                </a:rPr>
                <a:t>Cyber Security</a:t>
              </a:r>
              <a:endParaRPr kumimoji="1" lang="en-US"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9" name="Elbow Connector 53"/>
            <p:cNvCxnSpPr>
              <a:stCxn id="5" idx="2"/>
              <a:endCxn id="15" idx="0"/>
            </p:cNvCxnSpPr>
            <p:nvPr/>
          </p:nvCxnSpPr>
          <p:spPr>
            <a:xfrm rot="5400000">
              <a:off x="2885471" y="1362388"/>
              <a:ext cx="364876" cy="518507"/>
            </a:xfrm>
            <a:prstGeom prst="bentConnector3">
              <a:avLst/>
            </a:prstGeom>
            <a:ln w="28575"/>
          </p:spPr>
          <p:style>
            <a:lnRef idx="1">
              <a:schemeClr val="accent1"/>
            </a:lnRef>
            <a:fillRef idx="0">
              <a:schemeClr val="accent1"/>
            </a:fillRef>
            <a:effectRef idx="0">
              <a:schemeClr val="accent1"/>
            </a:effectRef>
            <a:fontRef idx="minor">
              <a:schemeClr val="tx1"/>
            </a:fontRef>
          </p:style>
        </p:cxnSp>
        <p:cxnSp>
          <p:nvCxnSpPr>
            <p:cNvPr id="10" name="Elbow Connector 54"/>
            <p:cNvCxnSpPr>
              <a:stCxn id="5" idx="2"/>
              <a:endCxn id="11" idx="0"/>
            </p:cNvCxnSpPr>
            <p:nvPr/>
          </p:nvCxnSpPr>
          <p:spPr>
            <a:xfrm rot="16200000" flipH="1">
              <a:off x="3442091" y="1324274"/>
              <a:ext cx="364876" cy="594734"/>
            </a:xfrm>
            <a:prstGeom prst="bentConnector3">
              <a:avLst/>
            </a:prstGeom>
            <a:ln w="28575"/>
          </p:spPr>
          <p:style>
            <a:lnRef idx="1">
              <a:schemeClr val="accent1"/>
            </a:lnRef>
            <a:fillRef idx="0">
              <a:schemeClr val="accent1"/>
            </a:fillRef>
            <a:effectRef idx="0">
              <a:schemeClr val="accent1"/>
            </a:effectRef>
            <a:fontRef idx="minor">
              <a:schemeClr val="tx1"/>
            </a:fontRef>
          </p:style>
        </p:cxnSp>
        <p:sp>
          <p:nvSpPr>
            <p:cNvPr id="11" name="Rectangle 55"/>
            <p:cNvSpPr/>
            <p:nvPr/>
          </p:nvSpPr>
          <p:spPr>
            <a:xfrm>
              <a:off x="3342685" y="1804079"/>
              <a:ext cx="1158422" cy="4733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de-DE" sz="1400" b="1" i="0" u="none" strike="noStrike" kern="1200" cap="none" spc="0" normalizeH="0" baseline="0" noProof="0" dirty="0">
                  <a:ln>
                    <a:noFill/>
                  </a:ln>
                  <a:solidFill>
                    <a:prstClr val="white"/>
                  </a:solidFill>
                  <a:effectLst/>
                  <a:uLnTx/>
                  <a:uFillTx/>
                  <a:latin typeface="Calibri" panose="020F0502020204030204"/>
                  <a:ea typeface="+mn-ea"/>
                  <a:cs typeface="+mn-cs"/>
                </a:rPr>
                <a:t>Security </a:t>
              </a:r>
              <a:br>
                <a:rPr kumimoji="1" lang="de-DE" sz="1400" b="1" i="0" u="none" strike="noStrike" kern="1200" cap="none" spc="0" normalizeH="0" baseline="0" noProof="0" dirty="0">
                  <a:ln>
                    <a:noFill/>
                  </a:ln>
                  <a:solidFill>
                    <a:prstClr val="white"/>
                  </a:solidFill>
                  <a:effectLst/>
                  <a:uLnTx/>
                  <a:uFillTx/>
                  <a:latin typeface="Calibri" panose="020F0502020204030204"/>
                  <a:ea typeface="+mn-ea"/>
                  <a:cs typeface="+mn-cs"/>
                </a:rPr>
              </a:br>
              <a:r>
                <a:rPr kumimoji="1" lang="de-DE" sz="1400" b="1" i="0" u="none" strike="noStrike" kern="1200" cap="none" spc="0" normalizeH="0" baseline="0" noProof="0" dirty="0">
                  <a:ln>
                    <a:noFill/>
                  </a:ln>
                  <a:solidFill>
                    <a:prstClr val="white"/>
                  </a:solidFill>
                  <a:effectLst/>
                  <a:uLnTx/>
                  <a:uFillTx/>
                  <a:latin typeface="Calibri" panose="020F0502020204030204"/>
                  <a:ea typeface="+mn-ea"/>
                  <a:cs typeface="+mn-cs"/>
                </a:rPr>
                <a:t>aspects</a:t>
              </a:r>
              <a:endParaRPr kumimoji="1" lang="en-US" sz="1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Rectangle 56"/>
            <p:cNvSpPr/>
            <p:nvPr/>
          </p:nvSpPr>
          <p:spPr>
            <a:xfrm>
              <a:off x="5567569" y="1813927"/>
              <a:ext cx="1200978" cy="4733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de-DE" sz="1400" b="1" i="0" u="none" strike="noStrike" kern="1200" cap="none" spc="0" normalizeH="0" baseline="0" noProof="0" dirty="0">
                  <a:ln>
                    <a:noFill/>
                  </a:ln>
                  <a:solidFill>
                    <a:prstClr val="white"/>
                  </a:solidFill>
                  <a:effectLst/>
                  <a:uLnTx/>
                  <a:uFillTx/>
                  <a:latin typeface="Calibri" panose="020F0502020204030204"/>
                  <a:ea typeface="+mn-ea"/>
                  <a:cs typeface="+mn-cs"/>
                </a:rPr>
                <a:t>Security </a:t>
              </a:r>
              <a:br>
                <a:rPr kumimoji="1" lang="de-DE" sz="1400" b="1" i="0" u="none" strike="noStrike" kern="1200" cap="none" spc="0" normalizeH="0" baseline="0" noProof="0" dirty="0">
                  <a:ln>
                    <a:noFill/>
                  </a:ln>
                  <a:solidFill>
                    <a:prstClr val="white"/>
                  </a:solidFill>
                  <a:effectLst/>
                  <a:uLnTx/>
                  <a:uFillTx/>
                  <a:latin typeface="Calibri" panose="020F0502020204030204"/>
                  <a:ea typeface="+mn-ea"/>
                  <a:cs typeface="+mn-cs"/>
                </a:rPr>
              </a:br>
              <a:r>
                <a:rPr kumimoji="1" lang="de-DE" sz="1400" b="1" i="0" u="none" strike="noStrike" kern="1200" cap="none" spc="0" normalizeH="0" baseline="0" noProof="0" dirty="0">
                  <a:ln>
                    <a:noFill/>
                  </a:ln>
                  <a:solidFill>
                    <a:prstClr val="white"/>
                  </a:solidFill>
                  <a:effectLst/>
                  <a:uLnTx/>
                  <a:uFillTx/>
                  <a:latin typeface="Calibri" panose="020F0502020204030204"/>
                  <a:ea typeface="+mn-ea"/>
                  <a:cs typeface="+mn-cs"/>
                </a:rPr>
                <a:t>aspects</a:t>
              </a:r>
              <a:endParaRPr kumimoji="1" lang="en-US" sz="1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13" name="Elbow Connector 57"/>
            <p:cNvCxnSpPr>
              <a:stCxn id="6" idx="2"/>
              <a:endCxn id="7" idx="0"/>
            </p:cNvCxnSpPr>
            <p:nvPr/>
          </p:nvCxnSpPr>
          <p:spPr>
            <a:xfrm rot="5400000">
              <a:off x="7323035" y="1631489"/>
              <a:ext cx="364876" cy="12700"/>
            </a:xfrm>
            <a:prstGeom prst="bentConnector3">
              <a:avLst/>
            </a:prstGeom>
            <a:ln w="28575"/>
          </p:spPr>
          <p:style>
            <a:lnRef idx="1">
              <a:schemeClr val="accent1"/>
            </a:lnRef>
            <a:fillRef idx="0">
              <a:schemeClr val="accent1"/>
            </a:fillRef>
            <a:effectRef idx="0">
              <a:schemeClr val="accent1"/>
            </a:effectRef>
            <a:fontRef idx="minor">
              <a:schemeClr val="tx1"/>
            </a:fontRef>
          </p:style>
        </p:cxnSp>
        <p:cxnSp>
          <p:nvCxnSpPr>
            <p:cNvPr id="14" name="Elbow Connector 58"/>
            <p:cNvCxnSpPr>
              <a:stCxn id="6" idx="2"/>
              <a:endCxn id="12" idx="0"/>
            </p:cNvCxnSpPr>
            <p:nvPr/>
          </p:nvCxnSpPr>
          <p:spPr>
            <a:xfrm rot="5400000">
              <a:off x="6654328" y="962782"/>
              <a:ext cx="364876" cy="1337415"/>
            </a:xfrm>
            <a:prstGeom prst="bentConnector3">
              <a:avLst>
                <a:gd name="adj1" fmla="val 50000"/>
              </a:avLst>
            </a:prstGeom>
            <a:ln w="28575"/>
          </p:spPr>
          <p:style>
            <a:lnRef idx="1">
              <a:schemeClr val="accent1"/>
            </a:lnRef>
            <a:fillRef idx="0">
              <a:schemeClr val="accent1"/>
            </a:fillRef>
            <a:effectRef idx="0">
              <a:schemeClr val="accent1"/>
            </a:effectRef>
            <a:fontRef idx="minor">
              <a:schemeClr val="tx1"/>
            </a:fontRef>
          </p:style>
        </p:cxnSp>
        <p:sp>
          <p:nvSpPr>
            <p:cNvPr id="15" name="Rectangle 59"/>
            <p:cNvSpPr/>
            <p:nvPr/>
          </p:nvSpPr>
          <p:spPr>
            <a:xfrm>
              <a:off x="2188875" y="1804079"/>
              <a:ext cx="1239560" cy="4733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de-DE" sz="1400" b="1" i="0" u="none" strike="noStrike" kern="1200" cap="none" spc="0" normalizeH="0" baseline="0" noProof="0" dirty="0">
                  <a:ln>
                    <a:noFill/>
                  </a:ln>
                  <a:solidFill>
                    <a:prstClr val="white"/>
                  </a:solidFill>
                  <a:effectLst/>
                  <a:uLnTx/>
                  <a:uFillTx/>
                  <a:latin typeface="Calibri" panose="020F0502020204030204"/>
                  <a:ea typeface="+mn-ea"/>
                  <a:cs typeface="+mn-cs"/>
                </a:rPr>
                <a:t>Legal </a:t>
              </a:r>
              <a:br>
                <a:rPr kumimoji="1" lang="de-DE" sz="1400" b="1" i="0" u="none" strike="noStrike" kern="1200" cap="none" spc="0" normalizeH="0" baseline="0" noProof="0" dirty="0">
                  <a:ln>
                    <a:noFill/>
                  </a:ln>
                  <a:solidFill>
                    <a:prstClr val="white"/>
                  </a:solidFill>
                  <a:effectLst/>
                  <a:uLnTx/>
                  <a:uFillTx/>
                  <a:latin typeface="Calibri" panose="020F0502020204030204"/>
                  <a:ea typeface="+mn-ea"/>
                  <a:cs typeface="+mn-cs"/>
                </a:rPr>
              </a:br>
              <a:r>
                <a:rPr kumimoji="1" lang="de-DE" sz="1400" b="1" i="0" u="none" strike="noStrike" kern="1200" cap="none" spc="0" normalizeH="0" baseline="0" noProof="0" dirty="0">
                  <a:ln>
                    <a:noFill/>
                  </a:ln>
                  <a:solidFill>
                    <a:prstClr val="white"/>
                  </a:solidFill>
                  <a:effectLst/>
                  <a:uLnTx/>
                  <a:uFillTx/>
                  <a:latin typeface="Calibri" panose="020F0502020204030204"/>
                  <a:ea typeface="+mn-ea"/>
                  <a:cs typeface="+mn-cs"/>
                </a:rPr>
                <a:t>aspects</a:t>
              </a:r>
              <a:endParaRPr kumimoji="1" lang="en-US" sz="1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Rectangle 60"/>
            <p:cNvSpPr/>
            <p:nvPr/>
          </p:nvSpPr>
          <p:spPr>
            <a:xfrm>
              <a:off x="1739092" y="2741877"/>
              <a:ext cx="2008093" cy="32239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de-DE" sz="1600" b="1" i="0" u="none" strike="noStrike" kern="1200" cap="none" spc="0" normalizeH="0" baseline="0" noProof="0" dirty="0">
                  <a:ln>
                    <a:noFill/>
                  </a:ln>
                  <a:solidFill>
                    <a:prstClr val="black"/>
                  </a:solidFill>
                  <a:effectLst/>
                  <a:uLnTx/>
                  <a:uFillTx/>
                  <a:latin typeface="Calibri" panose="020F0502020204030204"/>
                  <a:ea typeface="+mn-ea"/>
                  <a:cs typeface="+mn-cs"/>
                </a:rPr>
                <a:t>out of scope</a:t>
              </a:r>
              <a:endParaRPr kumimoji="1" lang="en-US"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Rectangle 63"/>
            <p:cNvSpPr/>
            <p:nvPr/>
          </p:nvSpPr>
          <p:spPr>
            <a:xfrm>
              <a:off x="3902193" y="2880727"/>
              <a:ext cx="2110225" cy="3652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de-DE" sz="1600" b="1" i="0" u="none" strike="noStrike" kern="1200" cap="none" spc="0" normalizeH="0" baseline="0" noProof="0" dirty="0">
                  <a:ln>
                    <a:noFill/>
                  </a:ln>
                  <a:solidFill>
                    <a:prstClr val="white"/>
                  </a:solidFill>
                  <a:effectLst/>
                  <a:uLnTx/>
                  <a:uFillTx/>
                  <a:latin typeface="Calibri" panose="020F0502020204030204"/>
                  <a:ea typeface="+mn-ea"/>
                  <a:cs typeface="+mn-cs"/>
                </a:rPr>
                <a:t>Threat analysis</a:t>
              </a:r>
              <a:endParaRPr kumimoji="1" lang="en-US"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Down Arrow 64"/>
            <p:cNvSpPr/>
            <p:nvPr/>
          </p:nvSpPr>
          <p:spPr>
            <a:xfrm>
              <a:off x="6784251" y="3109327"/>
              <a:ext cx="479596" cy="365219"/>
            </a:xfrm>
            <a:prstGeom prst="down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65"/>
            <p:cNvSpPr/>
            <p:nvPr/>
          </p:nvSpPr>
          <p:spPr>
            <a:xfrm>
              <a:off x="6117233" y="2575927"/>
              <a:ext cx="1527614" cy="4733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de-DE" sz="1400" b="1" i="0" u="none" strike="noStrike" kern="1200" cap="none" spc="0" normalizeH="0" baseline="0" noProof="0" dirty="0">
                  <a:ln>
                    <a:noFill/>
                  </a:ln>
                  <a:solidFill>
                    <a:prstClr val="white"/>
                  </a:solidFill>
                  <a:effectLst/>
                  <a:uLnTx/>
                  <a:uFillTx/>
                  <a:latin typeface="Calibri" panose="020F0502020204030204"/>
                  <a:ea typeface="+mn-ea"/>
                  <a:cs typeface="+mn-cs"/>
                </a:rPr>
                <a:t>pre-</a:t>
              </a:r>
              <a:br>
                <a:rPr kumimoji="1" lang="de-DE" sz="1400" b="1" i="0" u="none" strike="noStrike" kern="1200" cap="none" spc="0" normalizeH="0" baseline="0" noProof="0" dirty="0">
                  <a:ln>
                    <a:noFill/>
                  </a:ln>
                  <a:solidFill>
                    <a:prstClr val="white"/>
                  </a:solidFill>
                  <a:effectLst/>
                  <a:uLnTx/>
                  <a:uFillTx/>
                  <a:latin typeface="Calibri" panose="020F0502020204030204"/>
                  <a:ea typeface="+mn-ea"/>
                  <a:cs typeface="+mn-cs"/>
                </a:rPr>
              </a:br>
              <a:r>
                <a:rPr kumimoji="1" lang="de-DE" sz="1400" b="1" i="0" u="none" strike="noStrike" kern="1200" cap="none" spc="0" normalizeH="0" baseline="0" noProof="0" dirty="0">
                  <a:ln>
                    <a:noFill/>
                  </a:ln>
                  <a:solidFill>
                    <a:prstClr val="white"/>
                  </a:solidFill>
                  <a:effectLst/>
                  <a:uLnTx/>
                  <a:uFillTx/>
                  <a:latin typeface="Calibri" panose="020F0502020204030204"/>
                  <a:ea typeface="+mn-ea"/>
                  <a:cs typeface="+mn-cs"/>
                </a:rPr>
                <a:t>registration</a:t>
              </a:r>
            </a:p>
          </p:txBody>
        </p:sp>
        <p:sp>
          <p:nvSpPr>
            <p:cNvPr id="20" name="Rectangle 66"/>
            <p:cNvSpPr/>
            <p:nvPr/>
          </p:nvSpPr>
          <p:spPr>
            <a:xfrm>
              <a:off x="7408274" y="2572503"/>
              <a:ext cx="1462053" cy="4733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de-DE" sz="1400" b="1" i="0" u="none" strike="noStrike" kern="1200" cap="none" spc="0" normalizeH="0" baseline="0" noProof="0" dirty="0">
                  <a:ln>
                    <a:noFill/>
                  </a:ln>
                  <a:solidFill>
                    <a:prstClr val="white"/>
                  </a:solidFill>
                  <a:effectLst/>
                  <a:uLnTx/>
                  <a:uFillTx/>
                  <a:latin typeface="Calibri" panose="020F0502020204030204"/>
                  <a:ea typeface="+mn-ea"/>
                  <a:cs typeface="+mn-cs"/>
                </a:rPr>
                <a:t>post-</a:t>
              </a:r>
              <a:br>
                <a:rPr kumimoji="1" lang="de-DE" sz="1400" b="1" i="0" u="none" strike="noStrike" kern="1200" cap="none" spc="0" normalizeH="0" baseline="0" noProof="0" dirty="0">
                  <a:ln>
                    <a:noFill/>
                  </a:ln>
                  <a:solidFill>
                    <a:prstClr val="white"/>
                  </a:solidFill>
                  <a:effectLst/>
                  <a:uLnTx/>
                  <a:uFillTx/>
                  <a:latin typeface="Calibri" panose="020F0502020204030204"/>
                  <a:ea typeface="+mn-ea"/>
                  <a:cs typeface="+mn-cs"/>
                </a:rPr>
              </a:br>
              <a:r>
                <a:rPr kumimoji="1" lang="de-DE" sz="1400" b="1" i="0" u="none" strike="noStrike" kern="1200" cap="none" spc="0" normalizeH="0" baseline="0" noProof="0" dirty="0">
                  <a:ln>
                    <a:noFill/>
                  </a:ln>
                  <a:solidFill>
                    <a:prstClr val="white"/>
                  </a:solidFill>
                  <a:effectLst/>
                  <a:uLnTx/>
                  <a:uFillTx/>
                  <a:latin typeface="Calibri" panose="020F0502020204030204"/>
                  <a:ea typeface="+mn-ea"/>
                  <a:cs typeface="+mn-cs"/>
                </a:rPr>
                <a:t>registration</a:t>
              </a:r>
            </a:p>
          </p:txBody>
        </p:sp>
        <p:cxnSp>
          <p:nvCxnSpPr>
            <p:cNvPr id="21" name="Elbow Connector 67"/>
            <p:cNvCxnSpPr>
              <a:stCxn id="7" idx="2"/>
              <a:endCxn id="19" idx="0"/>
            </p:cNvCxnSpPr>
            <p:nvPr/>
          </p:nvCxnSpPr>
          <p:spPr>
            <a:xfrm rot="5400000">
              <a:off x="7048919" y="2119373"/>
              <a:ext cx="288676" cy="624433"/>
            </a:xfrm>
            <a:prstGeom prst="bentConnector3">
              <a:avLst/>
            </a:prstGeom>
            <a:ln w="28575"/>
          </p:spPr>
          <p:style>
            <a:lnRef idx="1">
              <a:schemeClr val="accent1"/>
            </a:lnRef>
            <a:fillRef idx="0">
              <a:schemeClr val="accent1"/>
            </a:fillRef>
            <a:effectRef idx="0">
              <a:schemeClr val="accent1"/>
            </a:effectRef>
            <a:fontRef idx="minor">
              <a:schemeClr val="tx1"/>
            </a:fontRef>
          </p:style>
        </p:cxnSp>
        <p:cxnSp>
          <p:nvCxnSpPr>
            <p:cNvPr id="22" name="Elbow Connector 68"/>
            <p:cNvCxnSpPr>
              <a:stCxn id="7" idx="2"/>
              <a:endCxn id="20" idx="0"/>
            </p:cNvCxnSpPr>
            <p:nvPr/>
          </p:nvCxnSpPr>
          <p:spPr>
            <a:xfrm rot="16200000" flipH="1">
              <a:off x="7679761" y="2112963"/>
              <a:ext cx="285252" cy="633828"/>
            </a:xfrm>
            <a:prstGeom prst="bentConnector3">
              <a:avLst/>
            </a:prstGeom>
            <a:ln w="28575"/>
          </p:spPr>
          <p:style>
            <a:lnRef idx="1">
              <a:schemeClr val="accent1"/>
            </a:lnRef>
            <a:fillRef idx="0">
              <a:schemeClr val="accent1"/>
            </a:fillRef>
            <a:effectRef idx="0">
              <a:schemeClr val="accent1"/>
            </a:effectRef>
            <a:fontRef idx="minor">
              <a:schemeClr val="tx1"/>
            </a:fontRef>
          </p:style>
        </p:cxnSp>
        <p:sp>
          <p:nvSpPr>
            <p:cNvPr id="23" name="Down Arrow 69"/>
            <p:cNvSpPr/>
            <p:nvPr/>
          </p:nvSpPr>
          <p:spPr>
            <a:xfrm>
              <a:off x="8079651" y="3109327"/>
              <a:ext cx="479596" cy="365219"/>
            </a:xfrm>
            <a:prstGeom prst="down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73"/>
            <p:cNvSpPr/>
            <p:nvPr/>
          </p:nvSpPr>
          <p:spPr>
            <a:xfrm>
              <a:off x="6277655" y="3566527"/>
              <a:ext cx="2243491" cy="5113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de-DE" sz="1600" b="1" i="0" u="none" strike="noStrike" kern="1200" cap="none" spc="0" normalizeH="0" baseline="0" noProof="0" dirty="0">
                  <a:ln>
                    <a:noFill/>
                  </a:ln>
                  <a:solidFill>
                    <a:prstClr val="white"/>
                  </a:solidFill>
                  <a:effectLst/>
                  <a:uLnTx/>
                  <a:uFillTx/>
                  <a:latin typeface="Calibri" panose="020F0502020204030204"/>
                  <a:ea typeface="+mn-ea"/>
                  <a:cs typeface="+mn-cs"/>
                </a:rPr>
                <a:t>Develop flow diagram</a:t>
              </a:r>
              <a:endParaRPr kumimoji="1" lang="en-US"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5" name="Rectangle 74"/>
            <p:cNvSpPr/>
            <p:nvPr/>
          </p:nvSpPr>
          <p:spPr>
            <a:xfrm>
              <a:off x="3796133" y="4595227"/>
              <a:ext cx="2305185" cy="5113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de-DE" sz="1600" b="1" i="0" u="none" strike="noStrike" kern="1200" cap="none" spc="0" normalizeH="0" baseline="0" noProof="0" dirty="0">
                  <a:ln>
                    <a:noFill/>
                  </a:ln>
                  <a:solidFill>
                    <a:prstClr val="white"/>
                  </a:solidFill>
                  <a:effectLst/>
                  <a:uLnTx/>
                  <a:uFillTx/>
                  <a:latin typeface="Calibri" panose="020F0502020204030204"/>
                  <a:ea typeface="+mn-ea"/>
                  <a:cs typeface="+mn-cs"/>
                </a:rPr>
                <a:t>Define mitigation principles</a:t>
              </a:r>
              <a:endParaRPr kumimoji="1" lang="en-US"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Rectangle 75"/>
            <p:cNvSpPr/>
            <p:nvPr/>
          </p:nvSpPr>
          <p:spPr>
            <a:xfrm>
              <a:off x="6148603" y="4595227"/>
              <a:ext cx="2451051" cy="5113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de-DE" sz="1600" b="1" i="0" u="none" strike="noStrike" kern="1200" cap="none" spc="0" normalizeH="0" baseline="0" noProof="0" dirty="0">
                  <a:ln>
                    <a:noFill/>
                  </a:ln>
                  <a:solidFill>
                    <a:prstClr val="white"/>
                  </a:solidFill>
                  <a:effectLst/>
                  <a:uLnTx/>
                  <a:uFillTx/>
                  <a:latin typeface="Calibri" panose="020F0502020204030204"/>
                  <a:ea typeface="+mn-ea"/>
                  <a:cs typeface="+mn-cs"/>
                </a:rPr>
                <a:t>Define approval method</a:t>
              </a:r>
              <a:endParaRPr kumimoji="1" lang="en-US"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7"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52" t="16757" r="41216" b="26306"/>
            <a:stretch/>
          </p:blipFill>
          <p:spPr bwMode="auto">
            <a:xfrm>
              <a:off x="4119002" y="3414127"/>
              <a:ext cx="1752268" cy="63212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 name="Rectangle 77"/>
            <p:cNvSpPr/>
            <p:nvPr/>
          </p:nvSpPr>
          <p:spPr>
            <a:xfrm rot="20336246">
              <a:off x="3985192" y="3646838"/>
              <a:ext cx="1985507" cy="32239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de-DE" sz="1600" b="1" i="0" u="none" strike="noStrike" kern="1200" cap="none" spc="0" normalizeH="0" baseline="0" noProof="0" dirty="0">
                  <a:ln>
                    <a:noFill/>
                  </a:ln>
                  <a:solidFill>
                    <a:prstClr val="black"/>
                  </a:solidFill>
                  <a:effectLst/>
                  <a:uLnTx/>
                  <a:uFillTx/>
                  <a:latin typeface="Calibri" panose="020F0502020204030204"/>
                  <a:ea typeface="+mn-ea"/>
                  <a:cs typeface="+mn-cs"/>
                </a:rPr>
                <a:t>Table of threats</a:t>
              </a:r>
              <a:endParaRPr kumimoji="1" lang="en-US"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 name="Rectangle 78"/>
            <p:cNvSpPr/>
            <p:nvPr/>
          </p:nvSpPr>
          <p:spPr>
            <a:xfrm>
              <a:off x="3401746" y="5598527"/>
              <a:ext cx="6414801" cy="4382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de-DE" sz="1600" b="1" i="0" u="none" strike="noStrike" kern="1200" cap="none" spc="0" normalizeH="0" baseline="0" noProof="0" dirty="0">
                  <a:ln>
                    <a:noFill/>
                  </a:ln>
                  <a:solidFill>
                    <a:prstClr val="white"/>
                  </a:solidFill>
                  <a:effectLst/>
                  <a:uLnTx/>
                  <a:uFillTx/>
                  <a:latin typeface="Calibri" panose="020F0502020204030204"/>
                  <a:ea typeface="+mn-ea"/>
                  <a:cs typeface="+mn-cs"/>
                </a:rPr>
                <a:t>Develop guidance/recommendation for ITS/AD</a:t>
              </a:r>
              <a:endParaRPr kumimoji="1" lang="en-US"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0" name="Down Arrow 79"/>
            <p:cNvSpPr/>
            <p:nvPr/>
          </p:nvSpPr>
          <p:spPr>
            <a:xfrm rot="19363540">
              <a:off x="4236936" y="2398772"/>
              <a:ext cx="484398" cy="368876"/>
            </a:xfrm>
            <a:prstGeom prst="down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Down Arrow 80"/>
            <p:cNvSpPr/>
            <p:nvPr/>
          </p:nvSpPr>
          <p:spPr>
            <a:xfrm rot="2236460" flipH="1">
              <a:off x="5471472" y="2333767"/>
              <a:ext cx="496734" cy="378269"/>
            </a:xfrm>
            <a:prstGeom prst="down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Down Arrow 81"/>
            <p:cNvSpPr/>
            <p:nvPr/>
          </p:nvSpPr>
          <p:spPr>
            <a:xfrm>
              <a:off x="4923222" y="4176127"/>
              <a:ext cx="479596" cy="365219"/>
            </a:xfrm>
            <a:prstGeom prst="down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Down Arrow 82"/>
            <p:cNvSpPr/>
            <p:nvPr/>
          </p:nvSpPr>
          <p:spPr>
            <a:xfrm>
              <a:off x="4923222" y="5166727"/>
              <a:ext cx="479596" cy="365219"/>
            </a:xfrm>
            <a:prstGeom prst="down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Down Arrow 83"/>
            <p:cNvSpPr/>
            <p:nvPr/>
          </p:nvSpPr>
          <p:spPr>
            <a:xfrm>
              <a:off x="2618290" y="2362879"/>
              <a:ext cx="479596" cy="365219"/>
            </a:xfrm>
            <a:prstGeom prst="down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Rectangle 84"/>
            <p:cNvSpPr/>
            <p:nvPr/>
          </p:nvSpPr>
          <p:spPr>
            <a:xfrm>
              <a:off x="8913835" y="1813927"/>
              <a:ext cx="1055112" cy="473324"/>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de-DE" sz="1400" b="1" i="0" u="none" strike="noStrike" kern="1200" cap="none" spc="0" normalizeH="0" baseline="0" noProof="0" dirty="0">
                  <a:ln>
                    <a:noFill/>
                  </a:ln>
                  <a:solidFill>
                    <a:prstClr val="white"/>
                  </a:solidFill>
                  <a:effectLst/>
                  <a:uLnTx/>
                  <a:uFillTx/>
                  <a:latin typeface="Calibri" panose="020F0502020204030204"/>
                  <a:ea typeface="+mn-ea"/>
                  <a:cs typeface="+mn-cs"/>
                </a:rPr>
                <a:t>Safety</a:t>
              </a:r>
              <a:br>
                <a:rPr kumimoji="1" lang="de-DE" sz="1400" b="1" i="0" u="none" strike="noStrike" kern="1200" cap="none" spc="0" normalizeH="0" baseline="0" noProof="0" dirty="0">
                  <a:ln>
                    <a:noFill/>
                  </a:ln>
                  <a:solidFill>
                    <a:prstClr val="white"/>
                  </a:solidFill>
                  <a:effectLst/>
                  <a:uLnTx/>
                  <a:uFillTx/>
                  <a:latin typeface="Calibri" panose="020F0502020204030204"/>
                  <a:ea typeface="+mn-ea"/>
                  <a:cs typeface="+mn-cs"/>
                </a:rPr>
              </a:br>
              <a:r>
                <a:rPr kumimoji="1" lang="de-DE" sz="1400" b="1" i="0" u="none" strike="noStrike" kern="1200" cap="none" spc="0" normalizeH="0" baseline="0" noProof="0" dirty="0">
                  <a:ln>
                    <a:noFill/>
                  </a:ln>
                  <a:solidFill>
                    <a:prstClr val="white"/>
                  </a:solidFill>
                  <a:effectLst/>
                  <a:uLnTx/>
                  <a:uFillTx/>
                  <a:latin typeface="Calibri" panose="020F0502020204030204"/>
                  <a:ea typeface="+mn-ea"/>
                  <a:cs typeface="+mn-cs"/>
                </a:rPr>
                <a:t>aspects</a:t>
              </a:r>
              <a:endParaRPr kumimoji="1" lang="en-US" sz="1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36" name="Elbow Connector 85"/>
            <p:cNvCxnSpPr>
              <a:stCxn id="6" idx="2"/>
              <a:endCxn id="35" idx="0"/>
            </p:cNvCxnSpPr>
            <p:nvPr/>
          </p:nvCxnSpPr>
          <p:spPr>
            <a:xfrm rot="16200000" flipH="1">
              <a:off x="8290994" y="663530"/>
              <a:ext cx="364876" cy="1935918"/>
            </a:xfrm>
            <a:prstGeom prst="bentConnector3">
              <a:avLst>
                <a:gd name="adj1" fmla="val 50000"/>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37" name="Down Arrow 86"/>
            <p:cNvSpPr/>
            <p:nvPr/>
          </p:nvSpPr>
          <p:spPr>
            <a:xfrm>
              <a:off x="7393851" y="4176127"/>
              <a:ext cx="479596" cy="365219"/>
            </a:xfrm>
            <a:prstGeom prst="down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Down Arrow 87"/>
            <p:cNvSpPr/>
            <p:nvPr/>
          </p:nvSpPr>
          <p:spPr>
            <a:xfrm>
              <a:off x="7393851" y="5166727"/>
              <a:ext cx="479596" cy="365219"/>
            </a:xfrm>
            <a:prstGeom prst="down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Down Arrow 88"/>
            <p:cNvSpPr/>
            <p:nvPr/>
          </p:nvSpPr>
          <p:spPr>
            <a:xfrm>
              <a:off x="4847022" y="1509127"/>
              <a:ext cx="479596" cy="1095657"/>
            </a:xfrm>
            <a:prstGeom prst="down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Rectangle 89"/>
            <p:cNvSpPr/>
            <p:nvPr/>
          </p:nvSpPr>
          <p:spPr>
            <a:xfrm>
              <a:off x="8159393" y="3366634"/>
              <a:ext cx="2190553" cy="765499"/>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de-DE" sz="1400" b="1" i="0" u="none" strike="noStrike" kern="1200" cap="none" spc="0" normalizeH="0" baseline="0" noProof="0" dirty="0">
                  <a:ln>
                    <a:noFill/>
                  </a:ln>
                  <a:solidFill>
                    <a:prstClr val="white"/>
                  </a:solidFill>
                  <a:effectLst/>
                  <a:uLnTx/>
                  <a:uFillTx/>
                  <a:latin typeface="Calibri" panose="020F0502020204030204"/>
                  <a:ea typeface="+mn-ea"/>
                  <a:cs typeface="+mn-cs"/>
                </a:rPr>
                <a:t>Develop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de-DE" sz="1400" b="1" i="0" u="none" strike="noStrike" kern="1200" cap="none" spc="0" normalizeH="0" baseline="0" noProof="0" dirty="0">
                  <a:ln>
                    <a:noFill/>
                  </a:ln>
                  <a:solidFill>
                    <a:prstClr val="white"/>
                  </a:solidFill>
                  <a:effectLst/>
                  <a:uLnTx/>
                  <a:uFillTx/>
                  <a:latin typeface="Calibri" panose="020F0502020204030204"/>
                  <a:ea typeface="+mn-ea"/>
                  <a:cs typeface="+mn-cs"/>
                </a:rPr>
                <a:t>recommendation for safe execution</a:t>
              </a:r>
            </a:p>
          </p:txBody>
        </p:sp>
        <p:sp>
          <p:nvSpPr>
            <p:cNvPr id="41" name="Down Arrow 90"/>
            <p:cNvSpPr/>
            <p:nvPr/>
          </p:nvSpPr>
          <p:spPr>
            <a:xfrm>
              <a:off x="9260751" y="2423527"/>
              <a:ext cx="479596" cy="876526"/>
            </a:xfrm>
            <a:prstGeom prst="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2" name="Down Arrow 91"/>
            <p:cNvSpPr/>
            <p:nvPr/>
          </p:nvSpPr>
          <p:spPr>
            <a:xfrm>
              <a:off x="9242657" y="4245505"/>
              <a:ext cx="479596" cy="1127219"/>
            </a:xfrm>
            <a:prstGeom prst="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星: 5 pt 47"/>
            <p:cNvSpPr/>
            <p:nvPr/>
          </p:nvSpPr>
          <p:spPr>
            <a:xfrm>
              <a:off x="4014052" y="4389047"/>
              <a:ext cx="484249" cy="345073"/>
            </a:xfrm>
            <a:prstGeom prst="star5">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9" name="星: 5 pt 48"/>
            <p:cNvSpPr/>
            <p:nvPr/>
          </p:nvSpPr>
          <p:spPr>
            <a:xfrm>
              <a:off x="6539605" y="3425279"/>
              <a:ext cx="484249" cy="345073"/>
            </a:xfrm>
            <a:prstGeom prst="star5">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2" name="星: 5 pt 51"/>
            <p:cNvSpPr/>
            <p:nvPr/>
          </p:nvSpPr>
          <p:spPr>
            <a:xfrm>
              <a:off x="8467870" y="3189553"/>
              <a:ext cx="484249" cy="345073"/>
            </a:xfrm>
            <a:prstGeom prst="star5">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45" name="テキスト ボックス 44"/>
          <p:cNvSpPr txBox="1"/>
          <p:nvPr/>
        </p:nvSpPr>
        <p:spPr>
          <a:xfrm>
            <a:off x="224012" y="197780"/>
            <a:ext cx="8668198" cy="4770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500" b="0" i="0" u="none" strike="noStrike" kern="1200" cap="none" spc="0" normalizeH="0" baseline="0" noProof="0" dirty="0">
                <a:ln>
                  <a:noFill/>
                </a:ln>
                <a:solidFill>
                  <a:prstClr val="black"/>
                </a:solidFill>
                <a:effectLst/>
                <a:uLnTx/>
                <a:uFillTx/>
                <a:latin typeface="Arial Black" panose="020B0A04020102020204" pitchFamily="34" charset="0"/>
                <a:ea typeface="游ゴシック" panose="020B0400000000000000" pitchFamily="50" charset="-128"/>
                <a:cs typeface="+mn-cs"/>
              </a:rPr>
              <a:t>General Flow of works in WP29/TFCS and OTA</a:t>
            </a:r>
            <a:endParaRPr kumimoji="1" lang="ja-JP" altLang="en-US" sz="2500" b="0" i="0" u="none" strike="noStrike" kern="1200" cap="none" spc="0" normalizeH="0" baseline="0" noProof="0" dirty="0">
              <a:ln>
                <a:noFill/>
              </a:ln>
              <a:solidFill>
                <a:prstClr val="black"/>
              </a:solidFill>
              <a:effectLst/>
              <a:uLnTx/>
              <a:uFillTx/>
              <a:latin typeface="Arial Black" panose="020B0A04020102020204" pitchFamily="34" charset="0"/>
              <a:ea typeface="游ゴシック" panose="020B0400000000000000" pitchFamily="50" charset="-128"/>
              <a:cs typeface="+mn-cs"/>
            </a:endParaRPr>
          </a:p>
        </p:txBody>
      </p:sp>
      <p:sp>
        <p:nvSpPr>
          <p:cNvPr id="53" name="スライド番号プレースホルダ 6"/>
          <p:cNvSpPr>
            <a:spLocks noGrp="1"/>
          </p:cNvSpPr>
          <p:nvPr>
            <p:ph type="sldNum" sz="quarter" idx="12"/>
          </p:nvPr>
        </p:nvSpPr>
        <p:spPr>
          <a:xfrm>
            <a:off x="6553200" y="6356350"/>
            <a:ext cx="2133600" cy="3651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343D9BF2-68B2-41EF-B8D8-23D6D3B6B771}" type="slidenum">
              <a:rPr kumimoji="1" lang="en-US" altLang="ja-JP" sz="16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1" lang="en-US" altLang="ja-JP" sz="16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31948895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7931" y="464955"/>
            <a:ext cx="8229600" cy="714489"/>
          </a:xfrm>
        </p:spPr>
        <p:txBody>
          <a:bodyPr>
            <a:noAutofit/>
          </a:bodyPr>
          <a:lstStyle/>
          <a:p>
            <a:r>
              <a:rPr lang="en-US" dirty="0"/>
              <a:t>Current Status</a:t>
            </a:r>
          </a:p>
        </p:txBody>
      </p:sp>
      <p:sp>
        <p:nvSpPr>
          <p:cNvPr id="3" name="Content Placeholder 2"/>
          <p:cNvSpPr>
            <a:spLocks noGrp="1"/>
          </p:cNvSpPr>
          <p:nvPr>
            <p:ph idx="1"/>
          </p:nvPr>
        </p:nvSpPr>
        <p:spPr>
          <a:xfrm>
            <a:off x="457200" y="1603514"/>
            <a:ext cx="8229600" cy="4196154"/>
          </a:xfrm>
        </p:spPr>
        <p:txBody>
          <a:bodyPr>
            <a:noAutofit/>
          </a:bodyPr>
          <a:lstStyle/>
          <a:p>
            <a:pPr>
              <a:spcBef>
                <a:spcPts val="1800"/>
              </a:spcBef>
            </a:pPr>
            <a:r>
              <a:rPr lang="en-US" sz="2800" dirty="0"/>
              <a:t>The task force has finished identifying key risks and threats</a:t>
            </a:r>
          </a:p>
          <a:p>
            <a:pPr>
              <a:spcBef>
                <a:spcPts val="1800"/>
              </a:spcBef>
            </a:pPr>
            <a:r>
              <a:rPr lang="en-US" sz="2800" dirty="0"/>
              <a:t>The task force has started to develop 18 mitigations</a:t>
            </a:r>
          </a:p>
          <a:p>
            <a:pPr lvl="1">
              <a:spcBef>
                <a:spcPts val="600"/>
              </a:spcBef>
            </a:pPr>
            <a:r>
              <a:rPr lang="en-US" sz="2400" dirty="0"/>
              <a:t>Based on an extended CIA (confidentiality, integrity, availability) approach</a:t>
            </a:r>
          </a:p>
          <a:p>
            <a:pPr lvl="1">
              <a:spcBef>
                <a:spcPts val="600"/>
              </a:spcBef>
            </a:pPr>
            <a:r>
              <a:rPr lang="en-US" sz="2400" dirty="0"/>
              <a:t>Reference documents for the mitigations have been identified</a:t>
            </a:r>
          </a:p>
          <a:p>
            <a:pPr lvl="1">
              <a:spcBef>
                <a:spcPts val="600"/>
              </a:spcBef>
            </a:pPr>
            <a:r>
              <a:rPr lang="en-US" sz="2400" dirty="0"/>
              <a:t>The first draft Recommendation on Cybersecurity was discussed in Tokyo (8</a:t>
            </a:r>
            <a:r>
              <a:rPr lang="en-US" sz="2400" baseline="30000" dirty="0"/>
              <a:t>th</a:t>
            </a:r>
            <a:r>
              <a:rPr lang="en-US" sz="2400" dirty="0"/>
              <a:t>) meeting</a:t>
            </a:r>
          </a:p>
          <a:p>
            <a:pPr>
              <a:spcBef>
                <a:spcPts val="600"/>
              </a:spcBef>
            </a:pPr>
            <a:r>
              <a:rPr lang="en-US" sz="2800" dirty="0"/>
              <a:t>The task force is on target to meet its goals on time</a:t>
            </a:r>
          </a:p>
          <a:p>
            <a:pPr>
              <a:spcBef>
                <a:spcPts val="1800"/>
              </a:spcBef>
            </a:pPr>
            <a:endParaRPr lang="en-US" sz="2800" dirty="0"/>
          </a:p>
        </p:txBody>
      </p:sp>
    </p:spTree>
    <p:extLst>
      <p:ext uri="{BB962C8B-B14F-4D97-AF65-F5344CB8AC3E}">
        <p14:creationId xmlns:p14="http://schemas.microsoft.com/office/powerpoint/2010/main" val="25238073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BD09ADA1-A34A-444B-BC51-774F68C27420}"/>
              </a:ext>
            </a:extLst>
          </p:cNvPr>
          <p:cNvSpPr>
            <a:spLocks noGrp="1"/>
          </p:cNvSpPr>
          <p:nvPr>
            <p:ph idx="1"/>
          </p:nvPr>
        </p:nvSpPr>
        <p:spPr>
          <a:xfrm>
            <a:off x="457200" y="1910688"/>
            <a:ext cx="8229600" cy="3888980"/>
          </a:xfrm>
        </p:spPr>
        <p:txBody>
          <a:bodyPr>
            <a:normAutofit/>
          </a:bodyPr>
          <a:lstStyle/>
          <a:p>
            <a:pPr marL="0" indent="0" algn="ctr">
              <a:buNone/>
            </a:pPr>
            <a:r>
              <a:rPr kumimoji="1" lang="en-US" altLang="ja-JP" sz="3600" dirty="0">
                <a:latin typeface="Arial Black" panose="020B0A04020102020204" pitchFamily="34" charset="0"/>
              </a:rPr>
              <a:t>See the latest draft text of Recommendation on </a:t>
            </a:r>
            <a:r>
              <a:rPr kumimoji="1" lang="en-US" altLang="ja-JP" sz="3600" dirty="0" err="1">
                <a:latin typeface="Arial Black" panose="020B0A04020102020204" pitchFamily="34" charset="0"/>
              </a:rPr>
              <a:t>CyberSecurity</a:t>
            </a:r>
            <a:r>
              <a:rPr kumimoji="1" lang="en-US" altLang="ja-JP" sz="3600" dirty="0">
                <a:latin typeface="Arial Black" panose="020B0A04020102020204" pitchFamily="34" charset="0"/>
              </a:rPr>
              <a:t> in WP29/TFCS</a:t>
            </a:r>
          </a:p>
          <a:p>
            <a:pPr marL="0" indent="0" algn="ctr">
              <a:buNone/>
            </a:pPr>
            <a:endParaRPr kumimoji="1" lang="en-US" altLang="ja-JP" sz="3600" dirty="0">
              <a:latin typeface="Arial Black" panose="020B0A04020102020204" pitchFamily="34" charset="0"/>
            </a:endParaRPr>
          </a:p>
          <a:p>
            <a:pPr marL="0" indent="0" algn="ctr">
              <a:buNone/>
            </a:pPr>
            <a:r>
              <a:rPr kumimoji="1" lang="en-US" altLang="ja-JP" sz="3600" dirty="0">
                <a:latin typeface="Arial Black" panose="020B0A04020102020204" pitchFamily="34" charset="0"/>
              </a:rPr>
              <a:t>This Recommendation will be finalized in Jan. 2018.</a:t>
            </a:r>
            <a:endParaRPr kumimoji="1" lang="ja-JP" altLang="en-US" sz="3600" dirty="0">
              <a:latin typeface="Arial Black" panose="020B0A04020102020204" pitchFamily="34" charset="0"/>
            </a:endParaRPr>
          </a:p>
        </p:txBody>
      </p:sp>
    </p:spTree>
    <p:extLst>
      <p:ext uri="{BB962C8B-B14F-4D97-AF65-F5344CB8AC3E}">
        <p14:creationId xmlns:p14="http://schemas.microsoft.com/office/powerpoint/2010/main" val="3126366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図 1">
            <a:extLst>
              <a:ext uri="{FF2B5EF4-FFF2-40B4-BE49-F238E27FC236}">
                <a16:creationId xmlns:a16="http://schemas.microsoft.com/office/drawing/2014/main" id="{C9750E02-5C88-4F89-B168-D1CFBEDD1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212" y="463826"/>
            <a:ext cx="8901047"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正方形/長方形 1">
            <a:extLst>
              <a:ext uri="{FF2B5EF4-FFF2-40B4-BE49-F238E27FC236}">
                <a16:creationId xmlns:a16="http://schemas.microsoft.com/office/drawing/2014/main" id="{12ECCE16-E63C-4428-8C71-17DEAEBBDD8F}"/>
              </a:ext>
            </a:extLst>
          </p:cNvPr>
          <p:cNvSpPr/>
          <p:nvPr/>
        </p:nvSpPr>
        <p:spPr bwMode="auto">
          <a:xfrm>
            <a:off x="154212" y="3326296"/>
            <a:ext cx="8901047" cy="1179443"/>
          </a:xfrm>
          <a:prstGeom prst="rect">
            <a:avLst/>
          </a:prstGeom>
          <a:noFill/>
          <a:ln w="38100" cap="flat" cmpd="sng" algn="ctr">
            <a:solidFill>
              <a:srgbClr val="FF0000"/>
            </a:solidFill>
            <a:prstDash val="sys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2400" b="0" i="0" u="none" strike="noStrike" cap="none" normalizeH="0" baseline="0">
              <a:ln>
                <a:noFill/>
              </a:ln>
              <a:solidFill>
                <a:schemeClr val="tx1"/>
              </a:solidFill>
              <a:effectLst/>
              <a:latin typeface="Verdana" pitchFamily="34" charset="0"/>
            </a:endParaRPr>
          </a:p>
        </p:txBody>
      </p:sp>
    </p:spTree>
    <p:extLst>
      <p:ext uri="{BB962C8B-B14F-4D97-AF65-F5344CB8AC3E}">
        <p14:creationId xmlns:p14="http://schemas.microsoft.com/office/powerpoint/2010/main" val="16289506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Security Areas covered by SG17</a:t>
            </a:r>
            <a:endParaRPr kumimoji="1" lang="ja-JP" altLang="en-US" dirty="0"/>
          </a:p>
        </p:txBody>
      </p:sp>
      <p:sp>
        <p:nvSpPr>
          <p:cNvPr id="3" name="コンテンツ プレースホルダー 2"/>
          <p:cNvSpPr>
            <a:spLocks noGrp="1"/>
          </p:cNvSpPr>
          <p:nvPr>
            <p:ph idx="1"/>
          </p:nvPr>
        </p:nvSpPr>
        <p:spPr>
          <a:xfrm>
            <a:off x="457200" y="914400"/>
            <a:ext cx="8229600" cy="4779963"/>
          </a:xfrm>
        </p:spPr>
        <p:txBody>
          <a:bodyPr/>
          <a:lstStyle/>
          <a:p>
            <a:r>
              <a:rPr kumimoji="1" lang="en-US" altLang="ja-JP" dirty="0"/>
              <a:t>Cybersecurity – </a:t>
            </a:r>
            <a:r>
              <a:rPr kumimoji="1" lang="en-US" altLang="ja-JP" dirty="0" err="1"/>
              <a:t>Cybex</a:t>
            </a:r>
            <a:endParaRPr kumimoji="1" lang="en-US" altLang="ja-JP" dirty="0"/>
          </a:p>
          <a:p>
            <a:r>
              <a:rPr kumimoji="1" lang="en-US" altLang="ja-JP" dirty="0"/>
              <a:t>Countering spam</a:t>
            </a:r>
          </a:p>
          <a:p>
            <a:r>
              <a:rPr kumimoji="1" lang="en-US" altLang="ja-JP" dirty="0"/>
              <a:t>Information Security Management</a:t>
            </a:r>
          </a:p>
          <a:p>
            <a:r>
              <a:rPr kumimoji="1" lang="en-US" altLang="ja-JP" dirty="0"/>
              <a:t>Fundamental security: PKI, X.509…</a:t>
            </a:r>
          </a:p>
          <a:p>
            <a:r>
              <a:rPr kumimoji="1" lang="en-US" altLang="ja-JP" dirty="0"/>
              <a:t>Identity Management (</a:t>
            </a:r>
            <a:r>
              <a:rPr kumimoji="1" lang="en-US" altLang="ja-JP" dirty="0" err="1"/>
              <a:t>IdM</a:t>
            </a:r>
            <a:r>
              <a:rPr kumimoji="1" lang="en-US" altLang="ja-JP" dirty="0"/>
              <a:t>)</a:t>
            </a:r>
          </a:p>
          <a:p>
            <a:r>
              <a:rPr kumimoji="1" lang="en-US" altLang="ja-JP" dirty="0"/>
              <a:t>Application security</a:t>
            </a:r>
          </a:p>
          <a:p>
            <a:pPr lvl="1">
              <a:buFont typeface="Wingdings" panose="05000000000000000000" pitchFamily="2" charset="2"/>
              <a:buChar char="ü"/>
            </a:pPr>
            <a:r>
              <a:rPr kumimoji="1" lang="en-US" altLang="ja-JP" sz="2000" dirty="0"/>
              <a:t>Home network,</a:t>
            </a:r>
            <a:r>
              <a:rPr lang="en-GB" altLang="ko-KR" sz="2000" dirty="0"/>
              <a:t> </a:t>
            </a:r>
            <a:r>
              <a:rPr lang="en-GB" altLang="ko-KR" sz="2000" u="sng" dirty="0" err="1">
                <a:solidFill>
                  <a:srgbClr val="FF0000"/>
                </a:solidFill>
              </a:rPr>
              <a:t>IoT</a:t>
            </a:r>
            <a:r>
              <a:rPr lang="en-GB" altLang="ko-KR" sz="2000" u="sng" dirty="0">
                <a:solidFill>
                  <a:srgbClr val="FF0000"/>
                </a:solidFill>
              </a:rPr>
              <a:t>, ITS</a:t>
            </a:r>
            <a:r>
              <a:rPr lang="en-GB" altLang="ko-KR" sz="2000" dirty="0"/>
              <a:t>, smart grid, smartphone, SDN, IPTV, web services, etc. </a:t>
            </a:r>
          </a:p>
          <a:p>
            <a:pPr lvl="1">
              <a:buFont typeface="Wingdings" panose="05000000000000000000" pitchFamily="2" charset="2"/>
              <a:buChar char="ü"/>
            </a:pPr>
            <a:r>
              <a:rPr lang="en-GB" altLang="ko-KR" sz="2000" dirty="0"/>
              <a:t>Cloud computing, big data analytics, and </a:t>
            </a:r>
            <a:r>
              <a:rPr lang="en-GB" altLang="ko-KR" sz="2000" dirty="0" err="1"/>
              <a:t>telebiometrics</a:t>
            </a:r>
            <a:r>
              <a:rPr lang="en-GB" altLang="ko-KR" sz="2000" dirty="0"/>
              <a:t>. </a:t>
            </a:r>
            <a:endParaRPr kumimoji="1" lang="ja-JP" altLang="en-US" dirty="0"/>
          </a:p>
        </p:txBody>
      </p:sp>
      <p:sp>
        <p:nvSpPr>
          <p:cNvPr id="4" name="正方形/長方形 3"/>
          <p:cNvSpPr/>
          <p:nvPr/>
        </p:nvSpPr>
        <p:spPr bwMode="auto">
          <a:xfrm>
            <a:off x="834887" y="3975652"/>
            <a:ext cx="7726017" cy="675861"/>
          </a:xfrm>
          <a:prstGeom prst="rect">
            <a:avLst/>
          </a:prstGeom>
          <a:noFill/>
          <a:ln w="28575" cap="flat" cmpd="sng" algn="ctr">
            <a:solidFill>
              <a:srgbClr val="FF0000"/>
            </a:solidFill>
            <a:prstDash val="sys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ja-JP" altLang="en-US" sz="2400" b="0" i="0" u="none" strike="noStrike" kern="1200" cap="none" spc="0" normalizeH="0" baseline="0" noProof="0">
              <a:ln>
                <a:noFill/>
              </a:ln>
              <a:solidFill>
                <a:srgbClr val="000000"/>
              </a:solidFill>
              <a:effectLst/>
              <a:uLnTx/>
              <a:uFillTx/>
              <a:latin typeface="Verdana" pitchFamily="34" charset="0"/>
              <a:ea typeface="+mn-ea"/>
              <a:cs typeface="+mn-cs"/>
            </a:endParaRPr>
          </a:p>
        </p:txBody>
      </p:sp>
      <p:sp>
        <p:nvSpPr>
          <p:cNvPr id="5" name="テキスト ボックス 4"/>
          <p:cNvSpPr txBox="1"/>
          <p:nvPr/>
        </p:nvSpPr>
        <p:spPr>
          <a:xfrm>
            <a:off x="6447182" y="3606320"/>
            <a:ext cx="2491409"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000000"/>
                </a:solidFill>
                <a:effectLst/>
                <a:uLnTx/>
                <a:uFillTx/>
                <a:latin typeface="Verdana"/>
                <a:ea typeface="+mn-ea"/>
                <a:cs typeface="+mn-cs"/>
              </a:rPr>
              <a:t>Covered by Q6/17</a:t>
            </a:r>
            <a:endParaRPr kumimoji="1" lang="ja-JP" altLang="en-US" sz="1800" b="0" i="0" u="none" strike="noStrike" kern="1200" cap="none" spc="0" normalizeH="0" baseline="0" noProof="0" dirty="0">
              <a:ln>
                <a:noFill/>
              </a:ln>
              <a:solidFill>
                <a:srgbClr val="000000"/>
              </a:solidFill>
              <a:effectLst/>
              <a:uLnTx/>
              <a:uFillTx/>
              <a:latin typeface="Verdana"/>
              <a:ea typeface="+mn-ea"/>
              <a:cs typeface="+mn-cs"/>
            </a:endParaRPr>
          </a:p>
        </p:txBody>
      </p:sp>
      <p:sp>
        <p:nvSpPr>
          <p:cNvPr id="6" name="テキスト ボックス 5">
            <a:extLst>
              <a:ext uri="{FF2B5EF4-FFF2-40B4-BE49-F238E27FC236}">
                <a16:creationId xmlns:a16="http://schemas.microsoft.com/office/drawing/2014/main" id="{FA60BF91-B53E-41BE-8F9A-C675220BEF6C}"/>
              </a:ext>
            </a:extLst>
          </p:cNvPr>
          <p:cNvSpPr txBox="1"/>
          <p:nvPr/>
        </p:nvSpPr>
        <p:spPr>
          <a:xfrm>
            <a:off x="457201" y="5020845"/>
            <a:ext cx="8103704" cy="707886"/>
          </a:xfrm>
          <a:prstGeom prst="rect">
            <a:avLst/>
          </a:prstGeom>
          <a:solidFill>
            <a:schemeClr val="accent6">
              <a:lumMod val="75000"/>
            </a:schemeClr>
          </a:solidFill>
        </p:spPr>
        <p:txBody>
          <a:bodyPr wrap="square" rtlCol="0">
            <a:spAutoFit/>
          </a:bodyPr>
          <a:lstStyle/>
          <a:p>
            <a:r>
              <a:rPr kumimoji="1" lang="en-US" altLang="ja-JP" sz="2000" dirty="0">
                <a:solidFill>
                  <a:schemeClr val="bg1"/>
                </a:solidFill>
                <a:latin typeface="HGP創英角ｺﾞｼｯｸUB" panose="020B0900000000000000" pitchFamily="50" charset="-128"/>
                <a:ea typeface="HGP創英角ｺﾞｼｯｸUB" panose="020B0900000000000000" pitchFamily="50" charset="-128"/>
              </a:rPr>
              <a:t>Question 13 (Security Aspects for ITS communications) was formally approved at the last SG 17 meeting in September, 2017</a:t>
            </a:r>
            <a:r>
              <a:rPr kumimoji="1" lang="en-US" altLang="ja-JP" sz="2000" dirty="0">
                <a:latin typeface="HGP創英角ｺﾞｼｯｸUB" panose="020B0900000000000000" pitchFamily="50" charset="-128"/>
                <a:ea typeface="HGP創英角ｺﾞｼｯｸUB" panose="020B0900000000000000" pitchFamily="50" charset="-128"/>
              </a:rPr>
              <a:t>.</a:t>
            </a:r>
            <a:endParaRPr kumimoji="1" lang="ja-JP" altLang="en-US" sz="2000" dirty="0">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2967340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F7992DD-4F97-42B4-AA77-F103B8160028}"/>
              </a:ext>
            </a:extLst>
          </p:cNvPr>
          <p:cNvSpPr>
            <a:spLocks noGrp="1"/>
          </p:cNvSpPr>
          <p:nvPr>
            <p:ph type="title"/>
          </p:nvPr>
        </p:nvSpPr>
        <p:spPr>
          <a:xfrm>
            <a:off x="457201" y="106017"/>
            <a:ext cx="8229600" cy="832513"/>
          </a:xfrm>
        </p:spPr>
        <p:txBody>
          <a:bodyPr>
            <a:normAutofit/>
          </a:bodyPr>
          <a:lstStyle/>
          <a:p>
            <a:r>
              <a:rPr lang="en-GB" altLang="ja-JP" sz="2000" dirty="0"/>
              <a:t>Area 3): Specific Security Guideline for Gateway, ITS networks, Applications, Incident handling, etc.</a:t>
            </a:r>
            <a:endParaRPr kumimoji="1" lang="ja-JP" altLang="en-US" sz="2000" dirty="0"/>
          </a:p>
        </p:txBody>
      </p:sp>
      <p:sp>
        <p:nvSpPr>
          <p:cNvPr id="3" name="コンテンツ プレースホルダー 2">
            <a:extLst>
              <a:ext uri="{FF2B5EF4-FFF2-40B4-BE49-F238E27FC236}">
                <a16:creationId xmlns:a16="http://schemas.microsoft.com/office/drawing/2014/main" id="{5C6DB816-9EC1-485A-85F4-C7C86E633BE6}"/>
              </a:ext>
            </a:extLst>
          </p:cNvPr>
          <p:cNvSpPr>
            <a:spLocks noGrp="1"/>
          </p:cNvSpPr>
          <p:nvPr>
            <p:ph idx="1"/>
          </p:nvPr>
        </p:nvSpPr>
        <p:spPr>
          <a:xfrm>
            <a:off x="218365" y="1033669"/>
            <a:ext cx="8707272" cy="4863547"/>
          </a:xfrm>
        </p:spPr>
        <p:txBody>
          <a:bodyPr>
            <a:normAutofit fontScale="92500" lnSpcReduction="20000"/>
          </a:bodyPr>
          <a:lstStyle/>
          <a:p>
            <a:pPr hangingPunct="0"/>
            <a:r>
              <a:rPr lang="en-GB" altLang="ja-JP" sz="2200" dirty="0"/>
              <a:t>Standards/Recommendations developed in this area can be identified as </a:t>
            </a:r>
            <a:r>
              <a:rPr lang="en-US" altLang="ja-JP" sz="2200" dirty="0"/>
              <a:t>Security Guidelines for common components in ITS environments, including security specifications of ITS GW, ITS NW, Applications, etc. </a:t>
            </a:r>
            <a:r>
              <a:rPr lang="en-GB" altLang="ja-JP" sz="2200" dirty="0"/>
              <a:t>Documents studied in this area should be based on documents developed in area 1) and area 2) as in the above figure.</a:t>
            </a:r>
          </a:p>
          <a:p>
            <a:pPr hangingPunct="0"/>
            <a:endParaRPr lang="ja-JP" altLang="ja-JP" dirty="0"/>
          </a:p>
          <a:p>
            <a:pPr marL="514350" lvl="0" indent="-514350" hangingPunct="0">
              <a:buFont typeface="+mj-lt"/>
              <a:buAutoNum type="arabicPeriod"/>
            </a:pPr>
            <a:r>
              <a:rPr lang="en-GB" altLang="ja-JP" sz="2200" dirty="0">
                <a:solidFill>
                  <a:schemeClr val="tx2"/>
                </a:solidFill>
              </a:rPr>
              <a:t>New work item on "Security requirements for vehicle accessible external devices" </a:t>
            </a:r>
            <a:r>
              <a:rPr lang="en-GB" altLang="ja-JP" sz="2200" dirty="0">
                <a:solidFill>
                  <a:schemeClr val="tx2"/>
                </a:solidFill>
                <a:highlight>
                  <a:srgbClr val="FFFF00"/>
                </a:highlight>
              </a:rPr>
              <a:t>(see Attachment-2)</a:t>
            </a:r>
            <a:br>
              <a:rPr lang="en-GB" altLang="ja-JP" sz="2200" dirty="0">
                <a:solidFill>
                  <a:schemeClr val="tx2"/>
                </a:solidFill>
                <a:highlight>
                  <a:srgbClr val="FFFF00"/>
                </a:highlight>
              </a:rPr>
            </a:br>
            <a:r>
              <a:rPr lang="en-GB" altLang="ja-JP" sz="2200" dirty="0">
                <a:solidFill>
                  <a:schemeClr val="tx2"/>
                </a:solidFill>
              </a:rPr>
              <a:t>(NWIP in ITU-T SG17 (September, 2017)</a:t>
            </a:r>
            <a:endParaRPr lang="ja-JP" altLang="ja-JP" sz="2200" dirty="0">
              <a:solidFill>
                <a:schemeClr val="tx2"/>
              </a:solidFill>
            </a:endParaRPr>
          </a:p>
          <a:p>
            <a:pPr marL="514350" lvl="0" indent="-514350" hangingPunct="0">
              <a:buFont typeface="+mj-lt"/>
              <a:buAutoNum type="arabicPeriod"/>
            </a:pPr>
            <a:r>
              <a:rPr lang="en-GB" altLang="ja-JP" sz="2200" dirty="0">
                <a:solidFill>
                  <a:schemeClr val="tx2"/>
                </a:solidFill>
              </a:rPr>
              <a:t>New work item, "Technical Framework for Intrusion Detection System on In-Vehicle Systems" (NWI in ITU-T SG17 (September, 2017))</a:t>
            </a:r>
            <a:endParaRPr lang="ja-JP" altLang="ja-JP" sz="2200" dirty="0">
              <a:solidFill>
                <a:schemeClr val="tx2"/>
              </a:solidFill>
            </a:endParaRPr>
          </a:p>
          <a:p>
            <a:pPr marL="514350" lvl="0" indent="-514350" hangingPunct="0">
              <a:buFont typeface="+mj-lt"/>
              <a:buAutoNum type="arabicPeriod"/>
            </a:pPr>
            <a:r>
              <a:rPr lang="en-GB" altLang="ja-JP" sz="2200" dirty="0">
                <a:solidFill>
                  <a:schemeClr val="tx2"/>
                </a:solidFill>
              </a:rPr>
              <a:t>New work item, "Security guidelines for vehicular edge computing“ </a:t>
            </a:r>
            <a:r>
              <a:rPr lang="en-GB" altLang="ja-JP" sz="2200" dirty="0">
                <a:solidFill>
                  <a:schemeClr val="tx2"/>
                </a:solidFill>
                <a:highlight>
                  <a:srgbClr val="FFFF00"/>
                </a:highlight>
              </a:rPr>
              <a:t>(see Attachment-3)</a:t>
            </a:r>
            <a:br>
              <a:rPr lang="en-GB" altLang="ja-JP" sz="2200" dirty="0">
                <a:solidFill>
                  <a:schemeClr val="tx2"/>
                </a:solidFill>
                <a:highlight>
                  <a:srgbClr val="FFFF00"/>
                </a:highlight>
              </a:rPr>
            </a:br>
            <a:br>
              <a:rPr lang="en-GB" altLang="ja-JP" sz="2200" dirty="0">
                <a:solidFill>
                  <a:schemeClr val="tx2"/>
                </a:solidFill>
              </a:rPr>
            </a:br>
            <a:r>
              <a:rPr lang="en-GB" altLang="ja-JP" sz="2200" dirty="0">
                <a:solidFill>
                  <a:schemeClr val="tx2"/>
                </a:solidFill>
              </a:rPr>
              <a:t>(NWIs in ITU-T SG17 (September, 2017))</a:t>
            </a:r>
            <a:endParaRPr lang="ja-JP" altLang="ja-JP" sz="2200" dirty="0">
              <a:solidFill>
                <a:schemeClr val="tx2"/>
              </a:solidFill>
            </a:endParaRPr>
          </a:p>
        </p:txBody>
      </p:sp>
    </p:spTree>
    <p:extLst>
      <p:ext uri="{BB962C8B-B14F-4D97-AF65-F5344CB8AC3E}">
        <p14:creationId xmlns:p14="http://schemas.microsoft.com/office/powerpoint/2010/main" val="29980635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B5377F-DFCA-418D-BE2D-46154B3D5654}"/>
              </a:ext>
            </a:extLst>
          </p:cNvPr>
          <p:cNvSpPr>
            <a:spLocks noGrp="1"/>
          </p:cNvSpPr>
          <p:nvPr>
            <p:ph type="title"/>
          </p:nvPr>
        </p:nvSpPr>
        <p:spPr>
          <a:xfrm>
            <a:off x="628650" y="365127"/>
            <a:ext cx="7886700" cy="734804"/>
          </a:xfrm>
        </p:spPr>
        <p:txBody>
          <a:bodyPr>
            <a:normAutofit/>
          </a:bodyPr>
          <a:lstStyle/>
          <a:p>
            <a:r>
              <a:rPr kumimoji="1" lang="en-US" altLang="ja-JP" sz="3600" dirty="0">
                <a:latin typeface="Arial Black" panose="020B0A04020102020204" pitchFamily="34" charset="0"/>
              </a:rPr>
              <a:t>Additional updates:</a:t>
            </a:r>
            <a:endParaRPr kumimoji="1" lang="ja-JP" altLang="en-US" sz="3600" dirty="0">
              <a:latin typeface="Arial Black" panose="020B0A04020102020204" pitchFamily="34" charset="0"/>
            </a:endParaRPr>
          </a:p>
        </p:txBody>
      </p:sp>
      <p:sp>
        <p:nvSpPr>
          <p:cNvPr id="3" name="コンテンツ プレースホルダー 2">
            <a:extLst>
              <a:ext uri="{FF2B5EF4-FFF2-40B4-BE49-F238E27FC236}">
                <a16:creationId xmlns:a16="http://schemas.microsoft.com/office/drawing/2014/main" id="{AF49997F-1E5B-4C25-B43A-8AA2794A2DEF}"/>
              </a:ext>
            </a:extLst>
          </p:cNvPr>
          <p:cNvSpPr>
            <a:spLocks noGrp="1"/>
          </p:cNvSpPr>
          <p:nvPr>
            <p:ph idx="1"/>
          </p:nvPr>
        </p:nvSpPr>
        <p:spPr>
          <a:xfrm>
            <a:off x="463826" y="1364974"/>
            <a:ext cx="8051524" cy="4811989"/>
          </a:xfrm>
        </p:spPr>
        <p:txBody>
          <a:bodyPr>
            <a:normAutofit fontScale="77500" lnSpcReduction="20000"/>
          </a:bodyPr>
          <a:lstStyle/>
          <a:p>
            <a:pPr hangingPunct="0"/>
            <a:r>
              <a:rPr lang="en-GB" altLang="ja-JP" dirty="0"/>
              <a:t>We did hold a ITS security workshop on 28</a:t>
            </a:r>
            <a:r>
              <a:rPr lang="en-GB" altLang="ja-JP" baseline="30000" dirty="0"/>
              <a:t>th</a:t>
            </a:r>
            <a:r>
              <a:rPr lang="en-GB" altLang="ja-JP" dirty="0"/>
              <a:t> August at Geneva. At the ITS security workshop, activities in WP29/TFCS_OTA was highlighted and SG17 did conclude to strengthen collaboration with WP29/TFCS as a conclusion of the workshop.</a:t>
            </a:r>
            <a:endParaRPr lang="ja-JP" altLang="ja-JP" dirty="0"/>
          </a:p>
          <a:p>
            <a:r>
              <a:rPr lang="en-GB" altLang="ja-JP" dirty="0"/>
              <a:t>SG/17 would appreciate if CITS could consider the above updated information from SG17 for the future collaboration. </a:t>
            </a:r>
          </a:p>
          <a:p>
            <a:r>
              <a:rPr lang="en-GB" altLang="ja-JP" dirty="0"/>
              <a:t>Regarding ISO/TC204, TC204/WG18 is our target for collaboration on ITS security with SG17. Based on the liaison statement from SG17 to TC204, we tried to seek out some common topics for collaboration between ITU-T SG17 and ISO/TC204. The F2F meeting will be considered for sharpening our common topics for our future collaboration.</a:t>
            </a:r>
            <a:endParaRPr lang="ja-JP" altLang="en-US" dirty="0"/>
          </a:p>
        </p:txBody>
      </p:sp>
    </p:spTree>
    <p:extLst>
      <p:ext uri="{BB962C8B-B14F-4D97-AF65-F5344CB8AC3E}">
        <p14:creationId xmlns:p14="http://schemas.microsoft.com/office/powerpoint/2010/main" val="36158318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A4AD2D7-4682-4245-87C7-30F99DD3C034}"/>
              </a:ext>
            </a:extLst>
          </p:cNvPr>
          <p:cNvSpPr>
            <a:spLocks noGrp="1"/>
          </p:cNvSpPr>
          <p:nvPr>
            <p:ph type="title"/>
          </p:nvPr>
        </p:nvSpPr>
        <p:spPr>
          <a:xfrm>
            <a:off x="628650" y="365126"/>
            <a:ext cx="7886700" cy="748057"/>
          </a:xfrm>
        </p:spPr>
        <p:txBody>
          <a:bodyPr/>
          <a:lstStyle/>
          <a:p>
            <a:r>
              <a:rPr lang="en-GB" altLang="ja-JP" dirty="0">
                <a:latin typeface="Arial Black" panose="020B0A04020102020204" pitchFamily="34" charset="0"/>
              </a:rPr>
              <a:t>Attachments</a:t>
            </a:r>
            <a:endParaRPr kumimoji="1" lang="ja-JP" altLang="en-US" dirty="0">
              <a:latin typeface="Arial Black" panose="020B0A04020102020204" pitchFamily="34" charset="0"/>
            </a:endParaRPr>
          </a:p>
        </p:txBody>
      </p:sp>
      <p:sp>
        <p:nvSpPr>
          <p:cNvPr id="3" name="コンテンツ プレースホルダー 2">
            <a:extLst>
              <a:ext uri="{FF2B5EF4-FFF2-40B4-BE49-F238E27FC236}">
                <a16:creationId xmlns:a16="http://schemas.microsoft.com/office/drawing/2014/main" id="{32555AF7-F539-4741-9A6F-382266D83C7C}"/>
              </a:ext>
            </a:extLst>
          </p:cNvPr>
          <p:cNvSpPr>
            <a:spLocks noGrp="1"/>
          </p:cNvSpPr>
          <p:nvPr>
            <p:ph idx="1"/>
          </p:nvPr>
        </p:nvSpPr>
        <p:spPr>
          <a:xfrm>
            <a:off x="357809" y="1351723"/>
            <a:ext cx="8157541" cy="4426226"/>
          </a:xfrm>
        </p:spPr>
        <p:txBody>
          <a:bodyPr/>
          <a:lstStyle/>
          <a:p>
            <a:pPr marL="0" indent="0" hangingPunct="0">
              <a:buNone/>
            </a:pPr>
            <a:r>
              <a:rPr lang="en-GB" altLang="ja-JP" sz="2400" dirty="0">
                <a:latin typeface="Arial Black" panose="020B0A04020102020204" pitchFamily="34" charset="0"/>
              </a:rPr>
              <a:t>Attachment-1: </a:t>
            </a:r>
          </a:p>
          <a:p>
            <a:pPr marL="0" indent="0" hangingPunct="0">
              <a:spcBef>
                <a:spcPts val="600"/>
              </a:spcBef>
              <a:buNone/>
            </a:pPr>
            <a:r>
              <a:rPr lang="en-GB" altLang="ja-JP" sz="2400" dirty="0"/>
              <a:t>Baseline text of the Draft Recommendation ITU-T X.itssec-2 (Security guidelines for V2X communication systems)</a:t>
            </a:r>
            <a:endParaRPr lang="ja-JP" altLang="ja-JP" sz="2400" dirty="0"/>
          </a:p>
          <a:p>
            <a:pPr marL="0" indent="0" hangingPunct="0">
              <a:spcBef>
                <a:spcPts val="1500"/>
              </a:spcBef>
              <a:buNone/>
            </a:pPr>
            <a:r>
              <a:rPr lang="en-GB" altLang="ja-JP" sz="2400" dirty="0">
                <a:latin typeface="Arial Black" panose="020B0A04020102020204" pitchFamily="34" charset="0"/>
              </a:rPr>
              <a:t>Attachment-2: </a:t>
            </a:r>
          </a:p>
          <a:p>
            <a:pPr marL="0" indent="0" hangingPunct="0">
              <a:spcBef>
                <a:spcPts val="600"/>
              </a:spcBef>
              <a:buNone/>
            </a:pPr>
            <a:r>
              <a:rPr lang="en-GB" altLang="ja-JP" sz="2400" dirty="0"/>
              <a:t>New work item on "Security requirements for vehicle accessible external devices"</a:t>
            </a:r>
            <a:endParaRPr lang="ja-JP" altLang="ja-JP" sz="2400" dirty="0"/>
          </a:p>
          <a:p>
            <a:pPr marL="0" indent="0" hangingPunct="0">
              <a:spcBef>
                <a:spcPts val="1500"/>
              </a:spcBef>
              <a:buNone/>
            </a:pPr>
            <a:r>
              <a:rPr lang="en-GB" altLang="ja-JP" sz="2400" dirty="0">
                <a:latin typeface="Arial Black" panose="020B0A04020102020204" pitchFamily="34" charset="0"/>
              </a:rPr>
              <a:t>Attachment-3: </a:t>
            </a:r>
          </a:p>
          <a:p>
            <a:pPr marL="0" indent="0" hangingPunct="0">
              <a:spcBef>
                <a:spcPts val="600"/>
              </a:spcBef>
              <a:buNone/>
            </a:pPr>
            <a:r>
              <a:rPr lang="en-GB" altLang="ja-JP" sz="2400" dirty="0"/>
              <a:t>New work item, "Security guidelines for vehicular edge computing"</a:t>
            </a:r>
            <a:endParaRPr lang="ja-JP" altLang="ja-JP" sz="2400" dirty="0"/>
          </a:p>
        </p:txBody>
      </p:sp>
    </p:spTree>
    <p:extLst>
      <p:ext uri="{BB962C8B-B14F-4D97-AF65-F5344CB8AC3E}">
        <p14:creationId xmlns:p14="http://schemas.microsoft.com/office/powerpoint/2010/main" val="7149797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144000" cy="861391"/>
          </a:xfrm>
        </p:spPr>
        <p:txBody>
          <a:bodyPr/>
          <a:lstStyle/>
          <a:p>
            <a:pPr>
              <a:lnSpc>
                <a:spcPts val="2500"/>
              </a:lnSpc>
            </a:pPr>
            <a:r>
              <a:rPr kumimoji="1" lang="en-US" altLang="ja-JP" sz="2800" dirty="0"/>
              <a:t>Approach taken by SG17 </a:t>
            </a:r>
            <a:r>
              <a:rPr lang="en-US" altLang="ja-JP" sz="2800" dirty="0"/>
              <a:t>for developing security standards (6 steps)</a:t>
            </a:r>
            <a:endParaRPr kumimoji="1" lang="ja-JP" altLang="en-US" sz="2800" dirty="0"/>
          </a:p>
        </p:txBody>
      </p:sp>
      <p:sp>
        <p:nvSpPr>
          <p:cNvPr id="3" name="コンテンツ プレースホルダー 2"/>
          <p:cNvSpPr>
            <a:spLocks noGrp="1"/>
          </p:cNvSpPr>
          <p:nvPr>
            <p:ph idx="1"/>
          </p:nvPr>
        </p:nvSpPr>
        <p:spPr>
          <a:xfrm>
            <a:off x="457200" y="861389"/>
            <a:ext cx="8229600" cy="4991997"/>
          </a:xfrm>
        </p:spPr>
        <p:txBody>
          <a:bodyPr/>
          <a:lstStyle/>
          <a:p>
            <a:pPr marL="514350" indent="-514350">
              <a:buFont typeface="+mj-lt"/>
              <a:buAutoNum type="arabicPeriod"/>
            </a:pPr>
            <a:r>
              <a:rPr kumimoji="1" lang="en-US" altLang="ja-JP" sz="2000" b="1" u="sng" dirty="0"/>
              <a:t>High level requirement : kick-off to study</a:t>
            </a:r>
          </a:p>
          <a:p>
            <a:pPr marL="514350" indent="-514350">
              <a:lnSpc>
                <a:spcPts val="2100"/>
              </a:lnSpc>
              <a:buFont typeface="+mj-lt"/>
              <a:buAutoNum type="arabicPeriod"/>
            </a:pPr>
            <a:r>
              <a:rPr kumimoji="1" lang="en-US" altLang="ja-JP" sz="2000" b="1" u="sng" dirty="0"/>
              <a:t>Reference</a:t>
            </a:r>
            <a:r>
              <a:rPr kumimoji="1" lang="ja-JP" altLang="en-US" sz="2000" b="1" u="sng" dirty="0"/>
              <a:t> </a:t>
            </a:r>
            <a:r>
              <a:rPr kumimoji="1" lang="en-US" altLang="ja-JP" sz="2000" b="1" u="sng" dirty="0"/>
              <a:t>Model</a:t>
            </a:r>
            <a:br>
              <a:rPr kumimoji="1" lang="en-US" altLang="ja-JP" sz="2000" dirty="0"/>
            </a:br>
            <a:r>
              <a:rPr kumimoji="1" lang="en-US" altLang="ja-JP" sz="2000" dirty="0"/>
              <a:t>The reference model should be identified for security considerations;</a:t>
            </a:r>
            <a:endParaRPr kumimoji="1" lang="en-US" altLang="ja-JP" sz="2000" dirty="0">
              <a:sym typeface="Wingdings" panose="05000000000000000000" pitchFamily="2" charset="2"/>
            </a:endParaRPr>
          </a:p>
          <a:p>
            <a:pPr marL="514350" indent="-514350">
              <a:lnSpc>
                <a:spcPts val="2100"/>
              </a:lnSpc>
              <a:buFont typeface="+mj-lt"/>
              <a:buAutoNum type="arabicPeriod"/>
            </a:pPr>
            <a:r>
              <a:rPr kumimoji="1" lang="en-US" altLang="ja-JP" sz="2000" b="1" u="sng" dirty="0">
                <a:sym typeface="Wingdings" panose="05000000000000000000" pitchFamily="2" charset="2"/>
              </a:rPr>
              <a:t>Threats analysis</a:t>
            </a:r>
            <a:br>
              <a:rPr kumimoji="1" lang="en-US" altLang="ja-JP" sz="2000" dirty="0">
                <a:sym typeface="Wingdings" panose="05000000000000000000" pitchFamily="2" charset="2"/>
              </a:rPr>
            </a:br>
            <a:r>
              <a:rPr kumimoji="1" lang="en-US" altLang="ja-JP" sz="2000" dirty="0">
                <a:sym typeface="Wingdings" panose="05000000000000000000" pitchFamily="2" charset="2"/>
              </a:rPr>
              <a:t>Based on the model, threats should be identified and analyzed;</a:t>
            </a:r>
          </a:p>
          <a:p>
            <a:pPr marL="514350" indent="-514350">
              <a:lnSpc>
                <a:spcPts val="2100"/>
              </a:lnSpc>
              <a:buFont typeface="+mj-lt"/>
              <a:buAutoNum type="arabicPeriod"/>
            </a:pPr>
            <a:r>
              <a:rPr kumimoji="1" lang="en-US" altLang="ja-JP" sz="2000" b="1" u="sng" dirty="0">
                <a:sym typeface="Wingdings" panose="05000000000000000000" pitchFamily="2" charset="2"/>
              </a:rPr>
              <a:t>Risk Assessment</a:t>
            </a:r>
            <a:br>
              <a:rPr kumimoji="1" lang="en-US" altLang="ja-JP" sz="2000" dirty="0">
                <a:sym typeface="Wingdings" panose="05000000000000000000" pitchFamily="2" charset="2"/>
              </a:rPr>
            </a:br>
            <a:r>
              <a:rPr kumimoji="1" lang="en-US" altLang="ja-JP" sz="2000" dirty="0">
                <a:sym typeface="Wingdings" panose="05000000000000000000" pitchFamily="2" charset="2"/>
              </a:rPr>
              <a:t>Based on the threats, risk should be assessed and identified; </a:t>
            </a:r>
          </a:p>
          <a:p>
            <a:pPr marL="514350" indent="-514350">
              <a:buFont typeface="+mj-lt"/>
              <a:buAutoNum type="arabicPeriod"/>
            </a:pPr>
            <a:r>
              <a:rPr kumimoji="1" lang="en-US" altLang="ja-JP" sz="2000" b="1" u="sng" dirty="0">
                <a:sym typeface="Wingdings" panose="05000000000000000000" pitchFamily="2" charset="2"/>
              </a:rPr>
              <a:t>Security Requirements</a:t>
            </a:r>
            <a:br>
              <a:rPr kumimoji="1" lang="en-US" altLang="ja-JP" sz="2000" dirty="0">
                <a:sym typeface="Wingdings" panose="05000000000000000000" pitchFamily="2" charset="2"/>
              </a:rPr>
            </a:br>
            <a:r>
              <a:rPr kumimoji="1" lang="en-US" altLang="ja-JP" sz="2000" dirty="0">
                <a:sym typeface="Wingdings" panose="05000000000000000000" pitchFamily="2" charset="2"/>
              </a:rPr>
              <a:t>Based on the risk assessment, security requirements should be developed; </a:t>
            </a:r>
          </a:p>
          <a:p>
            <a:pPr marL="514350" indent="-514350">
              <a:buFont typeface="+mj-lt"/>
              <a:buAutoNum type="arabicPeriod"/>
            </a:pPr>
            <a:r>
              <a:rPr kumimoji="1" lang="en-US" altLang="ja-JP" sz="2000" b="1" u="sng" dirty="0">
                <a:sym typeface="Wingdings" panose="05000000000000000000" pitchFamily="2" charset="2"/>
              </a:rPr>
              <a:t>Security Controls</a:t>
            </a:r>
            <a:br>
              <a:rPr kumimoji="1" lang="en-US" altLang="ja-JP" sz="2000" dirty="0">
                <a:sym typeface="Wingdings" panose="05000000000000000000" pitchFamily="2" charset="2"/>
              </a:rPr>
            </a:br>
            <a:r>
              <a:rPr kumimoji="1" lang="en-US" altLang="ja-JP" sz="2000" dirty="0">
                <a:sym typeface="Wingdings" panose="05000000000000000000" pitchFamily="2" charset="2"/>
              </a:rPr>
              <a:t>Based on the requirements, security controls (countermeasures) should be identified and implemented.  </a:t>
            </a:r>
          </a:p>
        </p:txBody>
      </p:sp>
    </p:spTree>
    <p:extLst>
      <p:ext uri="{BB962C8B-B14F-4D97-AF65-F5344CB8AC3E}">
        <p14:creationId xmlns:p14="http://schemas.microsoft.com/office/powerpoint/2010/main" val="6284094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791E97C-7DD6-43F7-956F-A5A8ABB6C44F}"/>
              </a:ext>
            </a:extLst>
          </p:cNvPr>
          <p:cNvSpPr>
            <a:spLocks noGrp="1"/>
          </p:cNvSpPr>
          <p:nvPr>
            <p:ph type="title"/>
          </p:nvPr>
        </p:nvSpPr>
        <p:spPr/>
        <p:txBody>
          <a:bodyPr/>
          <a:lstStyle/>
          <a:p>
            <a:r>
              <a:rPr lang="en-GB" altLang="ja-JP" dirty="0"/>
              <a:t>Direction for ITS security in SG 17 (Question 13)</a:t>
            </a:r>
            <a:endParaRPr kumimoji="1" lang="ja-JP" altLang="en-US" dirty="0"/>
          </a:p>
        </p:txBody>
      </p:sp>
      <p:sp>
        <p:nvSpPr>
          <p:cNvPr id="3" name="コンテンツ プレースホルダー 2">
            <a:extLst>
              <a:ext uri="{FF2B5EF4-FFF2-40B4-BE49-F238E27FC236}">
                <a16:creationId xmlns:a16="http://schemas.microsoft.com/office/drawing/2014/main" id="{926D9449-EBFB-435A-996C-B9D3BF228ED0}"/>
              </a:ext>
            </a:extLst>
          </p:cNvPr>
          <p:cNvSpPr>
            <a:spLocks noGrp="1"/>
          </p:cNvSpPr>
          <p:nvPr>
            <p:ph idx="1"/>
          </p:nvPr>
        </p:nvSpPr>
        <p:spPr>
          <a:xfrm>
            <a:off x="457200" y="1298713"/>
            <a:ext cx="8229600" cy="4395650"/>
          </a:xfrm>
        </p:spPr>
        <p:txBody>
          <a:bodyPr/>
          <a:lstStyle/>
          <a:p>
            <a:pPr marL="57150" indent="0">
              <a:buNone/>
            </a:pPr>
            <a:r>
              <a:rPr lang="en-GB" altLang="ja-JP" sz="3600" b="1" dirty="0"/>
              <a:t>Hierarchy of Standards/Recommendations for Secure ITS</a:t>
            </a:r>
            <a:endParaRPr lang="ja-JP" altLang="ja-JP" sz="3600" dirty="0"/>
          </a:p>
          <a:p>
            <a:r>
              <a:rPr lang="en-GB" altLang="ja-JP" dirty="0"/>
              <a:t>The following figure can be identified as a hierarchy of Standards/Recommendations for secure ITS in ISO and ITU-T from SG17 perspective. There are three Areas classified in this hierarchy for our considerations.</a:t>
            </a:r>
            <a:endParaRPr lang="ja-JP" altLang="ja-JP" dirty="0"/>
          </a:p>
          <a:p>
            <a:endParaRPr kumimoji="1" lang="ja-JP" altLang="en-US" dirty="0"/>
          </a:p>
        </p:txBody>
      </p:sp>
    </p:spTree>
    <p:extLst>
      <p:ext uri="{BB962C8B-B14F-4D97-AF65-F5344CB8AC3E}">
        <p14:creationId xmlns:p14="http://schemas.microsoft.com/office/powerpoint/2010/main" val="832955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図 1">
            <a:extLst>
              <a:ext uri="{FF2B5EF4-FFF2-40B4-BE49-F238E27FC236}">
                <a16:creationId xmlns:a16="http://schemas.microsoft.com/office/drawing/2014/main" id="{C9750E02-5C88-4F89-B168-D1CFBEDD1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212" y="463826"/>
            <a:ext cx="8901047"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63717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FFF22D4-E110-44D5-A4CA-9AF72AFD6147}"/>
              </a:ext>
            </a:extLst>
          </p:cNvPr>
          <p:cNvSpPr>
            <a:spLocks noGrp="1"/>
          </p:cNvSpPr>
          <p:nvPr>
            <p:ph type="title"/>
          </p:nvPr>
        </p:nvSpPr>
        <p:spPr/>
        <p:txBody>
          <a:bodyPr/>
          <a:lstStyle/>
          <a:p>
            <a:r>
              <a:rPr lang="en-GB" altLang="ja-JP" dirty="0"/>
              <a:t>Area 2): (General) Security Guideline for Secure ITS</a:t>
            </a:r>
            <a:endParaRPr kumimoji="1" lang="ja-JP" altLang="en-US" dirty="0"/>
          </a:p>
        </p:txBody>
      </p:sp>
      <p:sp>
        <p:nvSpPr>
          <p:cNvPr id="3" name="コンテンツ プレースホルダー 2">
            <a:extLst>
              <a:ext uri="{FF2B5EF4-FFF2-40B4-BE49-F238E27FC236}">
                <a16:creationId xmlns:a16="http://schemas.microsoft.com/office/drawing/2014/main" id="{F520410E-8214-4017-A5F5-B15FAEEE41B5}"/>
              </a:ext>
            </a:extLst>
          </p:cNvPr>
          <p:cNvSpPr>
            <a:spLocks noGrp="1"/>
          </p:cNvSpPr>
          <p:nvPr>
            <p:ph idx="1"/>
          </p:nvPr>
        </p:nvSpPr>
        <p:spPr>
          <a:xfrm>
            <a:off x="457200" y="1378225"/>
            <a:ext cx="8229600" cy="4316137"/>
          </a:xfrm>
        </p:spPr>
        <p:txBody>
          <a:bodyPr/>
          <a:lstStyle/>
          <a:p>
            <a:r>
              <a:rPr lang="en-GB" altLang="ja-JP" dirty="0"/>
              <a:t>Standards/Recommendations developed in this area can be identified as high-level (general) security guidelines (e.g. Code of Practice) for secure ITS environments. Documents studied in this area should be based on Reference Architecture (RA) of ITS, Vocabulary as common terms, and possible Use Cases which are developed in the area 1) in the above figure.</a:t>
            </a:r>
            <a:endParaRPr lang="ja-JP" altLang="ja-JP" dirty="0"/>
          </a:p>
        </p:txBody>
      </p:sp>
    </p:spTree>
    <p:extLst>
      <p:ext uri="{BB962C8B-B14F-4D97-AF65-F5344CB8AC3E}">
        <p14:creationId xmlns:p14="http://schemas.microsoft.com/office/powerpoint/2010/main" val="16589817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01A970F7-1897-41C7-BAAC-E31D8A65B4A0}"/>
              </a:ext>
            </a:extLst>
          </p:cNvPr>
          <p:cNvSpPr/>
          <p:nvPr/>
        </p:nvSpPr>
        <p:spPr bwMode="auto">
          <a:xfrm>
            <a:off x="341194" y="1338469"/>
            <a:ext cx="8345606" cy="1200015"/>
          </a:xfrm>
          <a:prstGeom prst="rect">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ja-JP" altLang="en-US" sz="2400" b="0" i="0" u="none" strike="noStrike" kern="1200" cap="none" spc="0" normalizeH="0" baseline="0" noProof="0">
              <a:ln>
                <a:noFill/>
              </a:ln>
              <a:solidFill>
                <a:srgbClr val="000000"/>
              </a:solidFill>
              <a:effectLst/>
              <a:uLnTx/>
              <a:uFillTx/>
              <a:latin typeface="Verdana" pitchFamily="34" charset="0"/>
              <a:ea typeface="+mn-ea"/>
              <a:cs typeface="+mn-cs"/>
            </a:endParaRPr>
          </a:p>
        </p:txBody>
      </p:sp>
      <p:sp>
        <p:nvSpPr>
          <p:cNvPr id="2" name="タイトル 1">
            <a:extLst>
              <a:ext uri="{FF2B5EF4-FFF2-40B4-BE49-F238E27FC236}">
                <a16:creationId xmlns:a16="http://schemas.microsoft.com/office/drawing/2014/main" id="{E8BFA4CC-49A9-48DA-883B-BF60DB9459DF}"/>
              </a:ext>
            </a:extLst>
          </p:cNvPr>
          <p:cNvSpPr>
            <a:spLocks noGrp="1"/>
          </p:cNvSpPr>
          <p:nvPr>
            <p:ph type="title"/>
          </p:nvPr>
        </p:nvSpPr>
        <p:spPr/>
        <p:txBody>
          <a:bodyPr/>
          <a:lstStyle/>
          <a:p>
            <a:r>
              <a:rPr lang="en-GB" altLang="ja-JP" dirty="0"/>
              <a:t>The following documents may be categorized in area 2:</a:t>
            </a:r>
            <a:endParaRPr kumimoji="1" lang="ja-JP" altLang="en-US" dirty="0"/>
          </a:p>
        </p:txBody>
      </p:sp>
      <p:sp>
        <p:nvSpPr>
          <p:cNvPr id="3" name="コンテンツ プレースホルダー 2">
            <a:extLst>
              <a:ext uri="{FF2B5EF4-FFF2-40B4-BE49-F238E27FC236}">
                <a16:creationId xmlns:a16="http://schemas.microsoft.com/office/drawing/2014/main" id="{8FC5E47C-9482-4A08-B58A-1AE01F477651}"/>
              </a:ext>
            </a:extLst>
          </p:cNvPr>
          <p:cNvSpPr>
            <a:spLocks noGrp="1"/>
          </p:cNvSpPr>
          <p:nvPr>
            <p:ph idx="1"/>
          </p:nvPr>
        </p:nvSpPr>
        <p:spPr>
          <a:xfrm>
            <a:off x="457200" y="1338469"/>
            <a:ext cx="8229600" cy="4355893"/>
          </a:xfrm>
        </p:spPr>
        <p:txBody>
          <a:bodyPr/>
          <a:lstStyle/>
          <a:p>
            <a:pPr lvl="0"/>
            <a:r>
              <a:rPr lang="en-GB" altLang="ja-JP" sz="2400" dirty="0"/>
              <a:t>Recommendation ITU-T X.1373 (Secure software update capability for intelligent transportation system communication devices) (published)</a:t>
            </a:r>
            <a:endParaRPr lang="ja-JP" altLang="ja-JP" sz="2400" dirty="0"/>
          </a:p>
          <a:p>
            <a:pPr lvl="0"/>
            <a:r>
              <a:rPr lang="en-GB" altLang="ja-JP" sz="2400" dirty="0"/>
              <a:t>Draft Recommendation ITU-T X.itssec-2 (Security guidelines for V2X communication systems)</a:t>
            </a:r>
            <a:br>
              <a:rPr lang="en-GB" altLang="ja-JP" sz="2400" dirty="0"/>
            </a:br>
            <a:r>
              <a:rPr lang="en-GB" altLang="ja-JP" sz="2400" dirty="0"/>
              <a:t>(Target for the final version of this Recommendation is September 2018)</a:t>
            </a:r>
            <a:endParaRPr lang="ja-JP" altLang="ja-JP" sz="2400" dirty="0"/>
          </a:p>
          <a:p>
            <a:pPr lvl="0"/>
            <a:r>
              <a:rPr lang="en-GB" altLang="ja-JP" sz="2400" dirty="0"/>
              <a:t>Security Guideline/Recommendation (by WP29/TFCS)</a:t>
            </a:r>
            <a:br>
              <a:rPr lang="en-GB" altLang="ja-JP" sz="2400" dirty="0"/>
            </a:br>
            <a:r>
              <a:rPr lang="en-GB" altLang="ja-JP" sz="2400" dirty="0"/>
              <a:t>(Target for the final version of this document is March 2018)</a:t>
            </a:r>
            <a:endParaRPr lang="ja-JP" altLang="ja-JP" sz="2400" dirty="0"/>
          </a:p>
          <a:p>
            <a:endParaRPr kumimoji="1" lang="ja-JP" altLang="en-US" sz="2400" dirty="0"/>
          </a:p>
        </p:txBody>
      </p:sp>
    </p:spTree>
    <p:extLst>
      <p:ext uri="{BB962C8B-B14F-4D97-AF65-F5344CB8AC3E}">
        <p14:creationId xmlns:p14="http://schemas.microsoft.com/office/powerpoint/2010/main" val="665562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제목 1"/>
          <p:cNvSpPr>
            <a:spLocks noGrp="1"/>
          </p:cNvSpPr>
          <p:nvPr>
            <p:ph type="title"/>
          </p:nvPr>
        </p:nvSpPr>
        <p:spPr>
          <a:xfrm>
            <a:off x="457200" y="214537"/>
            <a:ext cx="7886700" cy="687610"/>
          </a:xfrm>
        </p:spPr>
        <p:txBody>
          <a:bodyPr>
            <a:normAutofit/>
          </a:bodyPr>
          <a:lstStyle/>
          <a:p>
            <a:pPr algn="ctr"/>
            <a:r>
              <a:rPr lang="en-US" altLang="en-US" sz="2800" b="1" dirty="0">
                <a:latin typeface="Arial Black" panose="020B0A04020102020204" pitchFamily="34" charset="0"/>
              </a:rPr>
              <a:t>Draft Recommendation ITU-T X.1373</a:t>
            </a:r>
            <a:endParaRPr lang="ko-KR" altLang="en-US" sz="2800" b="1" dirty="0">
              <a:latin typeface="Arial Black" panose="020B0A04020102020204" pitchFamily="34" charset="0"/>
            </a:endParaRPr>
          </a:p>
        </p:txBody>
      </p:sp>
      <p:sp>
        <p:nvSpPr>
          <p:cNvPr id="20483" name="내용 개체 틀 2"/>
          <p:cNvSpPr>
            <a:spLocks noGrp="1"/>
          </p:cNvSpPr>
          <p:nvPr>
            <p:ph idx="1"/>
          </p:nvPr>
        </p:nvSpPr>
        <p:spPr>
          <a:xfrm>
            <a:off x="457200" y="1052736"/>
            <a:ext cx="8507413" cy="5543550"/>
          </a:xfrm>
        </p:spPr>
        <p:txBody>
          <a:bodyPr/>
          <a:lstStyle/>
          <a:p>
            <a:pPr algn="ctr">
              <a:buFont typeface="Wingdings" panose="05000000000000000000" pitchFamily="2" charset="2"/>
              <a:buChar char="§"/>
            </a:pPr>
            <a:r>
              <a:rPr lang="en-US" altLang="ko-KR" sz="2400" b="1" dirty="0">
                <a:latin typeface="Arial Black" panose="020B0A04020102020204" pitchFamily="34" charset="0"/>
              </a:rPr>
              <a:t>Secure software update capability for intelligent transportation system communications devices</a:t>
            </a:r>
            <a:br>
              <a:rPr lang="en-US" altLang="ko-KR" sz="2000" dirty="0"/>
            </a:br>
            <a:r>
              <a:rPr lang="en-US" altLang="ko-KR" b="1" dirty="0">
                <a:solidFill>
                  <a:srgbClr val="FF0000"/>
                </a:solidFill>
              </a:rPr>
              <a:t>(Status : Approved)</a:t>
            </a:r>
          </a:p>
          <a:p>
            <a:pPr>
              <a:buFont typeface="Wingdings" panose="05000000000000000000" pitchFamily="2" charset="2"/>
              <a:buChar char="§"/>
            </a:pPr>
            <a:r>
              <a:rPr lang="en-US" altLang="ko-KR" sz="2000" b="1" dirty="0"/>
              <a:t>Scope:</a:t>
            </a:r>
          </a:p>
          <a:p>
            <a:pPr lvl="1"/>
            <a:r>
              <a:rPr lang="en-US" altLang="ko-KR" sz="1800" dirty="0"/>
              <a:t>In the context of updates of software modules in the electric devices of vehicles in the intelligent transportation system (ITS) communication environment, </a:t>
            </a:r>
            <a:r>
              <a:rPr lang="en-US" altLang="ko-KR" sz="1800" b="1" dirty="0">
                <a:solidFill>
                  <a:srgbClr val="002060"/>
                </a:solidFill>
              </a:rPr>
              <a:t>this Recommendation aims to provide a procedure of secure software updating for ITS communication devices for the application layer.</a:t>
            </a:r>
            <a:r>
              <a:rPr lang="en-US" altLang="ko-KR" sz="1800" dirty="0"/>
              <a:t> This includes a basic model of software update, its threat and risk analysis, security requirements and controls for software update and a specification of abstract data format of update software module.</a:t>
            </a:r>
          </a:p>
          <a:p>
            <a:pPr lvl="1"/>
            <a:r>
              <a:rPr lang="en-US" altLang="ko-KR" sz="1800" b="1" dirty="0">
                <a:solidFill>
                  <a:srgbClr val="FF0000"/>
                </a:solidFill>
              </a:rPr>
              <a:t>The procedure related to in-vehicle communication is the out of scope of this Recommendation. </a:t>
            </a:r>
            <a:r>
              <a:rPr lang="en-US" altLang="ko-KR" sz="1800" dirty="0"/>
              <a:t>For reference, the procedure used in-vehicle in this Recommendation is informative.</a:t>
            </a:r>
          </a:p>
          <a:p>
            <a:pPr lvl="1"/>
            <a:r>
              <a:rPr lang="en-US" altLang="ko-KR" sz="1800" dirty="0"/>
              <a:t>The procedure is intended to be applied to communication devices on ITS vehicles under vehicle-to-infrastructure (V2I) communication by means of the Internet and/or ITS dedicated networks. The procedure can be practically utilized by car manufactures and ITS-related industries as a set of standard secure procedures and security controls.</a:t>
            </a:r>
          </a:p>
          <a:p>
            <a:pPr lvl="1"/>
            <a:endParaRPr lang="en-US" altLang="ko-KR" sz="1800" dirty="0"/>
          </a:p>
        </p:txBody>
      </p:sp>
      <p:sp>
        <p:nvSpPr>
          <p:cNvPr id="20484" name="Slide Number Placeholder 1"/>
          <p:cNvSpPr>
            <a:spLocks noGrp="1"/>
          </p:cNvSpPr>
          <p:nvPr>
            <p:ph type="sldNum" sz="quarter" idx="4294967295"/>
          </p:nvPr>
        </p:nvSpPr>
        <p:spPr bwMode="auto">
          <a:xfrm>
            <a:off x="6875463" y="6381750"/>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 typeface="Arial" panose="020B0604020202020204" pitchFamily="34" charset="0"/>
              <a:buNone/>
              <a:tabLst/>
              <a:defRPr/>
            </a:pPr>
            <a:fld id="{09EFA410-2242-4C88-A6A7-C8EBB0B5F88B}" type="slidenum">
              <a:rPr kumimoji="0" lang="en-US" altLang="en-US" sz="1200" b="0" i="0" u="none" strike="noStrike" kern="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 typeface="Arial" panose="020B0604020202020204" pitchFamily="34" charset="0"/>
                <a:buNone/>
                <a:tabLst/>
                <a:defRPr/>
              </a:pPr>
              <a:t>8</a:t>
            </a:fld>
            <a:endParaRPr kumimoji="0" lang="en-US" altLang="en-US" sz="1200" b="0" i="0" u="none" strike="noStrike" kern="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6" name="Rectangle 6"/>
          <p:cNvSpPr>
            <a:spLocks noChangeArrowheads="1"/>
          </p:cNvSpPr>
          <p:nvPr/>
        </p:nvSpPr>
        <p:spPr bwMode="auto">
          <a:xfrm>
            <a:off x="1096816" y="5773081"/>
            <a:ext cx="6956921" cy="724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1" indent="0" algn="ctr" defTabSz="914400" rtl="0" eaLnBrk="1" fontAlgn="auto" latinLnBrk="0" hangingPunct="1">
              <a:lnSpc>
                <a:spcPts val="2400"/>
              </a:lnSpc>
              <a:spcBef>
                <a:spcPts val="600"/>
              </a:spcBef>
              <a:spcAft>
                <a:spcPts val="0"/>
              </a:spcAft>
              <a:buClr>
                <a:srgbClr val="FF0000"/>
              </a:buClr>
              <a:buSzTx/>
              <a:buFont typeface="Arial" panose="020B0604020202020204" pitchFamily="34" charset="0"/>
              <a:buNone/>
              <a:tabLst/>
              <a:defRPr/>
            </a:pPr>
            <a:endParaRPr kumimoji="0" lang="en-US" altLang="en-US" sz="2000" b="0" i="0" u="none" strike="noStrike" kern="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2101217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28650" y="365126"/>
            <a:ext cx="8237054" cy="1325563"/>
          </a:xfrm>
        </p:spPr>
        <p:txBody>
          <a:bodyPr>
            <a:normAutofit fontScale="90000"/>
          </a:bodyPr>
          <a:lstStyle/>
          <a:p>
            <a:r>
              <a:rPr kumimoji="0" lang="en-US" altLang="en-US" sz="3200" b="1" kern="0" dirty="0">
                <a:latin typeface="Arial Black" panose="020B0A04020102020204" pitchFamily="34" charset="0"/>
              </a:rPr>
              <a:t>General Model for a remote software update  in Rec. ITU-T X.1373</a:t>
            </a:r>
            <a:endParaRPr kumimoji="1" lang="ja-JP" altLang="en-US" sz="3200" dirty="0">
              <a:latin typeface="Arial Black" panose="020B0A04020102020204" pitchFamily="34" charset="0"/>
            </a:endParaRPr>
          </a:p>
        </p:txBody>
      </p:sp>
      <p:pic>
        <p:nvPicPr>
          <p:cNvPr id="4" name="図 29"/>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8650" y="1934817"/>
            <a:ext cx="8064776" cy="4253947"/>
          </a:xfrm>
          <a:prstGeom prst="rect">
            <a:avLst/>
          </a:prstGeom>
          <a:noFill/>
          <a:ln>
            <a:noFill/>
          </a:ln>
        </p:spPr>
      </p:pic>
      <p:sp>
        <p:nvSpPr>
          <p:cNvPr id="5" name="左右矢印 4"/>
          <p:cNvSpPr/>
          <p:nvPr/>
        </p:nvSpPr>
        <p:spPr>
          <a:xfrm>
            <a:off x="3061252" y="2584174"/>
            <a:ext cx="1828799" cy="755374"/>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0000"/>
                </a:solidFill>
                <a:effectLst/>
                <a:uLnTx/>
                <a:uFillTx/>
                <a:latin typeface="Arial Black" panose="020B0A04020102020204" pitchFamily="34" charset="0"/>
                <a:ea typeface="游ゴシック" panose="020B0400000000000000" pitchFamily="50" charset="-128"/>
                <a:cs typeface="+mn-cs"/>
              </a:rPr>
              <a:t>Scope</a:t>
            </a:r>
            <a:endParaRPr kumimoji="1" lang="ja-JP" altLang="en-US" sz="1800" b="1" i="0" u="none" strike="noStrike" kern="1200" cap="none" spc="0" normalizeH="0" baseline="0" noProof="0" dirty="0">
              <a:ln>
                <a:noFill/>
              </a:ln>
              <a:solidFill>
                <a:srgbClr val="FF0000"/>
              </a:solidFill>
              <a:effectLst/>
              <a:uLnTx/>
              <a:uFillTx/>
              <a:latin typeface="Arial Black" panose="020B0A04020102020204" pitchFamily="34" charset="0"/>
              <a:ea typeface="游ゴシック" panose="020B0400000000000000" pitchFamily="50" charset="-128"/>
              <a:cs typeface="+mn-cs"/>
            </a:endParaRPr>
          </a:p>
        </p:txBody>
      </p:sp>
    </p:spTree>
    <p:extLst>
      <p:ext uri="{BB962C8B-B14F-4D97-AF65-F5344CB8AC3E}">
        <p14:creationId xmlns:p14="http://schemas.microsoft.com/office/powerpoint/2010/main" val="2759962191"/>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ITU-e">
  <a:themeElements>
    <a:clrScheme name="ITU-e 5">
      <a:dk1>
        <a:srgbClr val="000000"/>
      </a:dk1>
      <a:lt1>
        <a:srgbClr val="FFFFFF"/>
      </a:lt1>
      <a:dk2>
        <a:srgbClr val="000000"/>
      </a:dk2>
      <a:lt2>
        <a:srgbClr val="000099"/>
      </a:lt2>
      <a:accent1>
        <a:srgbClr val="00CC99"/>
      </a:accent1>
      <a:accent2>
        <a:srgbClr val="3333CC"/>
      </a:accent2>
      <a:accent3>
        <a:srgbClr val="FFFFFF"/>
      </a:accent3>
      <a:accent4>
        <a:srgbClr val="000000"/>
      </a:accent4>
      <a:accent5>
        <a:srgbClr val="AAE2CA"/>
      </a:accent5>
      <a:accent6>
        <a:srgbClr val="2D2DB9"/>
      </a:accent6>
      <a:hlink>
        <a:srgbClr val="0066CC"/>
      </a:hlink>
      <a:folHlink>
        <a:srgbClr val="99CC00"/>
      </a:folHlink>
    </a:clrScheme>
    <a:fontScheme name="ITU-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ITU-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TU-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33CC"/>
        </a:hlink>
        <a:folHlink>
          <a:srgbClr val="6666FF"/>
        </a:folHlink>
      </a:clrScheme>
      <a:clrMap bg1="lt1" tx1="dk1" bg2="lt2" tx2="dk2" accent1="accent1" accent2="accent2" accent3="accent3" accent4="accent4" accent5="accent5" accent6="accent6" hlink="hlink" folHlink="folHlink"/>
    </a:extraClrScheme>
    <a:extraClrScheme>
      <a:clrScheme name="ITU-e 3">
        <a:dk1>
          <a:srgbClr val="000000"/>
        </a:dk1>
        <a:lt1>
          <a:srgbClr val="FFFFFF"/>
        </a:lt1>
        <a:dk2>
          <a:srgbClr val="000000"/>
        </a:dk2>
        <a:lt2>
          <a:srgbClr val="000099"/>
        </a:lt2>
        <a:accent1>
          <a:srgbClr val="00CC99"/>
        </a:accent1>
        <a:accent2>
          <a:srgbClr val="3333CC"/>
        </a:accent2>
        <a:accent3>
          <a:srgbClr val="FFFFFF"/>
        </a:accent3>
        <a:accent4>
          <a:srgbClr val="000000"/>
        </a:accent4>
        <a:accent5>
          <a:srgbClr val="AAE2CA"/>
        </a:accent5>
        <a:accent6>
          <a:srgbClr val="2D2DB9"/>
        </a:accent6>
        <a:hlink>
          <a:srgbClr val="0066FF"/>
        </a:hlink>
        <a:folHlink>
          <a:srgbClr val="B2B2B2"/>
        </a:folHlink>
      </a:clrScheme>
      <a:clrMap bg1="lt1" tx1="dk1" bg2="lt2" tx2="dk2" accent1="accent1" accent2="accent2" accent3="accent3" accent4="accent4" accent5="accent5" accent6="accent6" hlink="hlink" folHlink="folHlink"/>
    </a:extraClrScheme>
    <a:extraClrScheme>
      <a:clrScheme name="ITU-e 4">
        <a:dk1>
          <a:srgbClr val="000000"/>
        </a:dk1>
        <a:lt1>
          <a:srgbClr val="FFFFFF"/>
        </a:lt1>
        <a:dk2>
          <a:srgbClr val="000000"/>
        </a:dk2>
        <a:lt2>
          <a:srgbClr val="000099"/>
        </a:lt2>
        <a:accent1>
          <a:srgbClr val="00CC99"/>
        </a:accent1>
        <a:accent2>
          <a:srgbClr val="3333CC"/>
        </a:accent2>
        <a:accent3>
          <a:srgbClr val="FFFFFF"/>
        </a:accent3>
        <a:accent4>
          <a:srgbClr val="000000"/>
        </a:accent4>
        <a:accent5>
          <a:srgbClr val="AAE2CA"/>
        </a:accent5>
        <a:accent6>
          <a:srgbClr val="2D2DB9"/>
        </a:accent6>
        <a:hlink>
          <a:srgbClr val="008000"/>
        </a:hlink>
        <a:folHlink>
          <a:srgbClr val="99CC00"/>
        </a:folHlink>
      </a:clrScheme>
      <a:clrMap bg1="lt1" tx1="dk1" bg2="lt2" tx2="dk2" accent1="accent1" accent2="accent2" accent3="accent3" accent4="accent4" accent5="accent5" accent6="accent6" hlink="hlink" folHlink="folHlink"/>
    </a:extraClrScheme>
    <a:extraClrScheme>
      <a:clrScheme name="ITU-e 5">
        <a:dk1>
          <a:srgbClr val="000000"/>
        </a:dk1>
        <a:lt1>
          <a:srgbClr val="FFFFFF"/>
        </a:lt1>
        <a:dk2>
          <a:srgbClr val="000000"/>
        </a:dk2>
        <a:lt2>
          <a:srgbClr val="000099"/>
        </a:lt2>
        <a:accent1>
          <a:srgbClr val="00CC99"/>
        </a:accent1>
        <a:accent2>
          <a:srgbClr val="3333CC"/>
        </a:accent2>
        <a:accent3>
          <a:srgbClr val="FFFFFF"/>
        </a:accent3>
        <a:accent4>
          <a:srgbClr val="000000"/>
        </a:accent4>
        <a:accent5>
          <a:srgbClr val="AAE2CA"/>
        </a:accent5>
        <a:accent6>
          <a:srgbClr val="2D2DB9"/>
        </a:accent6>
        <a:hlink>
          <a:srgbClr val="0066CC"/>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AEEAAF"/>
        </a:solidFill>
        <a:ln w="28575">
          <a:solidFill>
            <a:schemeClr val="accent5">
              <a:lumMod val="75000"/>
            </a:schemeClr>
          </a:solid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91</TotalTime>
  <Words>1107</Words>
  <Application>Microsoft Office PowerPoint</Application>
  <PresentationFormat>画面に合わせる (4:3)</PresentationFormat>
  <Paragraphs>166</Paragraphs>
  <Slides>22</Slides>
  <Notes>1</Notes>
  <HiddenSlides>0</HiddenSlides>
  <MMClips>0</MMClips>
  <ScaleCrop>false</ScaleCrop>
  <HeadingPairs>
    <vt:vector size="6" baseType="variant">
      <vt:variant>
        <vt:lpstr>使用されているフォント</vt:lpstr>
      </vt:variant>
      <vt:variant>
        <vt:i4>20</vt:i4>
      </vt:variant>
      <vt:variant>
        <vt:lpstr>テーマ</vt:lpstr>
      </vt:variant>
      <vt:variant>
        <vt:i4>5</vt:i4>
      </vt:variant>
      <vt:variant>
        <vt:lpstr>スライド タイトル</vt:lpstr>
      </vt:variant>
      <vt:variant>
        <vt:i4>22</vt:i4>
      </vt:variant>
    </vt:vector>
  </HeadingPairs>
  <TitlesOfParts>
    <vt:vector size="47" baseType="lpstr">
      <vt:lpstr>Gulim</vt:lpstr>
      <vt:lpstr>HGP創英角ｺﾞｼｯｸUB</vt:lpstr>
      <vt:lpstr>맑은 고딕</vt:lpstr>
      <vt:lpstr>ＭＳ Ｐゴシック</vt:lpstr>
      <vt:lpstr>ＭＳ 明朝</vt:lpstr>
      <vt:lpstr>nicter</vt:lpstr>
      <vt:lpstr>Univers</vt:lpstr>
      <vt:lpstr>ZapfDingbats BT</vt:lpstr>
      <vt:lpstr>ヒラギノ角ゴ ProN W6</vt:lpstr>
      <vt:lpstr>游ゴシック</vt:lpstr>
      <vt:lpstr>游ゴシック Light</vt:lpstr>
      <vt:lpstr>Arial</vt:lpstr>
      <vt:lpstr>Arial Black</vt:lpstr>
      <vt:lpstr>Calibri</vt:lpstr>
      <vt:lpstr>Calibri Light</vt:lpstr>
      <vt:lpstr>Century Gothic</vt:lpstr>
      <vt:lpstr>Tahoma</vt:lpstr>
      <vt:lpstr>Times New Roman</vt:lpstr>
      <vt:lpstr>Verdana</vt:lpstr>
      <vt:lpstr>Wingdings</vt:lpstr>
      <vt:lpstr>Office テーマ</vt:lpstr>
      <vt:lpstr>1_Office テーマ</vt:lpstr>
      <vt:lpstr>ITU-e</vt:lpstr>
      <vt:lpstr>2_Office テーマ</vt:lpstr>
      <vt:lpstr>Office Theme</vt:lpstr>
      <vt:lpstr>ITU-T SG17 updates</vt:lpstr>
      <vt:lpstr>Security Areas covered by SG17</vt:lpstr>
      <vt:lpstr>Approach taken by SG17 for developing security standards (6 steps)</vt:lpstr>
      <vt:lpstr>Direction for ITS security in SG 17 (Question 13)</vt:lpstr>
      <vt:lpstr>PowerPoint プレゼンテーション</vt:lpstr>
      <vt:lpstr>Area 2): (General) Security Guideline for Secure ITS</vt:lpstr>
      <vt:lpstr>The following documents may be categorized in area 2:</vt:lpstr>
      <vt:lpstr>Draft Recommendation ITU-T X.1373</vt:lpstr>
      <vt:lpstr>General Model for a remote software update  in Rec. ITU-T X.1373</vt:lpstr>
      <vt:lpstr>The following documents may be also categorized in area 2:</vt:lpstr>
      <vt:lpstr>X.itssec-2(Overview)</vt:lpstr>
      <vt:lpstr>Content of X.itssec-2</vt:lpstr>
      <vt:lpstr>Examples: X.itssec-2 (V2V/V2I)</vt:lpstr>
      <vt:lpstr>PowerPoint プレゼンテーション</vt:lpstr>
      <vt:lpstr>Mission of the Task Force</vt:lpstr>
      <vt:lpstr>PowerPoint プレゼンテーション</vt:lpstr>
      <vt:lpstr>Current Status</vt:lpstr>
      <vt:lpstr>PowerPoint プレゼンテーション</vt:lpstr>
      <vt:lpstr>PowerPoint プレゼンテーション</vt:lpstr>
      <vt:lpstr>Area 3): Specific Security Guideline for Gateway, ITS networks, Applications, Incident handling, etc.</vt:lpstr>
      <vt:lpstr>Additional updates:</vt:lpstr>
      <vt:lpstr>Attachments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ITU-T SG17 updates</dc:title>
  <dc:creator>ko-nakao</dc:creator>
  <cp:lastModifiedBy>ko-nakao</cp:lastModifiedBy>
  <cp:revision>12</cp:revision>
  <dcterms:created xsi:type="dcterms:W3CDTF">2017-12-04T00:49:40Z</dcterms:created>
  <dcterms:modified xsi:type="dcterms:W3CDTF">2017-12-05T14:04:13Z</dcterms:modified>
</cp:coreProperties>
</file>