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5.xml" ContentType="application/vnd.openxmlformats-officedocument.presentationml.notesSlide+xml"/>
  <Override PartName="/ppt/diagrams/layout5.xml" ContentType="application/vnd.openxmlformats-officedocument.drawingml.diagramLayout+xml"/>
  <Override PartName="/ppt/diagrams/drawing1.xml" ContentType="application/vnd.ms-office.drawingml.diagramDrawing+xml"/>
  <Override PartName="/ppt/diagrams/drawing5.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theme/theme1.xml" ContentType="application/vnd.openxmlformats-officedocument.theme+xml"/>
  <Override PartName="/ppt/notesMasters/notesMaster1.xml" ContentType="application/vnd.openxmlformats-officedocument.presentationml.notesMaster+xml"/>
  <Override PartName="/ppt/diagrams/drawing3.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sldIdLst>
    <p:sldId id="257" r:id="rId2"/>
    <p:sldId id="275" r:id="rId3"/>
    <p:sldId id="259" r:id="rId4"/>
    <p:sldId id="297" r:id="rId5"/>
    <p:sldId id="258" r:id="rId6"/>
    <p:sldId id="310" r:id="rId7"/>
    <p:sldId id="307" r:id="rId8"/>
    <p:sldId id="312" r:id="rId9"/>
    <p:sldId id="298" r:id="rId10"/>
    <p:sldId id="260" r:id="rId11"/>
    <p:sldId id="296" r:id="rId12"/>
    <p:sldId id="266" r:id="rId13"/>
    <p:sldId id="313" r:id="rId14"/>
    <p:sldId id="299" r:id="rId15"/>
    <p:sldId id="304" r:id="rId16"/>
    <p:sldId id="265" r:id="rId17"/>
    <p:sldId id="300" r:id="rId18"/>
    <p:sldId id="301" r:id="rId19"/>
    <p:sldId id="267" r:id="rId20"/>
    <p:sldId id="302" r:id="rId21"/>
    <p:sldId id="303" r:id="rId22"/>
    <p:sldId id="272"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4" autoAdjust="0"/>
    <p:restoredTop sz="94434" autoAdjust="0"/>
  </p:normalViewPr>
  <p:slideViewPr>
    <p:cSldViewPr>
      <p:cViewPr varScale="1">
        <p:scale>
          <a:sx n="70" d="100"/>
          <a:sy n="70" d="100"/>
        </p:scale>
        <p:origin x="1476"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10" d="100"/>
        <a:sy n="110" d="100"/>
      </p:scale>
      <p:origin x="0" y="-2772"/>
    </p:cViewPr>
  </p:sorterViewPr>
  <p:notesViewPr>
    <p:cSldViewPr>
      <p:cViewPr>
        <p:scale>
          <a:sx n="95" d="100"/>
          <a:sy n="95" d="100"/>
        </p:scale>
        <p:origin x="-2160" y="3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E5F46-5564-4EFB-8557-BABEA38B314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EDE38A7-BDAA-4C8E-A274-D7FC02A961D0}">
      <dgm:prSet phldrT="[Text]"/>
      <dgm:spPr>
        <a:solidFill>
          <a:schemeClr val="accent2">
            <a:lumMod val="75000"/>
          </a:schemeClr>
        </a:solidFill>
        <a:ln>
          <a:solidFill>
            <a:schemeClr val="accent2">
              <a:lumMod val="75000"/>
            </a:schemeClr>
          </a:solidFill>
        </a:ln>
      </dgm:spPr>
      <dgm:t>
        <a:bodyPr/>
        <a:lstStyle/>
        <a:p>
          <a:r>
            <a:rPr lang="en-US" dirty="0" smtClean="0">
              <a:solidFill>
                <a:schemeClr val="bg1"/>
              </a:solidFill>
            </a:rPr>
            <a:t>About MCMC</a:t>
          </a:r>
          <a:endParaRPr lang="en-US" dirty="0">
            <a:solidFill>
              <a:schemeClr val="bg1"/>
            </a:solidFill>
          </a:endParaRPr>
        </a:p>
      </dgm:t>
    </dgm:pt>
    <dgm:pt modelId="{3DDA1B5D-AB46-4019-A7D5-0406D6066E07}" type="parTrans" cxnId="{00C3F06E-68E1-4470-8186-3B77F384985C}">
      <dgm:prSet/>
      <dgm:spPr/>
      <dgm:t>
        <a:bodyPr/>
        <a:lstStyle/>
        <a:p>
          <a:endParaRPr lang="en-US"/>
        </a:p>
      </dgm:t>
    </dgm:pt>
    <dgm:pt modelId="{A2865CA9-5CDD-4750-B820-081FF937FA4C}" type="sibTrans" cxnId="{00C3F06E-68E1-4470-8186-3B77F384985C}">
      <dgm:prSet/>
      <dgm:spPr/>
      <dgm:t>
        <a:bodyPr/>
        <a:lstStyle/>
        <a:p>
          <a:endParaRPr lang="en-US"/>
        </a:p>
      </dgm:t>
    </dgm:pt>
    <dgm:pt modelId="{D895696D-0400-46E2-A052-2BB0A357775B}">
      <dgm:prSet phldrT="[Text]"/>
      <dgm:spPr/>
      <dgm:t>
        <a:bodyPr/>
        <a:lstStyle/>
        <a:p>
          <a:r>
            <a:rPr lang="en-US" dirty="0" smtClean="0"/>
            <a:t>About EMF</a:t>
          </a:r>
          <a:endParaRPr lang="en-US" dirty="0"/>
        </a:p>
      </dgm:t>
    </dgm:pt>
    <dgm:pt modelId="{832EE05F-3FD9-471A-816B-436CF8442007}" type="parTrans" cxnId="{560BFF38-4423-47CB-AFBF-100D1AB39576}">
      <dgm:prSet/>
      <dgm:spPr/>
      <dgm:t>
        <a:bodyPr/>
        <a:lstStyle/>
        <a:p>
          <a:endParaRPr lang="en-US"/>
        </a:p>
      </dgm:t>
    </dgm:pt>
    <dgm:pt modelId="{998376A9-FAB2-4777-A374-9F3C4AD299A8}" type="sibTrans" cxnId="{560BFF38-4423-47CB-AFBF-100D1AB39576}">
      <dgm:prSet/>
      <dgm:spPr/>
      <dgm:t>
        <a:bodyPr/>
        <a:lstStyle/>
        <a:p>
          <a:endParaRPr lang="en-US"/>
        </a:p>
      </dgm:t>
    </dgm:pt>
    <dgm:pt modelId="{53168261-4084-4AF3-8697-647CF95A564A}">
      <dgm:prSet phldrT="[Text]"/>
      <dgm:spPr/>
      <dgm:t>
        <a:bodyPr/>
        <a:lstStyle/>
        <a:p>
          <a:r>
            <a:rPr lang="en-US" dirty="0" smtClean="0"/>
            <a:t>EMF Regulatory Instrument</a:t>
          </a:r>
          <a:endParaRPr lang="en-US" dirty="0"/>
        </a:p>
      </dgm:t>
    </dgm:pt>
    <dgm:pt modelId="{92E57DBB-4684-41B1-8895-9483AAD8C557}" type="parTrans" cxnId="{420A7C53-6F39-4450-97B0-6F3BB925F5B1}">
      <dgm:prSet/>
      <dgm:spPr/>
      <dgm:t>
        <a:bodyPr/>
        <a:lstStyle/>
        <a:p>
          <a:endParaRPr lang="en-US"/>
        </a:p>
      </dgm:t>
    </dgm:pt>
    <dgm:pt modelId="{95C7C209-47F9-4CE8-8C40-F261A7F28375}" type="sibTrans" cxnId="{420A7C53-6F39-4450-97B0-6F3BB925F5B1}">
      <dgm:prSet/>
      <dgm:spPr/>
      <dgm:t>
        <a:bodyPr/>
        <a:lstStyle/>
        <a:p>
          <a:endParaRPr lang="en-US"/>
        </a:p>
      </dgm:t>
    </dgm:pt>
    <dgm:pt modelId="{BBA5A8F3-9463-4184-B92A-E3DA41432A96}">
      <dgm:prSet phldrT="[Text]"/>
      <dgm:spPr/>
      <dgm:t>
        <a:bodyPr/>
        <a:lstStyle/>
        <a:p>
          <a:r>
            <a:rPr lang="en-US" dirty="0" smtClean="0"/>
            <a:t>Advocacy Programs</a:t>
          </a:r>
          <a:endParaRPr lang="en-US" dirty="0"/>
        </a:p>
      </dgm:t>
    </dgm:pt>
    <dgm:pt modelId="{49D3DAE2-948F-46CD-A48D-3435B6CA5647}" type="parTrans" cxnId="{C70D40F5-6570-49A6-B157-845D2D12C5AB}">
      <dgm:prSet/>
      <dgm:spPr/>
      <dgm:t>
        <a:bodyPr/>
        <a:lstStyle/>
        <a:p>
          <a:endParaRPr lang="en-US"/>
        </a:p>
      </dgm:t>
    </dgm:pt>
    <dgm:pt modelId="{A74B16BA-461A-4C7D-BC3D-AAF8564D297A}" type="sibTrans" cxnId="{C70D40F5-6570-49A6-B157-845D2D12C5AB}">
      <dgm:prSet/>
      <dgm:spPr/>
      <dgm:t>
        <a:bodyPr/>
        <a:lstStyle/>
        <a:p>
          <a:endParaRPr lang="en-US"/>
        </a:p>
      </dgm:t>
    </dgm:pt>
    <dgm:pt modelId="{453C5379-4599-411D-A6C1-47A400992B61}">
      <dgm:prSet phldrT="[Text]"/>
      <dgm:spPr/>
      <dgm:t>
        <a:bodyPr/>
        <a:lstStyle/>
        <a:p>
          <a:r>
            <a:rPr lang="en-US" dirty="0" smtClean="0"/>
            <a:t>Research Collaborations</a:t>
          </a:r>
          <a:endParaRPr lang="en-US" dirty="0"/>
        </a:p>
      </dgm:t>
    </dgm:pt>
    <dgm:pt modelId="{B8C7522C-A469-4F2C-B39A-B60CC4F58F6D}" type="parTrans" cxnId="{23464797-EC3E-44F9-ACCD-8DBB2526C3ED}">
      <dgm:prSet/>
      <dgm:spPr/>
      <dgm:t>
        <a:bodyPr/>
        <a:lstStyle/>
        <a:p>
          <a:endParaRPr lang="en-US"/>
        </a:p>
      </dgm:t>
    </dgm:pt>
    <dgm:pt modelId="{F66869E5-BA7B-422E-8163-01BAA2C222AD}" type="sibTrans" cxnId="{23464797-EC3E-44F9-ACCD-8DBB2526C3ED}">
      <dgm:prSet/>
      <dgm:spPr/>
      <dgm:t>
        <a:bodyPr/>
        <a:lstStyle/>
        <a:p>
          <a:endParaRPr lang="en-US"/>
        </a:p>
      </dgm:t>
    </dgm:pt>
    <dgm:pt modelId="{D30C084E-53F2-4158-93CB-A4A1C79FE4D0}" type="pres">
      <dgm:prSet presAssocID="{226E5F46-5564-4EFB-8557-BABEA38B314E}" presName="Name0" presStyleCnt="0">
        <dgm:presLayoutVars>
          <dgm:chMax val="7"/>
          <dgm:chPref val="7"/>
          <dgm:dir/>
        </dgm:presLayoutVars>
      </dgm:prSet>
      <dgm:spPr/>
      <dgm:t>
        <a:bodyPr/>
        <a:lstStyle/>
        <a:p>
          <a:endParaRPr lang="en-US"/>
        </a:p>
      </dgm:t>
    </dgm:pt>
    <dgm:pt modelId="{1D38547A-19B5-4C3D-8814-44691697CF51}" type="pres">
      <dgm:prSet presAssocID="{226E5F46-5564-4EFB-8557-BABEA38B314E}" presName="Name1" presStyleCnt="0"/>
      <dgm:spPr/>
    </dgm:pt>
    <dgm:pt modelId="{EB273D5A-08E4-4D1A-88E3-8CBF13A520EB}" type="pres">
      <dgm:prSet presAssocID="{226E5F46-5564-4EFB-8557-BABEA38B314E}" presName="cycle" presStyleCnt="0"/>
      <dgm:spPr/>
    </dgm:pt>
    <dgm:pt modelId="{AE34D4CC-9D83-4FB8-B4A3-2AF711A417DA}" type="pres">
      <dgm:prSet presAssocID="{226E5F46-5564-4EFB-8557-BABEA38B314E}" presName="srcNode" presStyleLbl="node1" presStyleIdx="0" presStyleCnt="5"/>
      <dgm:spPr/>
    </dgm:pt>
    <dgm:pt modelId="{446BF7D1-3DB8-4BFC-AB0B-7AFE790A24FF}" type="pres">
      <dgm:prSet presAssocID="{226E5F46-5564-4EFB-8557-BABEA38B314E}" presName="conn" presStyleLbl="parChTrans1D2" presStyleIdx="0" presStyleCnt="1"/>
      <dgm:spPr/>
      <dgm:t>
        <a:bodyPr/>
        <a:lstStyle/>
        <a:p>
          <a:endParaRPr lang="en-US"/>
        </a:p>
      </dgm:t>
    </dgm:pt>
    <dgm:pt modelId="{A44886D1-2152-449D-9900-583A4327C278}" type="pres">
      <dgm:prSet presAssocID="{226E5F46-5564-4EFB-8557-BABEA38B314E}" presName="extraNode" presStyleLbl="node1" presStyleIdx="0" presStyleCnt="5"/>
      <dgm:spPr/>
    </dgm:pt>
    <dgm:pt modelId="{23431E41-0E58-420E-94F7-B801DFB46077}" type="pres">
      <dgm:prSet presAssocID="{226E5F46-5564-4EFB-8557-BABEA38B314E}" presName="dstNode" presStyleLbl="node1" presStyleIdx="0" presStyleCnt="5"/>
      <dgm:spPr/>
    </dgm:pt>
    <dgm:pt modelId="{E2C6C61C-9D19-46E3-886B-5953E40115D9}" type="pres">
      <dgm:prSet presAssocID="{0EDE38A7-BDAA-4C8E-A274-D7FC02A961D0}" presName="text_1" presStyleLbl="node1" presStyleIdx="0" presStyleCnt="5">
        <dgm:presLayoutVars>
          <dgm:bulletEnabled val="1"/>
        </dgm:presLayoutVars>
      </dgm:prSet>
      <dgm:spPr/>
      <dgm:t>
        <a:bodyPr/>
        <a:lstStyle/>
        <a:p>
          <a:endParaRPr lang="en-US"/>
        </a:p>
      </dgm:t>
    </dgm:pt>
    <dgm:pt modelId="{57A887DE-749F-41AC-A512-F742C39E6F6A}" type="pres">
      <dgm:prSet presAssocID="{0EDE38A7-BDAA-4C8E-A274-D7FC02A961D0}" presName="accent_1" presStyleCnt="0"/>
      <dgm:spPr/>
    </dgm:pt>
    <dgm:pt modelId="{F07E72D2-B906-4D12-A8BE-FCCC09D53461}" type="pres">
      <dgm:prSet presAssocID="{0EDE38A7-BDAA-4C8E-A274-D7FC02A961D0}" presName="accentRepeatNode" presStyleLbl="solidFgAcc1" presStyleIdx="0" presStyleCnt="5"/>
      <dgm:spPr/>
    </dgm:pt>
    <dgm:pt modelId="{B59F3E2C-F07A-4FDF-BBDA-7E856E25700A}" type="pres">
      <dgm:prSet presAssocID="{D895696D-0400-46E2-A052-2BB0A357775B}" presName="text_2" presStyleLbl="node1" presStyleIdx="1" presStyleCnt="5">
        <dgm:presLayoutVars>
          <dgm:bulletEnabled val="1"/>
        </dgm:presLayoutVars>
      </dgm:prSet>
      <dgm:spPr/>
      <dgm:t>
        <a:bodyPr/>
        <a:lstStyle/>
        <a:p>
          <a:endParaRPr lang="en-US"/>
        </a:p>
      </dgm:t>
    </dgm:pt>
    <dgm:pt modelId="{3851CC85-4E34-4573-80E4-513ED50E751D}" type="pres">
      <dgm:prSet presAssocID="{D895696D-0400-46E2-A052-2BB0A357775B}" presName="accent_2" presStyleCnt="0"/>
      <dgm:spPr/>
    </dgm:pt>
    <dgm:pt modelId="{634A2821-F2D5-486E-979E-DF7D78D785E3}" type="pres">
      <dgm:prSet presAssocID="{D895696D-0400-46E2-A052-2BB0A357775B}" presName="accentRepeatNode" presStyleLbl="solidFgAcc1" presStyleIdx="1" presStyleCnt="5"/>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46247BB-BC56-4679-B1A9-FE0323862BAB}" type="pres">
      <dgm:prSet presAssocID="{53168261-4084-4AF3-8697-647CF95A564A}" presName="text_3" presStyleLbl="node1" presStyleIdx="2" presStyleCnt="5">
        <dgm:presLayoutVars>
          <dgm:bulletEnabled val="1"/>
        </dgm:presLayoutVars>
      </dgm:prSet>
      <dgm:spPr/>
      <dgm:t>
        <a:bodyPr/>
        <a:lstStyle/>
        <a:p>
          <a:endParaRPr lang="en-US"/>
        </a:p>
      </dgm:t>
    </dgm:pt>
    <dgm:pt modelId="{FC007671-FBE0-42BB-9C28-3A2A2328D9CE}" type="pres">
      <dgm:prSet presAssocID="{53168261-4084-4AF3-8697-647CF95A564A}" presName="accent_3" presStyleCnt="0"/>
      <dgm:spPr/>
    </dgm:pt>
    <dgm:pt modelId="{9531A459-C7B4-4965-B60F-76EA716DC50B}" type="pres">
      <dgm:prSet presAssocID="{53168261-4084-4AF3-8697-647CF95A564A}" presName="accentRepeatNode" presStyleLbl="solidFgAcc1" presStyleIdx="2" presStyleCnt="5"/>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BD37A02-50F7-4DE0-9B75-488E70366C03}" type="pres">
      <dgm:prSet presAssocID="{BBA5A8F3-9463-4184-B92A-E3DA41432A96}" presName="text_4" presStyleLbl="node1" presStyleIdx="3" presStyleCnt="5">
        <dgm:presLayoutVars>
          <dgm:bulletEnabled val="1"/>
        </dgm:presLayoutVars>
      </dgm:prSet>
      <dgm:spPr/>
      <dgm:t>
        <a:bodyPr/>
        <a:lstStyle/>
        <a:p>
          <a:endParaRPr lang="en-US"/>
        </a:p>
      </dgm:t>
    </dgm:pt>
    <dgm:pt modelId="{452A4705-5377-4765-B317-F5441FABCA89}" type="pres">
      <dgm:prSet presAssocID="{BBA5A8F3-9463-4184-B92A-E3DA41432A96}" presName="accent_4" presStyleCnt="0"/>
      <dgm:spPr/>
    </dgm:pt>
    <dgm:pt modelId="{5D9D9E2D-95D9-407F-BDFF-882C89700C5B}" type="pres">
      <dgm:prSet presAssocID="{BBA5A8F3-9463-4184-B92A-E3DA41432A96}" presName="accentRepeatNode" presStyleLbl="solidFgAcc1" presStyleIdx="3" presStyleCnt="5"/>
      <dgm:spPr>
        <a:blipFill rotWithShape="0">
          <a:blip xmlns:r="http://schemas.openxmlformats.org/officeDocument/2006/relationships" r:embed="rId3"/>
          <a:stretch>
            <a:fillRect/>
          </a:stretch>
        </a:blipFill>
      </dgm:spPr>
      <dgm:t>
        <a:bodyPr/>
        <a:lstStyle/>
        <a:p>
          <a:endParaRPr lang="en-US"/>
        </a:p>
      </dgm:t>
    </dgm:pt>
    <dgm:pt modelId="{5FAB97BD-E4AF-4200-91D6-742F7A8CDBCD}" type="pres">
      <dgm:prSet presAssocID="{453C5379-4599-411D-A6C1-47A400992B61}" presName="text_5" presStyleLbl="node1" presStyleIdx="4" presStyleCnt="5">
        <dgm:presLayoutVars>
          <dgm:bulletEnabled val="1"/>
        </dgm:presLayoutVars>
      </dgm:prSet>
      <dgm:spPr/>
      <dgm:t>
        <a:bodyPr/>
        <a:lstStyle/>
        <a:p>
          <a:endParaRPr lang="en-US"/>
        </a:p>
      </dgm:t>
    </dgm:pt>
    <dgm:pt modelId="{BA01D03A-7C2F-4442-B818-97BA75F4C03D}" type="pres">
      <dgm:prSet presAssocID="{453C5379-4599-411D-A6C1-47A400992B61}" presName="accent_5" presStyleCnt="0"/>
      <dgm:spPr/>
    </dgm:pt>
    <dgm:pt modelId="{6634ADCE-0A02-4AB4-A9B3-854E64E6B44C}" type="pres">
      <dgm:prSet presAssocID="{453C5379-4599-411D-A6C1-47A400992B61}" presName="accentRepeatNode" presStyleLbl="solidFgAcc1" presStyleIdx="4" presStyleCnt="5"/>
      <dgm:spPr>
        <a:blipFill rotWithShape="0">
          <a:blip xmlns:r="http://schemas.openxmlformats.org/officeDocument/2006/relationships" r:embed="rId4"/>
          <a:stretch>
            <a:fillRect/>
          </a:stretch>
        </a:blipFill>
      </dgm:spPr>
      <dgm:t>
        <a:bodyPr/>
        <a:lstStyle/>
        <a:p>
          <a:endParaRPr lang="en-US"/>
        </a:p>
      </dgm:t>
    </dgm:pt>
  </dgm:ptLst>
  <dgm:cxnLst>
    <dgm:cxn modelId="{B32549BA-D149-4719-B572-F0CCF4C0C5D1}" type="presOf" srcId="{226E5F46-5564-4EFB-8557-BABEA38B314E}" destId="{D30C084E-53F2-4158-93CB-A4A1C79FE4D0}" srcOrd="0" destOrd="0" presId="urn:microsoft.com/office/officeart/2008/layout/VerticalCurvedList"/>
    <dgm:cxn modelId="{4DD08611-860B-4C13-BCD2-54E54F0F8F17}" type="presOf" srcId="{0EDE38A7-BDAA-4C8E-A274-D7FC02A961D0}" destId="{E2C6C61C-9D19-46E3-886B-5953E40115D9}" srcOrd="0" destOrd="0" presId="urn:microsoft.com/office/officeart/2008/layout/VerticalCurvedList"/>
    <dgm:cxn modelId="{23464797-EC3E-44F9-ACCD-8DBB2526C3ED}" srcId="{226E5F46-5564-4EFB-8557-BABEA38B314E}" destId="{453C5379-4599-411D-A6C1-47A400992B61}" srcOrd="4" destOrd="0" parTransId="{B8C7522C-A469-4F2C-B39A-B60CC4F58F6D}" sibTransId="{F66869E5-BA7B-422E-8163-01BAA2C222AD}"/>
    <dgm:cxn modelId="{63AA10CA-FE69-4077-82A8-A2E06BDC2246}" type="presOf" srcId="{453C5379-4599-411D-A6C1-47A400992B61}" destId="{5FAB97BD-E4AF-4200-91D6-742F7A8CDBCD}" srcOrd="0" destOrd="0" presId="urn:microsoft.com/office/officeart/2008/layout/VerticalCurvedList"/>
    <dgm:cxn modelId="{7A5CF020-8445-49F7-BB33-6B42FB8B6FBB}" type="presOf" srcId="{D895696D-0400-46E2-A052-2BB0A357775B}" destId="{B59F3E2C-F07A-4FDF-BBDA-7E856E25700A}" srcOrd="0" destOrd="0" presId="urn:microsoft.com/office/officeart/2008/layout/VerticalCurvedList"/>
    <dgm:cxn modelId="{4E0CE18F-571B-48B1-B581-CEF873CCE41D}" type="presOf" srcId="{BBA5A8F3-9463-4184-B92A-E3DA41432A96}" destId="{ABD37A02-50F7-4DE0-9B75-488E70366C03}" srcOrd="0" destOrd="0" presId="urn:microsoft.com/office/officeart/2008/layout/VerticalCurvedList"/>
    <dgm:cxn modelId="{560BFF38-4423-47CB-AFBF-100D1AB39576}" srcId="{226E5F46-5564-4EFB-8557-BABEA38B314E}" destId="{D895696D-0400-46E2-A052-2BB0A357775B}" srcOrd="1" destOrd="0" parTransId="{832EE05F-3FD9-471A-816B-436CF8442007}" sibTransId="{998376A9-FAB2-4777-A374-9F3C4AD299A8}"/>
    <dgm:cxn modelId="{00C3F06E-68E1-4470-8186-3B77F384985C}" srcId="{226E5F46-5564-4EFB-8557-BABEA38B314E}" destId="{0EDE38A7-BDAA-4C8E-A274-D7FC02A961D0}" srcOrd="0" destOrd="0" parTransId="{3DDA1B5D-AB46-4019-A7D5-0406D6066E07}" sibTransId="{A2865CA9-5CDD-4750-B820-081FF937FA4C}"/>
    <dgm:cxn modelId="{5BDC90D1-E8B3-4226-BA0D-8E07B9265890}" type="presOf" srcId="{A2865CA9-5CDD-4750-B820-081FF937FA4C}" destId="{446BF7D1-3DB8-4BFC-AB0B-7AFE790A24FF}" srcOrd="0" destOrd="0" presId="urn:microsoft.com/office/officeart/2008/layout/VerticalCurvedList"/>
    <dgm:cxn modelId="{8C1383B3-78D6-449D-90FF-E944D8B40477}" type="presOf" srcId="{53168261-4084-4AF3-8697-647CF95A564A}" destId="{646247BB-BC56-4679-B1A9-FE0323862BAB}" srcOrd="0" destOrd="0" presId="urn:microsoft.com/office/officeart/2008/layout/VerticalCurvedList"/>
    <dgm:cxn modelId="{420A7C53-6F39-4450-97B0-6F3BB925F5B1}" srcId="{226E5F46-5564-4EFB-8557-BABEA38B314E}" destId="{53168261-4084-4AF3-8697-647CF95A564A}" srcOrd="2" destOrd="0" parTransId="{92E57DBB-4684-41B1-8895-9483AAD8C557}" sibTransId="{95C7C209-47F9-4CE8-8C40-F261A7F28375}"/>
    <dgm:cxn modelId="{C70D40F5-6570-49A6-B157-845D2D12C5AB}" srcId="{226E5F46-5564-4EFB-8557-BABEA38B314E}" destId="{BBA5A8F3-9463-4184-B92A-E3DA41432A96}" srcOrd="3" destOrd="0" parTransId="{49D3DAE2-948F-46CD-A48D-3435B6CA5647}" sibTransId="{A74B16BA-461A-4C7D-BC3D-AAF8564D297A}"/>
    <dgm:cxn modelId="{741717F5-01A1-48B0-A92D-CA47F07AEF10}" type="presParOf" srcId="{D30C084E-53F2-4158-93CB-A4A1C79FE4D0}" destId="{1D38547A-19B5-4C3D-8814-44691697CF51}" srcOrd="0" destOrd="0" presId="urn:microsoft.com/office/officeart/2008/layout/VerticalCurvedList"/>
    <dgm:cxn modelId="{11315006-B1C2-4523-BF9F-CE97B01DF534}" type="presParOf" srcId="{1D38547A-19B5-4C3D-8814-44691697CF51}" destId="{EB273D5A-08E4-4D1A-88E3-8CBF13A520EB}" srcOrd="0" destOrd="0" presId="urn:microsoft.com/office/officeart/2008/layout/VerticalCurvedList"/>
    <dgm:cxn modelId="{72FA90A8-A188-4E39-8996-7345CD93B4DE}" type="presParOf" srcId="{EB273D5A-08E4-4D1A-88E3-8CBF13A520EB}" destId="{AE34D4CC-9D83-4FB8-B4A3-2AF711A417DA}" srcOrd="0" destOrd="0" presId="urn:microsoft.com/office/officeart/2008/layout/VerticalCurvedList"/>
    <dgm:cxn modelId="{53229338-EE9C-4E80-A2DC-90F2A157F00B}" type="presParOf" srcId="{EB273D5A-08E4-4D1A-88E3-8CBF13A520EB}" destId="{446BF7D1-3DB8-4BFC-AB0B-7AFE790A24FF}" srcOrd="1" destOrd="0" presId="urn:microsoft.com/office/officeart/2008/layout/VerticalCurvedList"/>
    <dgm:cxn modelId="{0B4227A6-4BEB-4256-BF95-7A2D0B358E3B}" type="presParOf" srcId="{EB273D5A-08E4-4D1A-88E3-8CBF13A520EB}" destId="{A44886D1-2152-449D-9900-583A4327C278}" srcOrd="2" destOrd="0" presId="urn:microsoft.com/office/officeart/2008/layout/VerticalCurvedList"/>
    <dgm:cxn modelId="{B378DE93-BA93-4CE9-9191-42C5464DEE0B}" type="presParOf" srcId="{EB273D5A-08E4-4D1A-88E3-8CBF13A520EB}" destId="{23431E41-0E58-420E-94F7-B801DFB46077}" srcOrd="3" destOrd="0" presId="urn:microsoft.com/office/officeart/2008/layout/VerticalCurvedList"/>
    <dgm:cxn modelId="{15EF564F-8F35-460F-A845-7304B955ED2C}" type="presParOf" srcId="{1D38547A-19B5-4C3D-8814-44691697CF51}" destId="{E2C6C61C-9D19-46E3-886B-5953E40115D9}" srcOrd="1" destOrd="0" presId="urn:microsoft.com/office/officeart/2008/layout/VerticalCurvedList"/>
    <dgm:cxn modelId="{69C62B5B-D488-4232-9525-4AB100C78094}" type="presParOf" srcId="{1D38547A-19B5-4C3D-8814-44691697CF51}" destId="{57A887DE-749F-41AC-A512-F742C39E6F6A}" srcOrd="2" destOrd="0" presId="urn:microsoft.com/office/officeart/2008/layout/VerticalCurvedList"/>
    <dgm:cxn modelId="{CD523494-38BE-4A4B-990A-8C4B8012E71B}" type="presParOf" srcId="{57A887DE-749F-41AC-A512-F742C39E6F6A}" destId="{F07E72D2-B906-4D12-A8BE-FCCC09D53461}" srcOrd="0" destOrd="0" presId="urn:microsoft.com/office/officeart/2008/layout/VerticalCurvedList"/>
    <dgm:cxn modelId="{12EDDE60-9D56-48F6-8E2F-1D457EAC41DC}" type="presParOf" srcId="{1D38547A-19B5-4C3D-8814-44691697CF51}" destId="{B59F3E2C-F07A-4FDF-BBDA-7E856E25700A}" srcOrd="3" destOrd="0" presId="urn:microsoft.com/office/officeart/2008/layout/VerticalCurvedList"/>
    <dgm:cxn modelId="{0CCC62C8-FF10-4255-95B1-B5F037A226E1}" type="presParOf" srcId="{1D38547A-19B5-4C3D-8814-44691697CF51}" destId="{3851CC85-4E34-4573-80E4-513ED50E751D}" srcOrd="4" destOrd="0" presId="urn:microsoft.com/office/officeart/2008/layout/VerticalCurvedList"/>
    <dgm:cxn modelId="{F2E539C8-1E2F-47D7-86CB-4D1FC90497F4}" type="presParOf" srcId="{3851CC85-4E34-4573-80E4-513ED50E751D}" destId="{634A2821-F2D5-486E-979E-DF7D78D785E3}" srcOrd="0" destOrd="0" presId="urn:microsoft.com/office/officeart/2008/layout/VerticalCurvedList"/>
    <dgm:cxn modelId="{B0ADF41F-5F07-424E-8C03-A663973FD2A3}" type="presParOf" srcId="{1D38547A-19B5-4C3D-8814-44691697CF51}" destId="{646247BB-BC56-4679-B1A9-FE0323862BAB}" srcOrd="5" destOrd="0" presId="urn:microsoft.com/office/officeart/2008/layout/VerticalCurvedList"/>
    <dgm:cxn modelId="{8ADD6324-CFB9-4A50-AD0F-A0E61F62F4B0}" type="presParOf" srcId="{1D38547A-19B5-4C3D-8814-44691697CF51}" destId="{FC007671-FBE0-42BB-9C28-3A2A2328D9CE}" srcOrd="6" destOrd="0" presId="urn:microsoft.com/office/officeart/2008/layout/VerticalCurvedList"/>
    <dgm:cxn modelId="{3030BAC5-1C1B-4DAB-ACEC-6810AF181BD6}" type="presParOf" srcId="{FC007671-FBE0-42BB-9C28-3A2A2328D9CE}" destId="{9531A459-C7B4-4965-B60F-76EA716DC50B}" srcOrd="0" destOrd="0" presId="urn:microsoft.com/office/officeart/2008/layout/VerticalCurvedList"/>
    <dgm:cxn modelId="{71333049-B9E4-4B0C-9CD3-A2296F59CB8E}" type="presParOf" srcId="{1D38547A-19B5-4C3D-8814-44691697CF51}" destId="{ABD37A02-50F7-4DE0-9B75-488E70366C03}" srcOrd="7" destOrd="0" presId="urn:microsoft.com/office/officeart/2008/layout/VerticalCurvedList"/>
    <dgm:cxn modelId="{72095AC2-66DB-4830-ACD6-B7A213F31DC7}" type="presParOf" srcId="{1D38547A-19B5-4C3D-8814-44691697CF51}" destId="{452A4705-5377-4765-B317-F5441FABCA89}" srcOrd="8" destOrd="0" presId="urn:microsoft.com/office/officeart/2008/layout/VerticalCurvedList"/>
    <dgm:cxn modelId="{CB0E34F4-8FA0-4123-83A8-E5ECA92DEB99}" type="presParOf" srcId="{452A4705-5377-4765-B317-F5441FABCA89}" destId="{5D9D9E2D-95D9-407F-BDFF-882C89700C5B}" srcOrd="0" destOrd="0" presId="urn:microsoft.com/office/officeart/2008/layout/VerticalCurvedList"/>
    <dgm:cxn modelId="{734FE140-E361-404A-8671-3A84C45ACB83}" type="presParOf" srcId="{1D38547A-19B5-4C3D-8814-44691697CF51}" destId="{5FAB97BD-E4AF-4200-91D6-742F7A8CDBCD}" srcOrd="9" destOrd="0" presId="urn:microsoft.com/office/officeart/2008/layout/VerticalCurvedList"/>
    <dgm:cxn modelId="{3D5216F8-0782-4988-B7AA-6265B70402A5}" type="presParOf" srcId="{1D38547A-19B5-4C3D-8814-44691697CF51}" destId="{BA01D03A-7C2F-4442-B818-97BA75F4C03D}" srcOrd="10" destOrd="0" presId="urn:microsoft.com/office/officeart/2008/layout/VerticalCurvedList"/>
    <dgm:cxn modelId="{5846A54A-22C0-4004-9533-7659FA6495FF}" type="presParOf" srcId="{BA01D03A-7C2F-4442-B818-97BA75F4C03D}" destId="{6634ADCE-0A02-4AB4-A9B3-854E64E6B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E5F46-5564-4EFB-8557-BABEA38B314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EDE38A7-BDAA-4C8E-A274-D7FC02A961D0}">
      <dgm:prSet phldrT="[Text]"/>
      <dgm:spPr>
        <a:noFill/>
        <a:ln>
          <a:solidFill>
            <a:schemeClr val="accent1"/>
          </a:solidFill>
        </a:ln>
      </dgm:spPr>
      <dgm:t>
        <a:bodyPr/>
        <a:lstStyle/>
        <a:p>
          <a:r>
            <a:rPr lang="en-US" dirty="0" smtClean="0">
              <a:solidFill>
                <a:schemeClr val="tx1"/>
              </a:solidFill>
            </a:rPr>
            <a:t>About MCMC</a:t>
          </a:r>
          <a:endParaRPr lang="en-US" dirty="0">
            <a:solidFill>
              <a:schemeClr val="tx1"/>
            </a:solidFill>
          </a:endParaRPr>
        </a:p>
      </dgm:t>
    </dgm:pt>
    <dgm:pt modelId="{3DDA1B5D-AB46-4019-A7D5-0406D6066E07}" type="parTrans" cxnId="{00C3F06E-68E1-4470-8186-3B77F384985C}">
      <dgm:prSet/>
      <dgm:spPr/>
      <dgm:t>
        <a:bodyPr/>
        <a:lstStyle/>
        <a:p>
          <a:endParaRPr lang="en-US"/>
        </a:p>
      </dgm:t>
    </dgm:pt>
    <dgm:pt modelId="{A2865CA9-5CDD-4750-B820-081FF937FA4C}" type="sibTrans" cxnId="{00C3F06E-68E1-4470-8186-3B77F384985C}">
      <dgm:prSet/>
      <dgm:spPr/>
      <dgm:t>
        <a:bodyPr/>
        <a:lstStyle/>
        <a:p>
          <a:endParaRPr lang="en-US"/>
        </a:p>
      </dgm:t>
    </dgm:pt>
    <dgm:pt modelId="{D895696D-0400-46E2-A052-2BB0A357775B}">
      <dgm:prSet phldrT="[Text]"/>
      <dgm:spPr>
        <a:solidFill>
          <a:schemeClr val="accent2">
            <a:lumMod val="75000"/>
          </a:schemeClr>
        </a:solidFill>
        <a:ln>
          <a:solidFill>
            <a:schemeClr val="accent2">
              <a:lumMod val="75000"/>
            </a:schemeClr>
          </a:solidFill>
        </a:ln>
      </dgm:spPr>
      <dgm:t>
        <a:bodyPr/>
        <a:lstStyle/>
        <a:p>
          <a:r>
            <a:rPr lang="en-US" dirty="0" smtClean="0">
              <a:solidFill>
                <a:schemeClr val="bg1"/>
              </a:solidFill>
            </a:rPr>
            <a:t>About EMF</a:t>
          </a:r>
          <a:endParaRPr lang="en-US" dirty="0">
            <a:solidFill>
              <a:schemeClr val="bg1"/>
            </a:solidFill>
          </a:endParaRPr>
        </a:p>
      </dgm:t>
    </dgm:pt>
    <dgm:pt modelId="{832EE05F-3FD9-471A-816B-436CF8442007}" type="parTrans" cxnId="{560BFF38-4423-47CB-AFBF-100D1AB39576}">
      <dgm:prSet/>
      <dgm:spPr/>
      <dgm:t>
        <a:bodyPr/>
        <a:lstStyle/>
        <a:p>
          <a:endParaRPr lang="en-US"/>
        </a:p>
      </dgm:t>
    </dgm:pt>
    <dgm:pt modelId="{998376A9-FAB2-4777-A374-9F3C4AD299A8}" type="sibTrans" cxnId="{560BFF38-4423-47CB-AFBF-100D1AB39576}">
      <dgm:prSet/>
      <dgm:spPr/>
      <dgm:t>
        <a:bodyPr/>
        <a:lstStyle/>
        <a:p>
          <a:endParaRPr lang="en-US"/>
        </a:p>
      </dgm:t>
    </dgm:pt>
    <dgm:pt modelId="{53168261-4084-4AF3-8697-647CF95A564A}">
      <dgm:prSet phldrT="[Text]"/>
      <dgm:spPr>
        <a:ln>
          <a:solidFill>
            <a:schemeClr val="accent1"/>
          </a:solidFill>
        </a:ln>
      </dgm:spPr>
      <dgm:t>
        <a:bodyPr/>
        <a:lstStyle/>
        <a:p>
          <a:r>
            <a:rPr lang="en-US" dirty="0" smtClean="0"/>
            <a:t>EMF Regulatory Instrument</a:t>
          </a:r>
          <a:endParaRPr lang="en-US" dirty="0"/>
        </a:p>
      </dgm:t>
    </dgm:pt>
    <dgm:pt modelId="{92E57DBB-4684-41B1-8895-9483AAD8C557}" type="parTrans" cxnId="{420A7C53-6F39-4450-97B0-6F3BB925F5B1}">
      <dgm:prSet/>
      <dgm:spPr/>
      <dgm:t>
        <a:bodyPr/>
        <a:lstStyle/>
        <a:p>
          <a:endParaRPr lang="en-US"/>
        </a:p>
      </dgm:t>
    </dgm:pt>
    <dgm:pt modelId="{95C7C209-47F9-4CE8-8C40-F261A7F28375}" type="sibTrans" cxnId="{420A7C53-6F39-4450-97B0-6F3BB925F5B1}">
      <dgm:prSet/>
      <dgm:spPr/>
      <dgm:t>
        <a:bodyPr/>
        <a:lstStyle/>
        <a:p>
          <a:endParaRPr lang="en-US"/>
        </a:p>
      </dgm:t>
    </dgm:pt>
    <dgm:pt modelId="{BBA5A8F3-9463-4184-B92A-E3DA41432A96}">
      <dgm:prSet phldrT="[Text]"/>
      <dgm:spPr/>
      <dgm:t>
        <a:bodyPr/>
        <a:lstStyle/>
        <a:p>
          <a:r>
            <a:rPr lang="en-US" dirty="0" smtClean="0"/>
            <a:t>EMF Advocacy Programs</a:t>
          </a:r>
          <a:endParaRPr lang="en-US" dirty="0"/>
        </a:p>
      </dgm:t>
    </dgm:pt>
    <dgm:pt modelId="{49D3DAE2-948F-46CD-A48D-3435B6CA5647}" type="parTrans" cxnId="{C70D40F5-6570-49A6-B157-845D2D12C5AB}">
      <dgm:prSet/>
      <dgm:spPr/>
      <dgm:t>
        <a:bodyPr/>
        <a:lstStyle/>
        <a:p>
          <a:endParaRPr lang="en-US"/>
        </a:p>
      </dgm:t>
    </dgm:pt>
    <dgm:pt modelId="{A74B16BA-461A-4C7D-BC3D-AAF8564D297A}" type="sibTrans" cxnId="{C70D40F5-6570-49A6-B157-845D2D12C5AB}">
      <dgm:prSet/>
      <dgm:spPr/>
      <dgm:t>
        <a:bodyPr/>
        <a:lstStyle/>
        <a:p>
          <a:endParaRPr lang="en-US"/>
        </a:p>
      </dgm:t>
    </dgm:pt>
    <dgm:pt modelId="{453C5379-4599-411D-A6C1-47A400992B61}">
      <dgm:prSet phldrT="[Text]"/>
      <dgm:spPr/>
      <dgm:t>
        <a:bodyPr/>
        <a:lstStyle/>
        <a:p>
          <a:r>
            <a:rPr lang="en-US" dirty="0" smtClean="0"/>
            <a:t>Research Collaborations</a:t>
          </a:r>
          <a:endParaRPr lang="en-US" dirty="0"/>
        </a:p>
      </dgm:t>
    </dgm:pt>
    <dgm:pt modelId="{B8C7522C-A469-4F2C-B39A-B60CC4F58F6D}" type="parTrans" cxnId="{23464797-EC3E-44F9-ACCD-8DBB2526C3ED}">
      <dgm:prSet/>
      <dgm:spPr/>
      <dgm:t>
        <a:bodyPr/>
        <a:lstStyle/>
        <a:p>
          <a:endParaRPr lang="en-US"/>
        </a:p>
      </dgm:t>
    </dgm:pt>
    <dgm:pt modelId="{F66869E5-BA7B-422E-8163-01BAA2C222AD}" type="sibTrans" cxnId="{23464797-EC3E-44F9-ACCD-8DBB2526C3ED}">
      <dgm:prSet/>
      <dgm:spPr/>
      <dgm:t>
        <a:bodyPr/>
        <a:lstStyle/>
        <a:p>
          <a:endParaRPr lang="en-US"/>
        </a:p>
      </dgm:t>
    </dgm:pt>
    <dgm:pt modelId="{D30C084E-53F2-4158-93CB-A4A1C79FE4D0}" type="pres">
      <dgm:prSet presAssocID="{226E5F46-5564-4EFB-8557-BABEA38B314E}" presName="Name0" presStyleCnt="0">
        <dgm:presLayoutVars>
          <dgm:chMax val="7"/>
          <dgm:chPref val="7"/>
          <dgm:dir/>
        </dgm:presLayoutVars>
      </dgm:prSet>
      <dgm:spPr/>
      <dgm:t>
        <a:bodyPr/>
        <a:lstStyle/>
        <a:p>
          <a:endParaRPr lang="en-US"/>
        </a:p>
      </dgm:t>
    </dgm:pt>
    <dgm:pt modelId="{1D38547A-19B5-4C3D-8814-44691697CF51}" type="pres">
      <dgm:prSet presAssocID="{226E5F46-5564-4EFB-8557-BABEA38B314E}" presName="Name1" presStyleCnt="0"/>
      <dgm:spPr/>
    </dgm:pt>
    <dgm:pt modelId="{EB273D5A-08E4-4D1A-88E3-8CBF13A520EB}" type="pres">
      <dgm:prSet presAssocID="{226E5F46-5564-4EFB-8557-BABEA38B314E}" presName="cycle" presStyleCnt="0"/>
      <dgm:spPr/>
    </dgm:pt>
    <dgm:pt modelId="{AE34D4CC-9D83-4FB8-B4A3-2AF711A417DA}" type="pres">
      <dgm:prSet presAssocID="{226E5F46-5564-4EFB-8557-BABEA38B314E}" presName="srcNode" presStyleLbl="node1" presStyleIdx="0" presStyleCnt="5"/>
      <dgm:spPr/>
    </dgm:pt>
    <dgm:pt modelId="{446BF7D1-3DB8-4BFC-AB0B-7AFE790A24FF}" type="pres">
      <dgm:prSet presAssocID="{226E5F46-5564-4EFB-8557-BABEA38B314E}" presName="conn" presStyleLbl="parChTrans1D2" presStyleIdx="0" presStyleCnt="1"/>
      <dgm:spPr/>
      <dgm:t>
        <a:bodyPr/>
        <a:lstStyle/>
        <a:p>
          <a:endParaRPr lang="en-US"/>
        </a:p>
      </dgm:t>
    </dgm:pt>
    <dgm:pt modelId="{A44886D1-2152-449D-9900-583A4327C278}" type="pres">
      <dgm:prSet presAssocID="{226E5F46-5564-4EFB-8557-BABEA38B314E}" presName="extraNode" presStyleLbl="node1" presStyleIdx="0" presStyleCnt="5"/>
      <dgm:spPr/>
    </dgm:pt>
    <dgm:pt modelId="{23431E41-0E58-420E-94F7-B801DFB46077}" type="pres">
      <dgm:prSet presAssocID="{226E5F46-5564-4EFB-8557-BABEA38B314E}" presName="dstNode" presStyleLbl="node1" presStyleIdx="0" presStyleCnt="5"/>
      <dgm:spPr/>
    </dgm:pt>
    <dgm:pt modelId="{E2C6C61C-9D19-46E3-886B-5953E40115D9}" type="pres">
      <dgm:prSet presAssocID="{0EDE38A7-BDAA-4C8E-A274-D7FC02A961D0}" presName="text_1" presStyleLbl="node1" presStyleIdx="0" presStyleCnt="5">
        <dgm:presLayoutVars>
          <dgm:bulletEnabled val="1"/>
        </dgm:presLayoutVars>
      </dgm:prSet>
      <dgm:spPr/>
      <dgm:t>
        <a:bodyPr/>
        <a:lstStyle/>
        <a:p>
          <a:endParaRPr lang="en-US"/>
        </a:p>
      </dgm:t>
    </dgm:pt>
    <dgm:pt modelId="{57A887DE-749F-41AC-A512-F742C39E6F6A}" type="pres">
      <dgm:prSet presAssocID="{0EDE38A7-BDAA-4C8E-A274-D7FC02A961D0}" presName="accent_1" presStyleCnt="0"/>
      <dgm:spPr/>
    </dgm:pt>
    <dgm:pt modelId="{F07E72D2-B906-4D12-A8BE-FCCC09D53461}" type="pres">
      <dgm:prSet presAssocID="{0EDE38A7-BDAA-4C8E-A274-D7FC02A961D0}" presName="accentRepeatNode" presStyleLbl="solidFgAcc1" presStyleIdx="0" presStyleCnt="5"/>
      <dgm:spPr/>
    </dgm:pt>
    <dgm:pt modelId="{B59F3E2C-F07A-4FDF-BBDA-7E856E25700A}" type="pres">
      <dgm:prSet presAssocID="{D895696D-0400-46E2-A052-2BB0A357775B}" presName="text_2" presStyleLbl="node1" presStyleIdx="1" presStyleCnt="5">
        <dgm:presLayoutVars>
          <dgm:bulletEnabled val="1"/>
        </dgm:presLayoutVars>
      </dgm:prSet>
      <dgm:spPr/>
      <dgm:t>
        <a:bodyPr/>
        <a:lstStyle/>
        <a:p>
          <a:endParaRPr lang="en-US"/>
        </a:p>
      </dgm:t>
    </dgm:pt>
    <dgm:pt modelId="{3851CC85-4E34-4573-80E4-513ED50E751D}" type="pres">
      <dgm:prSet presAssocID="{D895696D-0400-46E2-A052-2BB0A357775B}" presName="accent_2" presStyleCnt="0"/>
      <dgm:spPr/>
    </dgm:pt>
    <dgm:pt modelId="{634A2821-F2D5-486E-979E-DF7D78D785E3}" type="pres">
      <dgm:prSet presAssocID="{D895696D-0400-46E2-A052-2BB0A357775B}" presName="accentRepeatNode" presStyleLbl="solidFgAcc1" presStyleIdx="1" presStyleCnt="5"/>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46247BB-BC56-4679-B1A9-FE0323862BAB}" type="pres">
      <dgm:prSet presAssocID="{53168261-4084-4AF3-8697-647CF95A564A}" presName="text_3" presStyleLbl="node1" presStyleIdx="2" presStyleCnt="5">
        <dgm:presLayoutVars>
          <dgm:bulletEnabled val="1"/>
        </dgm:presLayoutVars>
      </dgm:prSet>
      <dgm:spPr/>
      <dgm:t>
        <a:bodyPr/>
        <a:lstStyle/>
        <a:p>
          <a:endParaRPr lang="en-US"/>
        </a:p>
      </dgm:t>
    </dgm:pt>
    <dgm:pt modelId="{FC007671-FBE0-42BB-9C28-3A2A2328D9CE}" type="pres">
      <dgm:prSet presAssocID="{53168261-4084-4AF3-8697-647CF95A564A}" presName="accent_3" presStyleCnt="0"/>
      <dgm:spPr/>
    </dgm:pt>
    <dgm:pt modelId="{9531A459-C7B4-4965-B60F-76EA716DC50B}" type="pres">
      <dgm:prSet presAssocID="{53168261-4084-4AF3-8697-647CF95A564A}" presName="accentRepeatNode" presStyleLbl="solidFgAcc1" presStyleIdx="2" presStyleCnt="5"/>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BD37A02-50F7-4DE0-9B75-488E70366C03}" type="pres">
      <dgm:prSet presAssocID="{BBA5A8F3-9463-4184-B92A-E3DA41432A96}" presName="text_4" presStyleLbl="node1" presStyleIdx="3" presStyleCnt="5">
        <dgm:presLayoutVars>
          <dgm:bulletEnabled val="1"/>
        </dgm:presLayoutVars>
      </dgm:prSet>
      <dgm:spPr/>
      <dgm:t>
        <a:bodyPr/>
        <a:lstStyle/>
        <a:p>
          <a:endParaRPr lang="en-US"/>
        </a:p>
      </dgm:t>
    </dgm:pt>
    <dgm:pt modelId="{452A4705-5377-4765-B317-F5441FABCA89}" type="pres">
      <dgm:prSet presAssocID="{BBA5A8F3-9463-4184-B92A-E3DA41432A96}" presName="accent_4" presStyleCnt="0"/>
      <dgm:spPr/>
    </dgm:pt>
    <dgm:pt modelId="{5D9D9E2D-95D9-407F-BDFF-882C89700C5B}" type="pres">
      <dgm:prSet presAssocID="{BBA5A8F3-9463-4184-B92A-E3DA41432A96}" presName="accentRepeatNode" presStyleLbl="solidFgAcc1" presStyleIdx="3" presStyleCnt="5"/>
      <dgm:spPr>
        <a:blipFill rotWithShape="0">
          <a:blip xmlns:r="http://schemas.openxmlformats.org/officeDocument/2006/relationships" r:embed="rId3"/>
          <a:stretch>
            <a:fillRect/>
          </a:stretch>
        </a:blipFill>
      </dgm:spPr>
      <dgm:t>
        <a:bodyPr/>
        <a:lstStyle/>
        <a:p>
          <a:endParaRPr lang="en-US"/>
        </a:p>
      </dgm:t>
    </dgm:pt>
    <dgm:pt modelId="{5FAB97BD-E4AF-4200-91D6-742F7A8CDBCD}" type="pres">
      <dgm:prSet presAssocID="{453C5379-4599-411D-A6C1-47A400992B61}" presName="text_5" presStyleLbl="node1" presStyleIdx="4" presStyleCnt="5">
        <dgm:presLayoutVars>
          <dgm:bulletEnabled val="1"/>
        </dgm:presLayoutVars>
      </dgm:prSet>
      <dgm:spPr/>
      <dgm:t>
        <a:bodyPr/>
        <a:lstStyle/>
        <a:p>
          <a:endParaRPr lang="en-US"/>
        </a:p>
      </dgm:t>
    </dgm:pt>
    <dgm:pt modelId="{BA01D03A-7C2F-4442-B818-97BA75F4C03D}" type="pres">
      <dgm:prSet presAssocID="{453C5379-4599-411D-A6C1-47A400992B61}" presName="accent_5" presStyleCnt="0"/>
      <dgm:spPr/>
    </dgm:pt>
    <dgm:pt modelId="{6634ADCE-0A02-4AB4-A9B3-854E64E6B44C}" type="pres">
      <dgm:prSet presAssocID="{453C5379-4599-411D-A6C1-47A400992B61}" presName="accentRepeatNode" presStyleLbl="solidFgAcc1" presStyleIdx="4" presStyleCnt="5"/>
      <dgm:spPr>
        <a:blipFill rotWithShape="0">
          <a:blip xmlns:r="http://schemas.openxmlformats.org/officeDocument/2006/relationships" r:embed="rId4"/>
          <a:stretch>
            <a:fillRect/>
          </a:stretch>
        </a:blipFill>
      </dgm:spPr>
      <dgm:t>
        <a:bodyPr/>
        <a:lstStyle/>
        <a:p>
          <a:endParaRPr lang="en-US"/>
        </a:p>
      </dgm:t>
    </dgm:pt>
  </dgm:ptLst>
  <dgm:cxnLst>
    <dgm:cxn modelId="{D02AF0D7-10A6-4023-9415-BEF025649DC0}" type="presOf" srcId="{0EDE38A7-BDAA-4C8E-A274-D7FC02A961D0}" destId="{E2C6C61C-9D19-46E3-886B-5953E40115D9}" srcOrd="0" destOrd="0" presId="urn:microsoft.com/office/officeart/2008/layout/VerticalCurvedList"/>
    <dgm:cxn modelId="{795A6C37-1011-40BE-87BD-0AA7DED4BD90}" type="presOf" srcId="{226E5F46-5564-4EFB-8557-BABEA38B314E}" destId="{D30C084E-53F2-4158-93CB-A4A1C79FE4D0}" srcOrd="0" destOrd="0" presId="urn:microsoft.com/office/officeart/2008/layout/VerticalCurvedList"/>
    <dgm:cxn modelId="{1C1EA812-B5CC-4663-B8BD-081EC8E8B447}" type="presOf" srcId="{BBA5A8F3-9463-4184-B92A-E3DA41432A96}" destId="{ABD37A02-50F7-4DE0-9B75-488E70366C03}" srcOrd="0" destOrd="0" presId="urn:microsoft.com/office/officeart/2008/layout/VerticalCurvedList"/>
    <dgm:cxn modelId="{23464797-EC3E-44F9-ACCD-8DBB2526C3ED}" srcId="{226E5F46-5564-4EFB-8557-BABEA38B314E}" destId="{453C5379-4599-411D-A6C1-47A400992B61}" srcOrd="4" destOrd="0" parTransId="{B8C7522C-A469-4F2C-B39A-B60CC4F58F6D}" sibTransId="{F66869E5-BA7B-422E-8163-01BAA2C222AD}"/>
    <dgm:cxn modelId="{D6A6A99F-BE8F-4700-A8C5-889C602DF479}" type="presOf" srcId="{A2865CA9-5CDD-4750-B820-081FF937FA4C}" destId="{446BF7D1-3DB8-4BFC-AB0B-7AFE790A24FF}" srcOrd="0" destOrd="0" presId="urn:microsoft.com/office/officeart/2008/layout/VerticalCurvedList"/>
    <dgm:cxn modelId="{560BFF38-4423-47CB-AFBF-100D1AB39576}" srcId="{226E5F46-5564-4EFB-8557-BABEA38B314E}" destId="{D895696D-0400-46E2-A052-2BB0A357775B}" srcOrd="1" destOrd="0" parTransId="{832EE05F-3FD9-471A-816B-436CF8442007}" sibTransId="{998376A9-FAB2-4777-A374-9F3C4AD299A8}"/>
    <dgm:cxn modelId="{067C3ED6-90F5-4C42-88A7-CC22BDF3B416}" type="presOf" srcId="{53168261-4084-4AF3-8697-647CF95A564A}" destId="{646247BB-BC56-4679-B1A9-FE0323862BAB}" srcOrd="0" destOrd="0" presId="urn:microsoft.com/office/officeart/2008/layout/VerticalCurvedList"/>
    <dgm:cxn modelId="{00C3F06E-68E1-4470-8186-3B77F384985C}" srcId="{226E5F46-5564-4EFB-8557-BABEA38B314E}" destId="{0EDE38A7-BDAA-4C8E-A274-D7FC02A961D0}" srcOrd="0" destOrd="0" parTransId="{3DDA1B5D-AB46-4019-A7D5-0406D6066E07}" sibTransId="{A2865CA9-5CDD-4750-B820-081FF937FA4C}"/>
    <dgm:cxn modelId="{19060A0C-EE46-43A1-904B-B0DBAE87ADCD}" type="presOf" srcId="{453C5379-4599-411D-A6C1-47A400992B61}" destId="{5FAB97BD-E4AF-4200-91D6-742F7A8CDBCD}" srcOrd="0" destOrd="0" presId="urn:microsoft.com/office/officeart/2008/layout/VerticalCurvedList"/>
    <dgm:cxn modelId="{4C41C0A4-3D29-49BF-9C18-97EDBB9BD039}" type="presOf" srcId="{D895696D-0400-46E2-A052-2BB0A357775B}" destId="{B59F3E2C-F07A-4FDF-BBDA-7E856E25700A}" srcOrd="0" destOrd="0" presId="urn:microsoft.com/office/officeart/2008/layout/VerticalCurvedList"/>
    <dgm:cxn modelId="{420A7C53-6F39-4450-97B0-6F3BB925F5B1}" srcId="{226E5F46-5564-4EFB-8557-BABEA38B314E}" destId="{53168261-4084-4AF3-8697-647CF95A564A}" srcOrd="2" destOrd="0" parTransId="{92E57DBB-4684-41B1-8895-9483AAD8C557}" sibTransId="{95C7C209-47F9-4CE8-8C40-F261A7F28375}"/>
    <dgm:cxn modelId="{C70D40F5-6570-49A6-B157-845D2D12C5AB}" srcId="{226E5F46-5564-4EFB-8557-BABEA38B314E}" destId="{BBA5A8F3-9463-4184-B92A-E3DA41432A96}" srcOrd="3" destOrd="0" parTransId="{49D3DAE2-948F-46CD-A48D-3435B6CA5647}" sibTransId="{A74B16BA-461A-4C7D-BC3D-AAF8564D297A}"/>
    <dgm:cxn modelId="{E3455A8A-7DE0-41FF-9FFA-3EA8F9103DD9}" type="presParOf" srcId="{D30C084E-53F2-4158-93CB-A4A1C79FE4D0}" destId="{1D38547A-19B5-4C3D-8814-44691697CF51}" srcOrd="0" destOrd="0" presId="urn:microsoft.com/office/officeart/2008/layout/VerticalCurvedList"/>
    <dgm:cxn modelId="{0D8FF8FF-FA9F-47B8-8F51-A085A6C39AA3}" type="presParOf" srcId="{1D38547A-19B5-4C3D-8814-44691697CF51}" destId="{EB273D5A-08E4-4D1A-88E3-8CBF13A520EB}" srcOrd="0" destOrd="0" presId="urn:microsoft.com/office/officeart/2008/layout/VerticalCurvedList"/>
    <dgm:cxn modelId="{A38988AA-C954-4891-AFDE-859622700CB3}" type="presParOf" srcId="{EB273D5A-08E4-4D1A-88E3-8CBF13A520EB}" destId="{AE34D4CC-9D83-4FB8-B4A3-2AF711A417DA}" srcOrd="0" destOrd="0" presId="urn:microsoft.com/office/officeart/2008/layout/VerticalCurvedList"/>
    <dgm:cxn modelId="{AD8A9265-539B-4ED4-BF35-370AA8144D67}" type="presParOf" srcId="{EB273D5A-08E4-4D1A-88E3-8CBF13A520EB}" destId="{446BF7D1-3DB8-4BFC-AB0B-7AFE790A24FF}" srcOrd="1" destOrd="0" presId="urn:microsoft.com/office/officeart/2008/layout/VerticalCurvedList"/>
    <dgm:cxn modelId="{A6A87D50-E6C7-4E58-B5FC-488E8D44D1D4}" type="presParOf" srcId="{EB273D5A-08E4-4D1A-88E3-8CBF13A520EB}" destId="{A44886D1-2152-449D-9900-583A4327C278}" srcOrd="2" destOrd="0" presId="urn:microsoft.com/office/officeart/2008/layout/VerticalCurvedList"/>
    <dgm:cxn modelId="{61AC0C60-61FA-4AC6-BE97-41FC9C83E320}" type="presParOf" srcId="{EB273D5A-08E4-4D1A-88E3-8CBF13A520EB}" destId="{23431E41-0E58-420E-94F7-B801DFB46077}" srcOrd="3" destOrd="0" presId="urn:microsoft.com/office/officeart/2008/layout/VerticalCurvedList"/>
    <dgm:cxn modelId="{384BF67D-DF20-4EA7-8650-456C6A3A0108}" type="presParOf" srcId="{1D38547A-19B5-4C3D-8814-44691697CF51}" destId="{E2C6C61C-9D19-46E3-886B-5953E40115D9}" srcOrd="1" destOrd="0" presId="urn:microsoft.com/office/officeart/2008/layout/VerticalCurvedList"/>
    <dgm:cxn modelId="{2E7B8B7D-5479-4EF1-B77B-C51567925DFE}" type="presParOf" srcId="{1D38547A-19B5-4C3D-8814-44691697CF51}" destId="{57A887DE-749F-41AC-A512-F742C39E6F6A}" srcOrd="2" destOrd="0" presId="urn:microsoft.com/office/officeart/2008/layout/VerticalCurvedList"/>
    <dgm:cxn modelId="{E99CD0EC-028E-411E-9497-36163B6AC570}" type="presParOf" srcId="{57A887DE-749F-41AC-A512-F742C39E6F6A}" destId="{F07E72D2-B906-4D12-A8BE-FCCC09D53461}" srcOrd="0" destOrd="0" presId="urn:microsoft.com/office/officeart/2008/layout/VerticalCurvedList"/>
    <dgm:cxn modelId="{2CC0870D-4FC8-430E-9B3D-9FFF06FA0060}" type="presParOf" srcId="{1D38547A-19B5-4C3D-8814-44691697CF51}" destId="{B59F3E2C-F07A-4FDF-BBDA-7E856E25700A}" srcOrd="3" destOrd="0" presId="urn:microsoft.com/office/officeart/2008/layout/VerticalCurvedList"/>
    <dgm:cxn modelId="{F7D23871-0222-4C1E-AC5E-F0D6D1451F2C}" type="presParOf" srcId="{1D38547A-19B5-4C3D-8814-44691697CF51}" destId="{3851CC85-4E34-4573-80E4-513ED50E751D}" srcOrd="4" destOrd="0" presId="urn:microsoft.com/office/officeart/2008/layout/VerticalCurvedList"/>
    <dgm:cxn modelId="{BF2F4140-8EDB-4A96-B38F-EA5024B24269}" type="presParOf" srcId="{3851CC85-4E34-4573-80E4-513ED50E751D}" destId="{634A2821-F2D5-486E-979E-DF7D78D785E3}" srcOrd="0" destOrd="0" presId="urn:microsoft.com/office/officeart/2008/layout/VerticalCurvedList"/>
    <dgm:cxn modelId="{A8D8F18D-4C77-4119-940B-E93BD4F06BD0}" type="presParOf" srcId="{1D38547A-19B5-4C3D-8814-44691697CF51}" destId="{646247BB-BC56-4679-B1A9-FE0323862BAB}" srcOrd="5" destOrd="0" presId="urn:microsoft.com/office/officeart/2008/layout/VerticalCurvedList"/>
    <dgm:cxn modelId="{E9197B0D-BC5E-4A6B-BDC9-F976DBA6167A}" type="presParOf" srcId="{1D38547A-19B5-4C3D-8814-44691697CF51}" destId="{FC007671-FBE0-42BB-9C28-3A2A2328D9CE}" srcOrd="6" destOrd="0" presId="urn:microsoft.com/office/officeart/2008/layout/VerticalCurvedList"/>
    <dgm:cxn modelId="{79920D42-5C40-4F1E-837D-1EAF442C364D}" type="presParOf" srcId="{FC007671-FBE0-42BB-9C28-3A2A2328D9CE}" destId="{9531A459-C7B4-4965-B60F-76EA716DC50B}" srcOrd="0" destOrd="0" presId="urn:microsoft.com/office/officeart/2008/layout/VerticalCurvedList"/>
    <dgm:cxn modelId="{74A2F9A4-8184-44EE-8239-0083326E714A}" type="presParOf" srcId="{1D38547A-19B5-4C3D-8814-44691697CF51}" destId="{ABD37A02-50F7-4DE0-9B75-488E70366C03}" srcOrd="7" destOrd="0" presId="urn:microsoft.com/office/officeart/2008/layout/VerticalCurvedList"/>
    <dgm:cxn modelId="{6A5F0269-1076-4F7E-A573-F1463A9624AF}" type="presParOf" srcId="{1D38547A-19B5-4C3D-8814-44691697CF51}" destId="{452A4705-5377-4765-B317-F5441FABCA89}" srcOrd="8" destOrd="0" presId="urn:microsoft.com/office/officeart/2008/layout/VerticalCurvedList"/>
    <dgm:cxn modelId="{65BF4F55-519B-4583-BF9A-E877261F98D0}" type="presParOf" srcId="{452A4705-5377-4765-B317-F5441FABCA89}" destId="{5D9D9E2D-95D9-407F-BDFF-882C89700C5B}" srcOrd="0" destOrd="0" presId="urn:microsoft.com/office/officeart/2008/layout/VerticalCurvedList"/>
    <dgm:cxn modelId="{E3B42B79-2AEE-4597-B153-6C63F80CA3C6}" type="presParOf" srcId="{1D38547A-19B5-4C3D-8814-44691697CF51}" destId="{5FAB97BD-E4AF-4200-91D6-742F7A8CDBCD}" srcOrd="9" destOrd="0" presId="urn:microsoft.com/office/officeart/2008/layout/VerticalCurvedList"/>
    <dgm:cxn modelId="{294280BF-D572-45C1-9AC7-4BB20D361C8C}" type="presParOf" srcId="{1D38547A-19B5-4C3D-8814-44691697CF51}" destId="{BA01D03A-7C2F-4442-B818-97BA75F4C03D}" srcOrd="10" destOrd="0" presId="urn:microsoft.com/office/officeart/2008/layout/VerticalCurvedList"/>
    <dgm:cxn modelId="{337C364B-8DA3-45B1-B1DD-C693C43F0044}" type="presParOf" srcId="{BA01D03A-7C2F-4442-B818-97BA75F4C03D}" destId="{6634ADCE-0A02-4AB4-A9B3-854E64E6B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6E5F46-5564-4EFB-8557-BABEA38B314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EDE38A7-BDAA-4C8E-A274-D7FC02A961D0}">
      <dgm:prSet phldrT="[Text]"/>
      <dgm:spPr>
        <a:noFill/>
        <a:ln>
          <a:solidFill>
            <a:schemeClr val="accent1"/>
          </a:solidFill>
        </a:ln>
      </dgm:spPr>
      <dgm:t>
        <a:bodyPr/>
        <a:lstStyle/>
        <a:p>
          <a:r>
            <a:rPr lang="en-US" dirty="0" smtClean="0">
              <a:solidFill>
                <a:schemeClr val="tx1"/>
              </a:solidFill>
            </a:rPr>
            <a:t>About MCMC</a:t>
          </a:r>
          <a:endParaRPr lang="en-US" dirty="0">
            <a:solidFill>
              <a:schemeClr val="tx1"/>
            </a:solidFill>
          </a:endParaRPr>
        </a:p>
      </dgm:t>
    </dgm:pt>
    <dgm:pt modelId="{3DDA1B5D-AB46-4019-A7D5-0406D6066E07}" type="parTrans" cxnId="{00C3F06E-68E1-4470-8186-3B77F384985C}">
      <dgm:prSet/>
      <dgm:spPr/>
      <dgm:t>
        <a:bodyPr/>
        <a:lstStyle/>
        <a:p>
          <a:endParaRPr lang="en-US"/>
        </a:p>
      </dgm:t>
    </dgm:pt>
    <dgm:pt modelId="{A2865CA9-5CDD-4750-B820-081FF937FA4C}" type="sibTrans" cxnId="{00C3F06E-68E1-4470-8186-3B77F384985C}">
      <dgm:prSet/>
      <dgm:spPr/>
      <dgm:t>
        <a:bodyPr/>
        <a:lstStyle/>
        <a:p>
          <a:endParaRPr lang="en-US"/>
        </a:p>
      </dgm:t>
    </dgm:pt>
    <dgm:pt modelId="{D895696D-0400-46E2-A052-2BB0A357775B}">
      <dgm:prSet phldrT="[Text]"/>
      <dgm:spPr/>
      <dgm:t>
        <a:bodyPr/>
        <a:lstStyle/>
        <a:p>
          <a:r>
            <a:rPr lang="en-US" dirty="0" smtClean="0"/>
            <a:t>About EMF</a:t>
          </a:r>
          <a:endParaRPr lang="en-US" dirty="0"/>
        </a:p>
      </dgm:t>
    </dgm:pt>
    <dgm:pt modelId="{832EE05F-3FD9-471A-816B-436CF8442007}" type="parTrans" cxnId="{560BFF38-4423-47CB-AFBF-100D1AB39576}">
      <dgm:prSet/>
      <dgm:spPr/>
      <dgm:t>
        <a:bodyPr/>
        <a:lstStyle/>
        <a:p>
          <a:endParaRPr lang="en-US"/>
        </a:p>
      </dgm:t>
    </dgm:pt>
    <dgm:pt modelId="{998376A9-FAB2-4777-A374-9F3C4AD299A8}" type="sibTrans" cxnId="{560BFF38-4423-47CB-AFBF-100D1AB39576}">
      <dgm:prSet/>
      <dgm:spPr/>
      <dgm:t>
        <a:bodyPr/>
        <a:lstStyle/>
        <a:p>
          <a:endParaRPr lang="en-US"/>
        </a:p>
      </dgm:t>
    </dgm:pt>
    <dgm:pt modelId="{53168261-4084-4AF3-8697-647CF95A564A}">
      <dgm:prSet phldrT="[Text]"/>
      <dgm:spPr>
        <a:solidFill>
          <a:schemeClr val="accent2">
            <a:lumMod val="75000"/>
          </a:schemeClr>
        </a:solidFill>
        <a:ln>
          <a:solidFill>
            <a:schemeClr val="accent2">
              <a:lumMod val="75000"/>
            </a:schemeClr>
          </a:solidFill>
        </a:ln>
      </dgm:spPr>
      <dgm:t>
        <a:bodyPr/>
        <a:lstStyle/>
        <a:p>
          <a:r>
            <a:rPr lang="en-US" dirty="0" smtClean="0">
              <a:solidFill>
                <a:schemeClr val="bg1"/>
              </a:solidFill>
            </a:rPr>
            <a:t>EMF Regulatory Instrument</a:t>
          </a:r>
          <a:endParaRPr lang="en-US" dirty="0">
            <a:solidFill>
              <a:schemeClr val="bg1"/>
            </a:solidFill>
          </a:endParaRPr>
        </a:p>
      </dgm:t>
    </dgm:pt>
    <dgm:pt modelId="{92E57DBB-4684-41B1-8895-9483AAD8C557}" type="parTrans" cxnId="{420A7C53-6F39-4450-97B0-6F3BB925F5B1}">
      <dgm:prSet/>
      <dgm:spPr/>
      <dgm:t>
        <a:bodyPr/>
        <a:lstStyle/>
        <a:p>
          <a:endParaRPr lang="en-US"/>
        </a:p>
      </dgm:t>
    </dgm:pt>
    <dgm:pt modelId="{95C7C209-47F9-4CE8-8C40-F261A7F28375}" type="sibTrans" cxnId="{420A7C53-6F39-4450-97B0-6F3BB925F5B1}">
      <dgm:prSet/>
      <dgm:spPr/>
      <dgm:t>
        <a:bodyPr/>
        <a:lstStyle/>
        <a:p>
          <a:endParaRPr lang="en-US"/>
        </a:p>
      </dgm:t>
    </dgm:pt>
    <dgm:pt modelId="{BBA5A8F3-9463-4184-B92A-E3DA41432A96}">
      <dgm:prSet phldrT="[Text]"/>
      <dgm:spPr/>
      <dgm:t>
        <a:bodyPr/>
        <a:lstStyle/>
        <a:p>
          <a:r>
            <a:rPr lang="en-US" dirty="0" smtClean="0"/>
            <a:t>EMF Advocacy Programs</a:t>
          </a:r>
          <a:endParaRPr lang="en-US" dirty="0"/>
        </a:p>
      </dgm:t>
    </dgm:pt>
    <dgm:pt modelId="{49D3DAE2-948F-46CD-A48D-3435B6CA5647}" type="parTrans" cxnId="{C70D40F5-6570-49A6-B157-845D2D12C5AB}">
      <dgm:prSet/>
      <dgm:spPr/>
      <dgm:t>
        <a:bodyPr/>
        <a:lstStyle/>
        <a:p>
          <a:endParaRPr lang="en-US"/>
        </a:p>
      </dgm:t>
    </dgm:pt>
    <dgm:pt modelId="{A74B16BA-461A-4C7D-BC3D-AAF8564D297A}" type="sibTrans" cxnId="{C70D40F5-6570-49A6-B157-845D2D12C5AB}">
      <dgm:prSet/>
      <dgm:spPr/>
      <dgm:t>
        <a:bodyPr/>
        <a:lstStyle/>
        <a:p>
          <a:endParaRPr lang="en-US"/>
        </a:p>
      </dgm:t>
    </dgm:pt>
    <dgm:pt modelId="{453C5379-4599-411D-A6C1-47A400992B61}">
      <dgm:prSet phldrT="[Text]"/>
      <dgm:spPr/>
      <dgm:t>
        <a:bodyPr/>
        <a:lstStyle/>
        <a:p>
          <a:r>
            <a:rPr lang="en-US" dirty="0" smtClean="0"/>
            <a:t>Research Collaboration</a:t>
          </a:r>
          <a:endParaRPr lang="en-US" dirty="0"/>
        </a:p>
      </dgm:t>
    </dgm:pt>
    <dgm:pt modelId="{B8C7522C-A469-4F2C-B39A-B60CC4F58F6D}" type="parTrans" cxnId="{23464797-EC3E-44F9-ACCD-8DBB2526C3ED}">
      <dgm:prSet/>
      <dgm:spPr/>
      <dgm:t>
        <a:bodyPr/>
        <a:lstStyle/>
        <a:p>
          <a:endParaRPr lang="en-US"/>
        </a:p>
      </dgm:t>
    </dgm:pt>
    <dgm:pt modelId="{F66869E5-BA7B-422E-8163-01BAA2C222AD}" type="sibTrans" cxnId="{23464797-EC3E-44F9-ACCD-8DBB2526C3ED}">
      <dgm:prSet/>
      <dgm:spPr/>
      <dgm:t>
        <a:bodyPr/>
        <a:lstStyle/>
        <a:p>
          <a:endParaRPr lang="en-US"/>
        </a:p>
      </dgm:t>
    </dgm:pt>
    <dgm:pt modelId="{D30C084E-53F2-4158-93CB-A4A1C79FE4D0}" type="pres">
      <dgm:prSet presAssocID="{226E5F46-5564-4EFB-8557-BABEA38B314E}" presName="Name0" presStyleCnt="0">
        <dgm:presLayoutVars>
          <dgm:chMax val="7"/>
          <dgm:chPref val="7"/>
          <dgm:dir/>
        </dgm:presLayoutVars>
      </dgm:prSet>
      <dgm:spPr/>
      <dgm:t>
        <a:bodyPr/>
        <a:lstStyle/>
        <a:p>
          <a:endParaRPr lang="en-US"/>
        </a:p>
      </dgm:t>
    </dgm:pt>
    <dgm:pt modelId="{1D38547A-19B5-4C3D-8814-44691697CF51}" type="pres">
      <dgm:prSet presAssocID="{226E5F46-5564-4EFB-8557-BABEA38B314E}" presName="Name1" presStyleCnt="0"/>
      <dgm:spPr/>
    </dgm:pt>
    <dgm:pt modelId="{EB273D5A-08E4-4D1A-88E3-8CBF13A520EB}" type="pres">
      <dgm:prSet presAssocID="{226E5F46-5564-4EFB-8557-BABEA38B314E}" presName="cycle" presStyleCnt="0"/>
      <dgm:spPr/>
    </dgm:pt>
    <dgm:pt modelId="{AE34D4CC-9D83-4FB8-B4A3-2AF711A417DA}" type="pres">
      <dgm:prSet presAssocID="{226E5F46-5564-4EFB-8557-BABEA38B314E}" presName="srcNode" presStyleLbl="node1" presStyleIdx="0" presStyleCnt="5"/>
      <dgm:spPr/>
    </dgm:pt>
    <dgm:pt modelId="{446BF7D1-3DB8-4BFC-AB0B-7AFE790A24FF}" type="pres">
      <dgm:prSet presAssocID="{226E5F46-5564-4EFB-8557-BABEA38B314E}" presName="conn" presStyleLbl="parChTrans1D2" presStyleIdx="0" presStyleCnt="1"/>
      <dgm:spPr/>
      <dgm:t>
        <a:bodyPr/>
        <a:lstStyle/>
        <a:p>
          <a:endParaRPr lang="en-US"/>
        </a:p>
      </dgm:t>
    </dgm:pt>
    <dgm:pt modelId="{A44886D1-2152-449D-9900-583A4327C278}" type="pres">
      <dgm:prSet presAssocID="{226E5F46-5564-4EFB-8557-BABEA38B314E}" presName="extraNode" presStyleLbl="node1" presStyleIdx="0" presStyleCnt="5"/>
      <dgm:spPr/>
    </dgm:pt>
    <dgm:pt modelId="{23431E41-0E58-420E-94F7-B801DFB46077}" type="pres">
      <dgm:prSet presAssocID="{226E5F46-5564-4EFB-8557-BABEA38B314E}" presName="dstNode" presStyleLbl="node1" presStyleIdx="0" presStyleCnt="5"/>
      <dgm:spPr/>
    </dgm:pt>
    <dgm:pt modelId="{E2C6C61C-9D19-46E3-886B-5953E40115D9}" type="pres">
      <dgm:prSet presAssocID="{0EDE38A7-BDAA-4C8E-A274-D7FC02A961D0}" presName="text_1" presStyleLbl="node1" presStyleIdx="0" presStyleCnt="5">
        <dgm:presLayoutVars>
          <dgm:bulletEnabled val="1"/>
        </dgm:presLayoutVars>
      </dgm:prSet>
      <dgm:spPr/>
      <dgm:t>
        <a:bodyPr/>
        <a:lstStyle/>
        <a:p>
          <a:endParaRPr lang="en-US"/>
        </a:p>
      </dgm:t>
    </dgm:pt>
    <dgm:pt modelId="{57A887DE-749F-41AC-A512-F742C39E6F6A}" type="pres">
      <dgm:prSet presAssocID="{0EDE38A7-BDAA-4C8E-A274-D7FC02A961D0}" presName="accent_1" presStyleCnt="0"/>
      <dgm:spPr/>
    </dgm:pt>
    <dgm:pt modelId="{F07E72D2-B906-4D12-A8BE-FCCC09D53461}" type="pres">
      <dgm:prSet presAssocID="{0EDE38A7-BDAA-4C8E-A274-D7FC02A961D0}" presName="accentRepeatNode" presStyleLbl="solidFgAcc1" presStyleIdx="0" presStyleCnt="5"/>
      <dgm:spPr/>
    </dgm:pt>
    <dgm:pt modelId="{B59F3E2C-F07A-4FDF-BBDA-7E856E25700A}" type="pres">
      <dgm:prSet presAssocID="{D895696D-0400-46E2-A052-2BB0A357775B}" presName="text_2" presStyleLbl="node1" presStyleIdx="1" presStyleCnt="5">
        <dgm:presLayoutVars>
          <dgm:bulletEnabled val="1"/>
        </dgm:presLayoutVars>
      </dgm:prSet>
      <dgm:spPr/>
      <dgm:t>
        <a:bodyPr/>
        <a:lstStyle/>
        <a:p>
          <a:endParaRPr lang="en-US"/>
        </a:p>
      </dgm:t>
    </dgm:pt>
    <dgm:pt modelId="{3851CC85-4E34-4573-80E4-513ED50E751D}" type="pres">
      <dgm:prSet presAssocID="{D895696D-0400-46E2-A052-2BB0A357775B}" presName="accent_2" presStyleCnt="0"/>
      <dgm:spPr/>
    </dgm:pt>
    <dgm:pt modelId="{634A2821-F2D5-486E-979E-DF7D78D785E3}" type="pres">
      <dgm:prSet presAssocID="{D895696D-0400-46E2-A052-2BB0A357775B}" presName="accentRepeatNode" presStyleLbl="solidFgAcc1" presStyleIdx="1" presStyleCnt="5"/>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46247BB-BC56-4679-B1A9-FE0323862BAB}" type="pres">
      <dgm:prSet presAssocID="{53168261-4084-4AF3-8697-647CF95A564A}" presName="text_3" presStyleLbl="node1" presStyleIdx="2" presStyleCnt="5">
        <dgm:presLayoutVars>
          <dgm:bulletEnabled val="1"/>
        </dgm:presLayoutVars>
      </dgm:prSet>
      <dgm:spPr/>
      <dgm:t>
        <a:bodyPr/>
        <a:lstStyle/>
        <a:p>
          <a:endParaRPr lang="en-US"/>
        </a:p>
      </dgm:t>
    </dgm:pt>
    <dgm:pt modelId="{FC007671-FBE0-42BB-9C28-3A2A2328D9CE}" type="pres">
      <dgm:prSet presAssocID="{53168261-4084-4AF3-8697-647CF95A564A}" presName="accent_3" presStyleCnt="0"/>
      <dgm:spPr/>
    </dgm:pt>
    <dgm:pt modelId="{9531A459-C7B4-4965-B60F-76EA716DC50B}" type="pres">
      <dgm:prSet presAssocID="{53168261-4084-4AF3-8697-647CF95A564A}" presName="accentRepeatNode" presStyleLbl="solidFgAcc1" presStyleIdx="2" presStyleCnt="5"/>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BD37A02-50F7-4DE0-9B75-488E70366C03}" type="pres">
      <dgm:prSet presAssocID="{BBA5A8F3-9463-4184-B92A-E3DA41432A96}" presName="text_4" presStyleLbl="node1" presStyleIdx="3" presStyleCnt="5">
        <dgm:presLayoutVars>
          <dgm:bulletEnabled val="1"/>
        </dgm:presLayoutVars>
      </dgm:prSet>
      <dgm:spPr/>
      <dgm:t>
        <a:bodyPr/>
        <a:lstStyle/>
        <a:p>
          <a:endParaRPr lang="en-US"/>
        </a:p>
      </dgm:t>
    </dgm:pt>
    <dgm:pt modelId="{452A4705-5377-4765-B317-F5441FABCA89}" type="pres">
      <dgm:prSet presAssocID="{BBA5A8F3-9463-4184-B92A-E3DA41432A96}" presName="accent_4" presStyleCnt="0"/>
      <dgm:spPr/>
    </dgm:pt>
    <dgm:pt modelId="{5D9D9E2D-95D9-407F-BDFF-882C89700C5B}" type="pres">
      <dgm:prSet presAssocID="{BBA5A8F3-9463-4184-B92A-E3DA41432A96}" presName="accentRepeatNode" presStyleLbl="solidFgAcc1" presStyleIdx="3" presStyleCnt="5"/>
      <dgm:spPr>
        <a:blipFill rotWithShape="0">
          <a:blip xmlns:r="http://schemas.openxmlformats.org/officeDocument/2006/relationships" r:embed="rId3"/>
          <a:stretch>
            <a:fillRect/>
          </a:stretch>
        </a:blipFill>
      </dgm:spPr>
      <dgm:t>
        <a:bodyPr/>
        <a:lstStyle/>
        <a:p>
          <a:endParaRPr lang="en-US"/>
        </a:p>
      </dgm:t>
    </dgm:pt>
    <dgm:pt modelId="{5FAB97BD-E4AF-4200-91D6-742F7A8CDBCD}" type="pres">
      <dgm:prSet presAssocID="{453C5379-4599-411D-A6C1-47A400992B61}" presName="text_5" presStyleLbl="node1" presStyleIdx="4" presStyleCnt="5">
        <dgm:presLayoutVars>
          <dgm:bulletEnabled val="1"/>
        </dgm:presLayoutVars>
      </dgm:prSet>
      <dgm:spPr/>
      <dgm:t>
        <a:bodyPr/>
        <a:lstStyle/>
        <a:p>
          <a:endParaRPr lang="en-US"/>
        </a:p>
      </dgm:t>
    </dgm:pt>
    <dgm:pt modelId="{BA01D03A-7C2F-4442-B818-97BA75F4C03D}" type="pres">
      <dgm:prSet presAssocID="{453C5379-4599-411D-A6C1-47A400992B61}" presName="accent_5" presStyleCnt="0"/>
      <dgm:spPr/>
    </dgm:pt>
    <dgm:pt modelId="{6634ADCE-0A02-4AB4-A9B3-854E64E6B44C}" type="pres">
      <dgm:prSet presAssocID="{453C5379-4599-411D-A6C1-47A400992B61}" presName="accentRepeatNode" presStyleLbl="solidFgAcc1" presStyleIdx="4" presStyleCnt="5"/>
      <dgm:spPr>
        <a:blipFill rotWithShape="0">
          <a:blip xmlns:r="http://schemas.openxmlformats.org/officeDocument/2006/relationships" r:embed="rId4"/>
          <a:stretch>
            <a:fillRect/>
          </a:stretch>
        </a:blipFill>
      </dgm:spPr>
      <dgm:t>
        <a:bodyPr/>
        <a:lstStyle/>
        <a:p>
          <a:endParaRPr lang="en-US"/>
        </a:p>
      </dgm:t>
    </dgm:pt>
  </dgm:ptLst>
  <dgm:cxnLst>
    <dgm:cxn modelId="{23464797-EC3E-44F9-ACCD-8DBB2526C3ED}" srcId="{226E5F46-5564-4EFB-8557-BABEA38B314E}" destId="{453C5379-4599-411D-A6C1-47A400992B61}" srcOrd="4" destOrd="0" parTransId="{B8C7522C-A469-4F2C-B39A-B60CC4F58F6D}" sibTransId="{F66869E5-BA7B-422E-8163-01BAA2C222AD}"/>
    <dgm:cxn modelId="{9570EB1D-DE3F-4CF1-9F7F-7EE671B24966}" type="presOf" srcId="{453C5379-4599-411D-A6C1-47A400992B61}" destId="{5FAB97BD-E4AF-4200-91D6-742F7A8CDBCD}" srcOrd="0" destOrd="0" presId="urn:microsoft.com/office/officeart/2008/layout/VerticalCurvedList"/>
    <dgm:cxn modelId="{560BFF38-4423-47CB-AFBF-100D1AB39576}" srcId="{226E5F46-5564-4EFB-8557-BABEA38B314E}" destId="{D895696D-0400-46E2-A052-2BB0A357775B}" srcOrd="1" destOrd="0" parTransId="{832EE05F-3FD9-471A-816B-436CF8442007}" sibTransId="{998376A9-FAB2-4777-A374-9F3C4AD299A8}"/>
    <dgm:cxn modelId="{00C3F06E-68E1-4470-8186-3B77F384985C}" srcId="{226E5F46-5564-4EFB-8557-BABEA38B314E}" destId="{0EDE38A7-BDAA-4C8E-A274-D7FC02A961D0}" srcOrd="0" destOrd="0" parTransId="{3DDA1B5D-AB46-4019-A7D5-0406D6066E07}" sibTransId="{A2865CA9-5CDD-4750-B820-081FF937FA4C}"/>
    <dgm:cxn modelId="{1CDB688B-E2A8-4822-B286-CF1A61847E8F}" type="presOf" srcId="{53168261-4084-4AF3-8697-647CF95A564A}" destId="{646247BB-BC56-4679-B1A9-FE0323862BAB}" srcOrd="0" destOrd="0" presId="urn:microsoft.com/office/officeart/2008/layout/VerticalCurvedList"/>
    <dgm:cxn modelId="{E930F986-7252-4AA4-8DBB-C4AA14F155CE}" type="presOf" srcId="{BBA5A8F3-9463-4184-B92A-E3DA41432A96}" destId="{ABD37A02-50F7-4DE0-9B75-488E70366C03}" srcOrd="0" destOrd="0" presId="urn:microsoft.com/office/officeart/2008/layout/VerticalCurvedList"/>
    <dgm:cxn modelId="{875CF1EC-4C21-46F1-AC5F-F843DC0C3341}" type="presOf" srcId="{A2865CA9-5CDD-4750-B820-081FF937FA4C}" destId="{446BF7D1-3DB8-4BFC-AB0B-7AFE790A24FF}" srcOrd="0" destOrd="0" presId="urn:microsoft.com/office/officeart/2008/layout/VerticalCurvedList"/>
    <dgm:cxn modelId="{65AB7E16-CE36-4CF2-AD3E-B95F7FA0C1AE}" type="presOf" srcId="{226E5F46-5564-4EFB-8557-BABEA38B314E}" destId="{D30C084E-53F2-4158-93CB-A4A1C79FE4D0}" srcOrd="0" destOrd="0" presId="urn:microsoft.com/office/officeart/2008/layout/VerticalCurvedList"/>
    <dgm:cxn modelId="{420A7C53-6F39-4450-97B0-6F3BB925F5B1}" srcId="{226E5F46-5564-4EFB-8557-BABEA38B314E}" destId="{53168261-4084-4AF3-8697-647CF95A564A}" srcOrd="2" destOrd="0" parTransId="{92E57DBB-4684-41B1-8895-9483AAD8C557}" sibTransId="{95C7C209-47F9-4CE8-8C40-F261A7F28375}"/>
    <dgm:cxn modelId="{7E2AC166-B33A-4BF8-9F02-B03711C3A177}" type="presOf" srcId="{0EDE38A7-BDAA-4C8E-A274-D7FC02A961D0}" destId="{E2C6C61C-9D19-46E3-886B-5953E40115D9}" srcOrd="0" destOrd="0" presId="urn:microsoft.com/office/officeart/2008/layout/VerticalCurvedList"/>
    <dgm:cxn modelId="{C70D40F5-6570-49A6-B157-845D2D12C5AB}" srcId="{226E5F46-5564-4EFB-8557-BABEA38B314E}" destId="{BBA5A8F3-9463-4184-B92A-E3DA41432A96}" srcOrd="3" destOrd="0" parTransId="{49D3DAE2-948F-46CD-A48D-3435B6CA5647}" sibTransId="{A74B16BA-461A-4C7D-BC3D-AAF8564D297A}"/>
    <dgm:cxn modelId="{05FD4ACF-A2C6-44CF-B1B8-7AB4D3AF2D6B}" type="presOf" srcId="{D895696D-0400-46E2-A052-2BB0A357775B}" destId="{B59F3E2C-F07A-4FDF-BBDA-7E856E25700A}" srcOrd="0" destOrd="0" presId="urn:microsoft.com/office/officeart/2008/layout/VerticalCurvedList"/>
    <dgm:cxn modelId="{FF28CE12-20B3-4DAC-A0B1-F62BBD224316}" type="presParOf" srcId="{D30C084E-53F2-4158-93CB-A4A1C79FE4D0}" destId="{1D38547A-19B5-4C3D-8814-44691697CF51}" srcOrd="0" destOrd="0" presId="urn:microsoft.com/office/officeart/2008/layout/VerticalCurvedList"/>
    <dgm:cxn modelId="{FDEBA63C-5476-43B8-B919-A7941882572D}" type="presParOf" srcId="{1D38547A-19B5-4C3D-8814-44691697CF51}" destId="{EB273D5A-08E4-4D1A-88E3-8CBF13A520EB}" srcOrd="0" destOrd="0" presId="urn:microsoft.com/office/officeart/2008/layout/VerticalCurvedList"/>
    <dgm:cxn modelId="{6ED3F8F3-3412-4415-A773-68441A0F552D}" type="presParOf" srcId="{EB273D5A-08E4-4D1A-88E3-8CBF13A520EB}" destId="{AE34D4CC-9D83-4FB8-B4A3-2AF711A417DA}" srcOrd="0" destOrd="0" presId="urn:microsoft.com/office/officeart/2008/layout/VerticalCurvedList"/>
    <dgm:cxn modelId="{E336C87E-1616-433C-9905-E82252554280}" type="presParOf" srcId="{EB273D5A-08E4-4D1A-88E3-8CBF13A520EB}" destId="{446BF7D1-3DB8-4BFC-AB0B-7AFE790A24FF}" srcOrd="1" destOrd="0" presId="urn:microsoft.com/office/officeart/2008/layout/VerticalCurvedList"/>
    <dgm:cxn modelId="{C36B853B-51DF-4BEC-B556-114A05810351}" type="presParOf" srcId="{EB273D5A-08E4-4D1A-88E3-8CBF13A520EB}" destId="{A44886D1-2152-449D-9900-583A4327C278}" srcOrd="2" destOrd="0" presId="urn:microsoft.com/office/officeart/2008/layout/VerticalCurvedList"/>
    <dgm:cxn modelId="{2465E659-043C-4A22-915A-7890A19B610E}" type="presParOf" srcId="{EB273D5A-08E4-4D1A-88E3-8CBF13A520EB}" destId="{23431E41-0E58-420E-94F7-B801DFB46077}" srcOrd="3" destOrd="0" presId="urn:microsoft.com/office/officeart/2008/layout/VerticalCurvedList"/>
    <dgm:cxn modelId="{F7CC5781-5615-4162-8DC1-04D0EAB78067}" type="presParOf" srcId="{1D38547A-19B5-4C3D-8814-44691697CF51}" destId="{E2C6C61C-9D19-46E3-886B-5953E40115D9}" srcOrd="1" destOrd="0" presId="urn:microsoft.com/office/officeart/2008/layout/VerticalCurvedList"/>
    <dgm:cxn modelId="{BE038C5E-6918-4766-9623-242AEE05873E}" type="presParOf" srcId="{1D38547A-19B5-4C3D-8814-44691697CF51}" destId="{57A887DE-749F-41AC-A512-F742C39E6F6A}" srcOrd="2" destOrd="0" presId="urn:microsoft.com/office/officeart/2008/layout/VerticalCurvedList"/>
    <dgm:cxn modelId="{25E16DFA-75E0-439A-AFA7-AC785FB6A88E}" type="presParOf" srcId="{57A887DE-749F-41AC-A512-F742C39E6F6A}" destId="{F07E72D2-B906-4D12-A8BE-FCCC09D53461}" srcOrd="0" destOrd="0" presId="urn:microsoft.com/office/officeart/2008/layout/VerticalCurvedList"/>
    <dgm:cxn modelId="{E4B8F569-8438-4CD6-B5DF-23B0889CEC8E}" type="presParOf" srcId="{1D38547A-19B5-4C3D-8814-44691697CF51}" destId="{B59F3E2C-F07A-4FDF-BBDA-7E856E25700A}" srcOrd="3" destOrd="0" presId="urn:microsoft.com/office/officeart/2008/layout/VerticalCurvedList"/>
    <dgm:cxn modelId="{F7B95399-197B-4168-96A0-FD1D0208ED2D}" type="presParOf" srcId="{1D38547A-19B5-4C3D-8814-44691697CF51}" destId="{3851CC85-4E34-4573-80E4-513ED50E751D}" srcOrd="4" destOrd="0" presId="urn:microsoft.com/office/officeart/2008/layout/VerticalCurvedList"/>
    <dgm:cxn modelId="{4FAA60C0-A8B6-4FCC-B26E-2B705ECAD413}" type="presParOf" srcId="{3851CC85-4E34-4573-80E4-513ED50E751D}" destId="{634A2821-F2D5-486E-979E-DF7D78D785E3}" srcOrd="0" destOrd="0" presId="urn:microsoft.com/office/officeart/2008/layout/VerticalCurvedList"/>
    <dgm:cxn modelId="{2CD362DA-D696-4EB1-AE34-F0CC4A26C0D4}" type="presParOf" srcId="{1D38547A-19B5-4C3D-8814-44691697CF51}" destId="{646247BB-BC56-4679-B1A9-FE0323862BAB}" srcOrd="5" destOrd="0" presId="urn:microsoft.com/office/officeart/2008/layout/VerticalCurvedList"/>
    <dgm:cxn modelId="{8E7434C4-0A66-4194-9B8D-BBEF39174155}" type="presParOf" srcId="{1D38547A-19B5-4C3D-8814-44691697CF51}" destId="{FC007671-FBE0-42BB-9C28-3A2A2328D9CE}" srcOrd="6" destOrd="0" presId="urn:microsoft.com/office/officeart/2008/layout/VerticalCurvedList"/>
    <dgm:cxn modelId="{4A8600E4-FBE4-4E2C-8677-A6010CF8CFCB}" type="presParOf" srcId="{FC007671-FBE0-42BB-9C28-3A2A2328D9CE}" destId="{9531A459-C7B4-4965-B60F-76EA716DC50B}" srcOrd="0" destOrd="0" presId="urn:microsoft.com/office/officeart/2008/layout/VerticalCurvedList"/>
    <dgm:cxn modelId="{CF3D622A-825B-4F27-99B0-3BC105ACFEA8}" type="presParOf" srcId="{1D38547A-19B5-4C3D-8814-44691697CF51}" destId="{ABD37A02-50F7-4DE0-9B75-488E70366C03}" srcOrd="7" destOrd="0" presId="urn:microsoft.com/office/officeart/2008/layout/VerticalCurvedList"/>
    <dgm:cxn modelId="{50496C2A-5204-483B-914D-DA4736F71160}" type="presParOf" srcId="{1D38547A-19B5-4C3D-8814-44691697CF51}" destId="{452A4705-5377-4765-B317-F5441FABCA89}" srcOrd="8" destOrd="0" presId="urn:microsoft.com/office/officeart/2008/layout/VerticalCurvedList"/>
    <dgm:cxn modelId="{EE33E1A9-E907-4DC9-9AAE-3974283A43B3}" type="presParOf" srcId="{452A4705-5377-4765-B317-F5441FABCA89}" destId="{5D9D9E2D-95D9-407F-BDFF-882C89700C5B}" srcOrd="0" destOrd="0" presId="urn:microsoft.com/office/officeart/2008/layout/VerticalCurvedList"/>
    <dgm:cxn modelId="{ECC12081-259C-4244-831D-2415FDFA6F5A}" type="presParOf" srcId="{1D38547A-19B5-4C3D-8814-44691697CF51}" destId="{5FAB97BD-E4AF-4200-91D6-742F7A8CDBCD}" srcOrd="9" destOrd="0" presId="urn:microsoft.com/office/officeart/2008/layout/VerticalCurvedList"/>
    <dgm:cxn modelId="{7B2F9E3D-2F75-4DFC-96FE-9ADBFCBD9F72}" type="presParOf" srcId="{1D38547A-19B5-4C3D-8814-44691697CF51}" destId="{BA01D03A-7C2F-4442-B818-97BA75F4C03D}" srcOrd="10" destOrd="0" presId="urn:microsoft.com/office/officeart/2008/layout/VerticalCurvedList"/>
    <dgm:cxn modelId="{E4EAE712-FC89-4D36-9FEF-CF6D92D99C51}" type="presParOf" srcId="{BA01D03A-7C2F-4442-B818-97BA75F4C03D}" destId="{6634ADCE-0A02-4AB4-A9B3-854E64E6B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E5F46-5564-4EFB-8557-BABEA38B314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EDE38A7-BDAA-4C8E-A274-D7FC02A961D0}">
      <dgm:prSet phldrT="[Text]"/>
      <dgm:spPr>
        <a:noFill/>
        <a:ln>
          <a:solidFill>
            <a:schemeClr val="accent1"/>
          </a:solidFill>
        </a:ln>
      </dgm:spPr>
      <dgm:t>
        <a:bodyPr/>
        <a:lstStyle/>
        <a:p>
          <a:r>
            <a:rPr lang="en-US" dirty="0" smtClean="0">
              <a:solidFill>
                <a:schemeClr val="tx1"/>
              </a:solidFill>
            </a:rPr>
            <a:t>About MCMC</a:t>
          </a:r>
          <a:endParaRPr lang="en-US" dirty="0">
            <a:solidFill>
              <a:schemeClr val="tx1"/>
            </a:solidFill>
          </a:endParaRPr>
        </a:p>
      </dgm:t>
    </dgm:pt>
    <dgm:pt modelId="{3DDA1B5D-AB46-4019-A7D5-0406D6066E07}" type="parTrans" cxnId="{00C3F06E-68E1-4470-8186-3B77F384985C}">
      <dgm:prSet/>
      <dgm:spPr/>
      <dgm:t>
        <a:bodyPr/>
        <a:lstStyle/>
        <a:p>
          <a:endParaRPr lang="en-US"/>
        </a:p>
      </dgm:t>
    </dgm:pt>
    <dgm:pt modelId="{A2865CA9-5CDD-4750-B820-081FF937FA4C}" type="sibTrans" cxnId="{00C3F06E-68E1-4470-8186-3B77F384985C}">
      <dgm:prSet/>
      <dgm:spPr/>
      <dgm:t>
        <a:bodyPr/>
        <a:lstStyle/>
        <a:p>
          <a:endParaRPr lang="en-US"/>
        </a:p>
      </dgm:t>
    </dgm:pt>
    <dgm:pt modelId="{D895696D-0400-46E2-A052-2BB0A357775B}">
      <dgm:prSet phldrT="[Text]"/>
      <dgm:spPr/>
      <dgm:t>
        <a:bodyPr/>
        <a:lstStyle/>
        <a:p>
          <a:r>
            <a:rPr lang="en-US" dirty="0" smtClean="0"/>
            <a:t>About EMF</a:t>
          </a:r>
          <a:endParaRPr lang="en-US" dirty="0"/>
        </a:p>
      </dgm:t>
    </dgm:pt>
    <dgm:pt modelId="{832EE05F-3FD9-471A-816B-436CF8442007}" type="parTrans" cxnId="{560BFF38-4423-47CB-AFBF-100D1AB39576}">
      <dgm:prSet/>
      <dgm:spPr/>
      <dgm:t>
        <a:bodyPr/>
        <a:lstStyle/>
        <a:p>
          <a:endParaRPr lang="en-US"/>
        </a:p>
      </dgm:t>
    </dgm:pt>
    <dgm:pt modelId="{998376A9-FAB2-4777-A374-9F3C4AD299A8}" type="sibTrans" cxnId="{560BFF38-4423-47CB-AFBF-100D1AB39576}">
      <dgm:prSet/>
      <dgm:spPr/>
      <dgm:t>
        <a:bodyPr/>
        <a:lstStyle/>
        <a:p>
          <a:endParaRPr lang="en-US"/>
        </a:p>
      </dgm:t>
    </dgm:pt>
    <dgm:pt modelId="{53168261-4084-4AF3-8697-647CF95A564A}">
      <dgm:prSet phldrT="[Text]"/>
      <dgm:spPr/>
      <dgm:t>
        <a:bodyPr/>
        <a:lstStyle/>
        <a:p>
          <a:r>
            <a:rPr lang="en-US" dirty="0" smtClean="0"/>
            <a:t>EMF Regulatory Instrument</a:t>
          </a:r>
          <a:endParaRPr lang="en-US" dirty="0"/>
        </a:p>
      </dgm:t>
    </dgm:pt>
    <dgm:pt modelId="{92E57DBB-4684-41B1-8895-9483AAD8C557}" type="parTrans" cxnId="{420A7C53-6F39-4450-97B0-6F3BB925F5B1}">
      <dgm:prSet/>
      <dgm:spPr/>
      <dgm:t>
        <a:bodyPr/>
        <a:lstStyle/>
        <a:p>
          <a:endParaRPr lang="en-US"/>
        </a:p>
      </dgm:t>
    </dgm:pt>
    <dgm:pt modelId="{95C7C209-47F9-4CE8-8C40-F261A7F28375}" type="sibTrans" cxnId="{420A7C53-6F39-4450-97B0-6F3BB925F5B1}">
      <dgm:prSet/>
      <dgm:spPr/>
      <dgm:t>
        <a:bodyPr/>
        <a:lstStyle/>
        <a:p>
          <a:endParaRPr lang="en-US"/>
        </a:p>
      </dgm:t>
    </dgm:pt>
    <dgm:pt modelId="{BBA5A8F3-9463-4184-B92A-E3DA41432A96}">
      <dgm:prSet phldrT="[Text]"/>
      <dgm:spPr>
        <a:solidFill>
          <a:schemeClr val="accent2">
            <a:lumMod val="75000"/>
          </a:schemeClr>
        </a:solidFill>
        <a:ln>
          <a:solidFill>
            <a:schemeClr val="accent2">
              <a:lumMod val="75000"/>
            </a:schemeClr>
          </a:solidFill>
        </a:ln>
      </dgm:spPr>
      <dgm:t>
        <a:bodyPr/>
        <a:lstStyle/>
        <a:p>
          <a:r>
            <a:rPr lang="en-US" dirty="0" smtClean="0">
              <a:solidFill>
                <a:schemeClr val="bg1"/>
              </a:solidFill>
            </a:rPr>
            <a:t>EMF Advocacy Programs</a:t>
          </a:r>
          <a:endParaRPr lang="en-US" dirty="0">
            <a:solidFill>
              <a:schemeClr val="bg1"/>
            </a:solidFill>
          </a:endParaRPr>
        </a:p>
      </dgm:t>
    </dgm:pt>
    <dgm:pt modelId="{49D3DAE2-948F-46CD-A48D-3435B6CA5647}" type="parTrans" cxnId="{C70D40F5-6570-49A6-B157-845D2D12C5AB}">
      <dgm:prSet/>
      <dgm:spPr/>
      <dgm:t>
        <a:bodyPr/>
        <a:lstStyle/>
        <a:p>
          <a:endParaRPr lang="en-US"/>
        </a:p>
      </dgm:t>
    </dgm:pt>
    <dgm:pt modelId="{A74B16BA-461A-4C7D-BC3D-AAF8564D297A}" type="sibTrans" cxnId="{C70D40F5-6570-49A6-B157-845D2D12C5AB}">
      <dgm:prSet/>
      <dgm:spPr/>
      <dgm:t>
        <a:bodyPr/>
        <a:lstStyle/>
        <a:p>
          <a:endParaRPr lang="en-US"/>
        </a:p>
      </dgm:t>
    </dgm:pt>
    <dgm:pt modelId="{453C5379-4599-411D-A6C1-47A400992B61}">
      <dgm:prSet phldrT="[Text]"/>
      <dgm:spPr/>
      <dgm:t>
        <a:bodyPr/>
        <a:lstStyle/>
        <a:p>
          <a:r>
            <a:rPr lang="en-US" dirty="0" smtClean="0"/>
            <a:t>Research Collaborations</a:t>
          </a:r>
          <a:endParaRPr lang="en-US" dirty="0"/>
        </a:p>
      </dgm:t>
    </dgm:pt>
    <dgm:pt modelId="{B8C7522C-A469-4F2C-B39A-B60CC4F58F6D}" type="parTrans" cxnId="{23464797-EC3E-44F9-ACCD-8DBB2526C3ED}">
      <dgm:prSet/>
      <dgm:spPr/>
      <dgm:t>
        <a:bodyPr/>
        <a:lstStyle/>
        <a:p>
          <a:endParaRPr lang="en-US"/>
        </a:p>
      </dgm:t>
    </dgm:pt>
    <dgm:pt modelId="{F66869E5-BA7B-422E-8163-01BAA2C222AD}" type="sibTrans" cxnId="{23464797-EC3E-44F9-ACCD-8DBB2526C3ED}">
      <dgm:prSet/>
      <dgm:spPr/>
      <dgm:t>
        <a:bodyPr/>
        <a:lstStyle/>
        <a:p>
          <a:endParaRPr lang="en-US"/>
        </a:p>
      </dgm:t>
    </dgm:pt>
    <dgm:pt modelId="{D30C084E-53F2-4158-93CB-A4A1C79FE4D0}" type="pres">
      <dgm:prSet presAssocID="{226E5F46-5564-4EFB-8557-BABEA38B314E}" presName="Name0" presStyleCnt="0">
        <dgm:presLayoutVars>
          <dgm:chMax val="7"/>
          <dgm:chPref val="7"/>
          <dgm:dir/>
        </dgm:presLayoutVars>
      </dgm:prSet>
      <dgm:spPr/>
      <dgm:t>
        <a:bodyPr/>
        <a:lstStyle/>
        <a:p>
          <a:endParaRPr lang="en-US"/>
        </a:p>
      </dgm:t>
    </dgm:pt>
    <dgm:pt modelId="{1D38547A-19B5-4C3D-8814-44691697CF51}" type="pres">
      <dgm:prSet presAssocID="{226E5F46-5564-4EFB-8557-BABEA38B314E}" presName="Name1" presStyleCnt="0"/>
      <dgm:spPr/>
    </dgm:pt>
    <dgm:pt modelId="{EB273D5A-08E4-4D1A-88E3-8CBF13A520EB}" type="pres">
      <dgm:prSet presAssocID="{226E5F46-5564-4EFB-8557-BABEA38B314E}" presName="cycle" presStyleCnt="0"/>
      <dgm:spPr/>
    </dgm:pt>
    <dgm:pt modelId="{AE34D4CC-9D83-4FB8-B4A3-2AF711A417DA}" type="pres">
      <dgm:prSet presAssocID="{226E5F46-5564-4EFB-8557-BABEA38B314E}" presName="srcNode" presStyleLbl="node1" presStyleIdx="0" presStyleCnt="5"/>
      <dgm:spPr/>
    </dgm:pt>
    <dgm:pt modelId="{446BF7D1-3DB8-4BFC-AB0B-7AFE790A24FF}" type="pres">
      <dgm:prSet presAssocID="{226E5F46-5564-4EFB-8557-BABEA38B314E}" presName="conn" presStyleLbl="parChTrans1D2" presStyleIdx="0" presStyleCnt="1"/>
      <dgm:spPr/>
      <dgm:t>
        <a:bodyPr/>
        <a:lstStyle/>
        <a:p>
          <a:endParaRPr lang="en-US"/>
        </a:p>
      </dgm:t>
    </dgm:pt>
    <dgm:pt modelId="{A44886D1-2152-449D-9900-583A4327C278}" type="pres">
      <dgm:prSet presAssocID="{226E5F46-5564-4EFB-8557-BABEA38B314E}" presName="extraNode" presStyleLbl="node1" presStyleIdx="0" presStyleCnt="5"/>
      <dgm:spPr/>
    </dgm:pt>
    <dgm:pt modelId="{23431E41-0E58-420E-94F7-B801DFB46077}" type="pres">
      <dgm:prSet presAssocID="{226E5F46-5564-4EFB-8557-BABEA38B314E}" presName="dstNode" presStyleLbl="node1" presStyleIdx="0" presStyleCnt="5"/>
      <dgm:spPr/>
    </dgm:pt>
    <dgm:pt modelId="{E2C6C61C-9D19-46E3-886B-5953E40115D9}" type="pres">
      <dgm:prSet presAssocID="{0EDE38A7-BDAA-4C8E-A274-D7FC02A961D0}" presName="text_1" presStyleLbl="node1" presStyleIdx="0" presStyleCnt="5">
        <dgm:presLayoutVars>
          <dgm:bulletEnabled val="1"/>
        </dgm:presLayoutVars>
      </dgm:prSet>
      <dgm:spPr/>
      <dgm:t>
        <a:bodyPr/>
        <a:lstStyle/>
        <a:p>
          <a:endParaRPr lang="en-US"/>
        </a:p>
      </dgm:t>
    </dgm:pt>
    <dgm:pt modelId="{57A887DE-749F-41AC-A512-F742C39E6F6A}" type="pres">
      <dgm:prSet presAssocID="{0EDE38A7-BDAA-4C8E-A274-D7FC02A961D0}" presName="accent_1" presStyleCnt="0"/>
      <dgm:spPr/>
    </dgm:pt>
    <dgm:pt modelId="{F07E72D2-B906-4D12-A8BE-FCCC09D53461}" type="pres">
      <dgm:prSet presAssocID="{0EDE38A7-BDAA-4C8E-A274-D7FC02A961D0}" presName="accentRepeatNode" presStyleLbl="solidFgAcc1" presStyleIdx="0" presStyleCnt="5"/>
      <dgm:spPr/>
    </dgm:pt>
    <dgm:pt modelId="{B59F3E2C-F07A-4FDF-BBDA-7E856E25700A}" type="pres">
      <dgm:prSet presAssocID="{D895696D-0400-46E2-A052-2BB0A357775B}" presName="text_2" presStyleLbl="node1" presStyleIdx="1" presStyleCnt="5">
        <dgm:presLayoutVars>
          <dgm:bulletEnabled val="1"/>
        </dgm:presLayoutVars>
      </dgm:prSet>
      <dgm:spPr/>
      <dgm:t>
        <a:bodyPr/>
        <a:lstStyle/>
        <a:p>
          <a:endParaRPr lang="en-US"/>
        </a:p>
      </dgm:t>
    </dgm:pt>
    <dgm:pt modelId="{3851CC85-4E34-4573-80E4-513ED50E751D}" type="pres">
      <dgm:prSet presAssocID="{D895696D-0400-46E2-A052-2BB0A357775B}" presName="accent_2" presStyleCnt="0"/>
      <dgm:spPr/>
    </dgm:pt>
    <dgm:pt modelId="{634A2821-F2D5-486E-979E-DF7D78D785E3}" type="pres">
      <dgm:prSet presAssocID="{D895696D-0400-46E2-A052-2BB0A357775B}" presName="accentRepeatNode" presStyleLbl="solidFgAcc1" presStyleIdx="1" presStyleCnt="5"/>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46247BB-BC56-4679-B1A9-FE0323862BAB}" type="pres">
      <dgm:prSet presAssocID="{53168261-4084-4AF3-8697-647CF95A564A}" presName="text_3" presStyleLbl="node1" presStyleIdx="2" presStyleCnt="5">
        <dgm:presLayoutVars>
          <dgm:bulletEnabled val="1"/>
        </dgm:presLayoutVars>
      </dgm:prSet>
      <dgm:spPr/>
      <dgm:t>
        <a:bodyPr/>
        <a:lstStyle/>
        <a:p>
          <a:endParaRPr lang="en-US"/>
        </a:p>
      </dgm:t>
    </dgm:pt>
    <dgm:pt modelId="{FC007671-FBE0-42BB-9C28-3A2A2328D9CE}" type="pres">
      <dgm:prSet presAssocID="{53168261-4084-4AF3-8697-647CF95A564A}" presName="accent_3" presStyleCnt="0"/>
      <dgm:spPr/>
    </dgm:pt>
    <dgm:pt modelId="{9531A459-C7B4-4965-B60F-76EA716DC50B}" type="pres">
      <dgm:prSet presAssocID="{53168261-4084-4AF3-8697-647CF95A564A}" presName="accentRepeatNode" presStyleLbl="solidFgAcc1" presStyleIdx="2" presStyleCnt="5"/>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BD37A02-50F7-4DE0-9B75-488E70366C03}" type="pres">
      <dgm:prSet presAssocID="{BBA5A8F3-9463-4184-B92A-E3DA41432A96}" presName="text_4" presStyleLbl="node1" presStyleIdx="3" presStyleCnt="5">
        <dgm:presLayoutVars>
          <dgm:bulletEnabled val="1"/>
        </dgm:presLayoutVars>
      </dgm:prSet>
      <dgm:spPr/>
      <dgm:t>
        <a:bodyPr/>
        <a:lstStyle/>
        <a:p>
          <a:endParaRPr lang="en-US"/>
        </a:p>
      </dgm:t>
    </dgm:pt>
    <dgm:pt modelId="{452A4705-5377-4765-B317-F5441FABCA89}" type="pres">
      <dgm:prSet presAssocID="{BBA5A8F3-9463-4184-B92A-E3DA41432A96}" presName="accent_4" presStyleCnt="0"/>
      <dgm:spPr/>
    </dgm:pt>
    <dgm:pt modelId="{5D9D9E2D-95D9-407F-BDFF-882C89700C5B}" type="pres">
      <dgm:prSet presAssocID="{BBA5A8F3-9463-4184-B92A-E3DA41432A96}" presName="accentRepeatNode" presStyleLbl="solidFgAcc1" presStyleIdx="3" presStyleCnt="5"/>
      <dgm:spPr>
        <a:blipFill rotWithShape="0">
          <a:blip xmlns:r="http://schemas.openxmlformats.org/officeDocument/2006/relationships" r:embed="rId3"/>
          <a:stretch>
            <a:fillRect/>
          </a:stretch>
        </a:blipFill>
      </dgm:spPr>
      <dgm:t>
        <a:bodyPr/>
        <a:lstStyle/>
        <a:p>
          <a:endParaRPr lang="en-US"/>
        </a:p>
      </dgm:t>
    </dgm:pt>
    <dgm:pt modelId="{5FAB97BD-E4AF-4200-91D6-742F7A8CDBCD}" type="pres">
      <dgm:prSet presAssocID="{453C5379-4599-411D-A6C1-47A400992B61}" presName="text_5" presStyleLbl="node1" presStyleIdx="4" presStyleCnt="5">
        <dgm:presLayoutVars>
          <dgm:bulletEnabled val="1"/>
        </dgm:presLayoutVars>
      </dgm:prSet>
      <dgm:spPr/>
      <dgm:t>
        <a:bodyPr/>
        <a:lstStyle/>
        <a:p>
          <a:endParaRPr lang="en-US"/>
        </a:p>
      </dgm:t>
    </dgm:pt>
    <dgm:pt modelId="{BA01D03A-7C2F-4442-B818-97BA75F4C03D}" type="pres">
      <dgm:prSet presAssocID="{453C5379-4599-411D-A6C1-47A400992B61}" presName="accent_5" presStyleCnt="0"/>
      <dgm:spPr/>
    </dgm:pt>
    <dgm:pt modelId="{6634ADCE-0A02-4AB4-A9B3-854E64E6B44C}" type="pres">
      <dgm:prSet presAssocID="{453C5379-4599-411D-A6C1-47A400992B61}" presName="accentRepeatNode" presStyleLbl="solidFgAcc1" presStyleIdx="4" presStyleCnt="5"/>
      <dgm:spPr>
        <a:blipFill rotWithShape="0">
          <a:blip xmlns:r="http://schemas.openxmlformats.org/officeDocument/2006/relationships" r:embed="rId4"/>
          <a:stretch>
            <a:fillRect/>
          </a:stretch>
        </a:blipFill>
      </dgm:spPr>
      <dgm:t>
        <a:bodyPr/>
        <a:lstStyle/>
        <a:p>
          <a:endParaRPr lang="en-US"/>
        </a:p>
      </dgm:t>
    </dgm:pt>
  </dgm:ptLst>
  <dgm:cxnLst>
    <dgm:cxn modelId="{58DE4D8E-7656-4A45-B579-7914E2CD7FEE}" type="presOf" srcId="{226E5F46-5564-4EFB-8557-BABEA38B314E}" destId="{D30C084E-53F2-4158-93CB-A4A1C79FE4D0}" srcOrd="0" destOrd="0" presId="urn:microsoft.com/office/officeart/2008/layout/VerticalCurvedList"/>
    <dgm:cxn modelId="{57FE1242-AB36-4D61-B3CE-FB05751F23E2}" type="presOf" srcId="{453C5379-4599-411D-A6C1-47A400992B61}" destId="{5FAB97BD-E4AF-4200-91D6-742F7A8CDBCD}" srcOrd="0" destOrd="0" presId="urn:microsoft.com/office/officeart/2008/layout/VerticalCurvedList"/>
    <dgm:cxn modelId="{23464797-EC3E-44F9-ACCD-8DBB2526C3ED}" srcId="{226E5F46-5564-4EFB-8557-BABEA38B314E}" destId="{453C5379-4599-411D-A6C1-47A400992B61}" srcOrd="4" destOrd="0" parTransId="{B8C7522C-A469-4F2C-B39A-B60CC4F58F6D}" sibTransId="{F66869E5-BA7B-422E-8163-01BAA2C222AD}"/>
    <dgm:cxn modelId="{3D07CA66-2E3D-42DD-9A29-7CE385DA6ED0}" type="presOf" srcId="{D895696D-0400-46E2-A052-2BB0A357775B}" destId="{B59F3E2C-F07A-4FDF-BBDA-7E856E25700A}" srcOrd="0" destOrd="0" presId="urn:microsoft.com/office/officeart/2008/layout/VerticalCurvedList"/>
    <dgm:cxn modelId="{F385601C-EBCF-48BE-8645-5286AF4E8C94}" type="presOf" srcId="{BBA5A8F3-9463-4184-B92A-E3DA41432A96}" destId="{ABD37A02-50F7-4DE0-9B75-488E70366C03}" srcOrd="0" destOrd="0" presId="urn:microsoft.com/office/officeart/2008/layout/VerticalCurvedList"/>
    <dgm:cxn modelId="{560BFF38-4423-47CB-AFBF-100D1AB39576}" srcId="{226E5F46-5564-4EFB-8557-BABEA38B314E}" destId="{D895696D-0400-46E2-A052-2BB0A357775B}" srcOrd="1" destOrd="0" parTransId="{832EE05F-3FD9-471A-816B-436CF8442007}" sibTransId="{998376A9-FAB2-4777-A374-9F3C4AD299A8}"/>
    <dgm:cxn modelId="{00C3F06E-68E1-4470-8186-3B77F384985C}" srcId="{226E5F46-5564-4EFB-8557-BABEA38B314E}" destId="{0EDE38A7-BDAA-4C8E-A274-D7FC02A961D0}" srcOrd="0" destOrd="0" parTransId="{3DDA1B5D-AB46-4019-A7D5-0406D6066E07}" sibTransId="{A2865CA9-5CDD-4750-B820-081FF937FA4C}"/>
    <dgm:cxn modelId="{311A471D-D145-42FD-B878-536E45875D07}" type="presOf" srcId="{0EDE38A7-BDAA-4C8E-A274-D7FC02A961D0}" destId="{E2C6C61C-9D19-46E3-886B-5953E40115D9}" srcOrd="0" destOrd="0" presId="urn:microsoft.com/office/officeart/2008/layout/VerticalCurvedList"/>
    <dgm:cxn modelId="{0BCFB5A7-06B1-4FA1-B3E9-9EB1F87431DE}" type="presOf" srcId="{A2865CA9-5CDD-4750-B820-081FF937FA4C}" destId="{446BF7D1-3DB8-4BFC-AB0B-7AFE790A24FF}" srcOrd="0" destOrd="0" presId="urn:microsoft.com/office/officeart/2008/layout/VerticalCurvedList"/>
    <dgm:cxn modelId="{420A7C53-6F39-4450-97B0-6F3BB925F5B1}" srcId="{226E5F46-5564-4EFB-8557-BABEA38B314E}" destId="{53168261-4084-4AF3-8697-647CF95A564A}" srcOrd="2" destOrd="0" parTransId="{92E57DBB-4684-41B1-8895-9483AAD8C557}" sibTransId="{95C7C209-47F9-4CE8-8C40-F261A7F28375}"/>
    <dgm:cxn modelId="{8AC069C5-E540-426A-B183-D39A458DDD4A}" type="presOf" srcId="{53168261-4084-4AF3-8697-647CF95A564A}" destId="{646247BB-BC56-4679-B1A9-FE0323862BAB}" srcOrd="0" destOrd="0" presId="urn:microsoft.com/office/officeart/2008/layout/VerticalCurvedList"/>
    <dgm:cxn modelId="{C70D40F5-6570-49A6-B157-845D2D12C5AB}" srcId="{226E5F46-5564-4EFB-8557-BABEA38B314E}" destId="{BBA5A8F3-9463-4184-B92A-E3DA41432A96}" srcOrd="3" destOrd="0" parTransId="{49D3DAE2-948F-46CD-A48D-3435B6CA5647}" sibTransId="{A74B16BA-461A-4C7D-BC3D-AAF8564D297A}"/>
    <dgm:cxn modelId="{77EDC43E-AFD8-4251-BAE1-989EA101FA81}" type="presParOf" srcId="{D30C084E-53F2-4158-93CB-A4A1C79FE4D0}" destId="{1D38547A-19B5-4C3D-8814-44691697CF51}" srcOrd="0" destOrd="0" presId="urn:microsoft.com/office/officeart/2008/layout/VerticalCurvedList"/>
    <dgm:cxn modelId="{F9A0DECE-CE62-4878-9823-194D4E9C135B}" type="presParOf" srcId="{1D38547A-19B5-4C3D-8814-44691697CF51}" destId="{EB273D5A-08E4-4D1A-88E3-8CBF13A520EB}" srcOrd="0" destOrd="0" presId="urn:microsoft.com/office/officeart/2008/layout/VerticalCurvedList"/>
    <dgm:cxn modelId="{5F2F8992-BF5C-4460-B652-48E424D60C1F}" type="presParOf" srcId="{EB273D5A-08E4-4D1A-88E3-8CBF13A520EB}" destId="{AE34D4CC-9D83-4FB8-B4A3-2AF711A417DA}" srcOrd="0" destOrd="0" presId="urn:microsoft.com/office/officeart/2008/layout/VerticalCurvedList"/>
    <dgm:cxn modelId="{E8E65E0A-EDF3-4DEE-9C62-427EEAC4000B}" type="presParOf" srcId="{EB273D5A-08E4-4D1A-88E3-8CBF13A520EB}" destId="{446BF7D1-3DB8-4BFC-AB0B-7AFE790A24FF}" srcOrd="1" destOrd="0" presId="urn:microsoft.com/office/officeart/2008/layout/VerticalCurvedList"/>
    <dgm:cxn modelId="{80884EEE-8EAB-46B7-9962-18275FD1D2CA}" type="presParOf" srcId="{EB273D5A-08E4-4D1A-88E3-8CBF13A520EB}" destId="{A44886D1-2152-449D-9900-583A4327C278}" srcOrd="2" destOrd="0" presId="urn:microsoft.com/office/officeart/2008/layout/VerticalCurvedList"/>
    <dgm:cxn modelId="{37C87D5B-9B4F-467D-806C-9CAA371E4D50}" type="presParOf" srcId="{EB273D5A-08E4-4D1A-88E3-8CBF13A520EB}" destId="{23431E41-0E58-420E-94F7-B801DFB46077}" srcOrd="3" destOrd="0" presId="urn:microsoft.com/office/officeart/2008/layout/VerticalCurvedList"/>
    <dgm:cxn modelId="{D1010E33-3B9B-4EF8-A790-AFE7E86A9EE5}" type="presParOf" srcId="{1D38547A-19B5-4C3D-8814-44691697CF51}" destId="{E2C6C61C-9D19-46E3-886B-5953E40115D9}" srcOrd="1" destOrd="0" presId="urn:microsoft.com/office/officeart/2008/layout/VerticalCurvedList"/>
    <dgm:cxn modelId="{FAE11384-FAAF-44F4-908E-78B4D3E62BE0}" type="presParOf" srcId="{1D38547A-19B5-4C3D-8814-44691697CF51}" destId="{57A887DE-749F-41AC-A512-F742C39E6F6A}" srcOrd="2" destOrd="0" presId="urn:microsoft.com/office/officeart/2008/layout/VerticalCurvedList"/>
    <dgm:cxn modelId="{A9C134CD-36DC-440C-B908-785A5DF33384}" type="presParOf" srcId="{57A887DE-749F-41AC-A512-F742C39E6F6A}" destId="{F07E72D2-B906-4D12-A8BE-FCCC09D53461}" srcOrd="0" destOrd="0" presId="urn:microsoft.com/office/officeart/2008/layout/VerticalCurvedList"/>
    <dgm:cxn modelId="{0716099E-47BA-4822-AE1F-33ED7158D285}" type="presParOf" srcId="{1D38547A-19B5-4C3D-8814-44691697CF51}" destId="{B59F3E2C-F07A-4FDF-BBDA-7E856E25700A}" srcOrd="3" destOrd="0" presId="urn:microsoft.com/office/officeart/2008/layout/VerticalCurvedList"/>
    <dgm:cxn modelId="{3718EA99-BBA6-42B2-9040-1FF9E0C5CAD4}" type="presParOf" srcId="{1D38547A-19B5-4C3D-8814-44691697CF51}" destId="{3851CC85-4E34-4573-80E4-513ED50E751D}" srcOrd="4" destOrd="0" presId="urn:microsoft.com/office/officeart/2008/layout/VerticalCurvedList"/>
    <dgm:cxn modelId="{43FA58E1-5A34-47FE-AB04-7B50E0095048}" type="presParOf" srcId="{3851CC85-4E34-4573-80E4-513ED50E751D}" destId="{634A2821-F2D5-486E-979E-DF7D78D785E3}" srcOrd="0" destOrd="0" presId="urn:microsoft.com/office/officeart/2008/layout/VerticalCurvedList"/>
    <dgm:cxn modelId="{D058D68D-DC3B-460F-A669-767C5C5C6501}" type="presParOf" srcId="{1D38547A-19B5-4C3D-8814-44691697CF51}" destId="{646247BB-BC56-4679-B1A9-FE0323862BAB}" srcOrd="5" destOrd="0" presId="urn:microsoft.com/office/officeart/2008/layout/VerticalCurvedList"/>
    <dgm:cxn modelId="{6163841D-B203-4ADB-AD55-5F8E020DE9CC}" type="presParOf" srcId="{1D38547A-19B5-4C3D-8814-44691697CF51}" destId="{FC007671-FBE0-42BB-9C28-3A2A2328D9CE}" srcOrd="6" destOrd="0" presId="urn:microsoft.com/office/officeart/2008/layout/VerticalCurvedList"/>
    <dgm:cxn modelId="{5EB0B99A-55BF-4155-A63C-D37A7B96983E}" type="presParOf" srcId="{FC007671-FBE0-42BB-9C28-3A2A2328D9CE}" destId="{9531A459-C7B4-4965-B60F-76EA716DC50B}" srcOrd="0" destOrd="0" presId="urn:microsoft.com/office/officeart/2008/layout/VerticalCurvedList"/>
    <dgm:cxn modelId="{714C14DA-AED3-41EE-BC61-DA60BEF05E67}" type="presParOf" srcId="{1D38547A-19B5-4C3D-8814-44691697CF51}" destId="{ABD37A02-50F7-4DE0-9B75-488E70366C03}" srcOrd="7" destOrd="0" presId="urn:microsoft.com/office/officeart/2008/layout/VerticalCurvedList"/>
    <dgm:cxn modelId="{81965E68-8266-4797-87F7-977ADC47CA50}" type="presParOf" srcId="{1D38547A-19B5-4C3D-8814-44691697CF51}" destId="{452A4705-5377-4765-B317-F5441FABCA89}" srcOrd="8" destOrd="0" presId="urn:microsoft.com/office/officeart/2008/layout/VerticalCurvedList"/>
    <dgm:cxn modelId="{5AEC54F6-FC7F-4F6F-B1C9-97349A93BE5D}" type="presParOf" srcId="{452A4705-5377-4765-B317-F5441FABCA89}" destId="{5D9D9E2D-95D9-407F-BDFF-882C89700C5B}" srcOrd="0" destOrd="0" presId="urn:microsoft.com/office/officeart/2008/layout/VerticalCurvedList"/>
    <dgm:cxn modelId="{2F61EEB9-4AB9-4F1E-A24A-4F0CA697D8DA}" type="presParOf" srcId="{1D38547A-19B5-4C3D-8814-44691697CF51}" destId="{5FAB97BD-E4AF-4200-91D6-742F7A8CDBCD}" srcOrd="9" destOrd="0" presId="urn:microsoft.com/office/officeart/2008/layout/VerticalCurvedList"/>
    <dgm:cxn modelId="{E1FE5F55-0459-492F-A78D-B5B8DC124F99}" type="presParOf" srcId="{1D38547A-19B5-4C3D-8814-44691697CF51}" destId="{BA01D03A-7C2F-4442-B818-97BA75F4C03D}" srcOrd="10" destOrd="0" presId="urn:microsoft.com/office/officeart/2008/layout/VerticalCurvedList"/>
    <dgm:cxn modelId="{7005347B-57A4-48EC-8BC7-18D6D7ADD19D}" type="presParOf" srcId="{BA01D03A-7C2F-4442-B818-97BA75F4C03D}" destId="{6634ADCE-0A02-4AB4-A9B3-854E64E6B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6E5F46-5564-4EFB-8557-BABEA38B314E}"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0EDE38A7-BDAA-4C8E-A274-D7FC02A961D0}">
      <dgm:prSet phldrT="[Text]"/>
      <dgm:spPr>
        <a:noFill/>
        <a:ln>
          <a:solidFill>
            <a:schemeClr val="accent1"/>
          </a:solidFill>
        </a:ln>
      </dgm:spPr>
      <dgm:t>
        <a:bodyPr/>
        <a:lstStyle/>
        <a:p>
          <a:r>
            <a:rPr lang="en-US" dirty="0" smtClean="0">
              <a:solidFill>
                <a:schemeClr val="tx1"/>
              </a:solidFill>
            </a:rPr>
            <a:t>About MCMC</a:t>
          </a:r>
          <a:endParaRPr lang="en-US" dirty="0">
            <a:solidFill>
              <a:schemeClr val="tx1"/>
            </a:solidFill>
          </a:endParaRPr>
        </a:p>
      </dgm:t>
    </dgm:pt>
    <dgm:pt modelId="{3DDA1B5D-AB46-4019-A7D5-0406D6066E07}" type="parTrans" cxnId="{00C3F06E-68E1-4470-8186-3B77F384985C}">
      <dgm:prSet/>
      <dgm:spPr/>
      <dgm:t>
        <a:bodyPr/>
        <a:lstStyle/>
        <a:p>
          <a:endParaRPr lang="en-US"/>
        </a:p>
      </dgm:t>
    </dgm:pt>
    <dgm:pt modelId="{A2865CA9-5CDD-4750-B820-081FF937FA4C}" type="sibTrans" cxnId="{00C3F06E-68E1-4470-8186-3B77F384985C}">
      <dgm:prSet/>
      <dgm:spPr/>
      <dgm:t>
        <a:bodyPr/>
        <a:lstStyle/>
        <a:p>
          <a:endParaRPr lang="en-US"/>
        </a:p>
      </dgm:t>
    </dgm:pt>
    <dgm:pt modelId="{D895696D-0400-46E2-A052-2BB0A357775B}">
      <dgm:prSet phldrT="[Text]"/>
      <dgm:spPr/>
      <dgm:t>
        <a:bodyPr/>
        <a:lstStyle/>
        <a:p>
          <a:r>
            <a:rPr lang="en-US" dirty="0" smtClean="0"/>
            <a:t>About EMF</a:t>
          </a:r>
          <a:endParaRPr lang="en-US" dirty="0"/>
        </a:p>
      </dgm:t>
    </dgm:pt>
    <dgm:pt modelId="{832EE05F-3FD9-471A-816B-436CF8442007}" type="parTrans" cxnId="{560BFF38-4423-47CB-AFBF-100D1AB39576}">
      <dgm:prSet/>
      <dgm:spPr/>
      <dgm:t>
        <a:bodyPr/>
        <a:lstStyle/>
        <a:p>
          <a:endParaRPr lang="en-US"/>
        </a:p>
      </dgm:t>
    </dgm:pt>
    <dgm:pt modelId="{998376A9-FAB2-4777-A374-9F3C4AD299A8}" type="sibTrans" cxnId="{560BFF38-4423-47CB-AFBF-100D1AB39576}">
      <dgm:prSet/>
      <dgm:spPr/>
      <dgm:t>
        <a:bodyPr/>
        <a:lstStyle/>
        <a:p>
          <a:endParaRPr lang="en-US"/>
        </a:p>
      </dgm:t>
    </dgm:pt>
    <dgm:pt modelId="{53168261-4084-4AF3-8697-647CF95A564A}">
      <dgm:prSet phldrT="[Text]"/>
      <dgm:spPr/>
      <dgm:t>
        <a:bodyPr/>
        <a:lstStyle/>
        <a:p>
          <a:r>
            <a:rPr lang="en-US" dirty="0" smtClean="0"/>
            <a:t>EMF Regulatory Instrument</a:t>
          </a:r>
          <a:endParaRPr lang="en-US" dirty="0"/>
        </a:p>
      </dgm:t>
    </dgm:pt>
    <dgm:pt modelId="{92E57DBB-4684-41B1-8895-9483AAD8C557}" type="parTrans" cxnId="{420A7C53-6F39-4450-97B0-6F3BB925F5B1}">
      <dgm:prSet/>
      <dgm:spPr/>
      <dgm:t>
        <a:bodyPr/>
        <a:lstStyle/>
        <a:p>
          <a:endParaRPr lang="en-US"/>
        </a:p>
      </dgm:t>
    </dgm:pt>
    <dgm:pt modelId="{95C7C209-47F9-4CE8-8C40-F261A7F28375}" type="sibTrans" cxnId="{420A7C53-6F39-4450-97B0-6F3BB925F5B1}">
      <dgm:prSet/>
      <dgm:spPr/>
      <dgm:t>
        <a:bodyPr/>
        <a:lstStyle/>
        <a:p>
          <a:endParaRPr lang="en-US"/>
        </a:p>
      </dgm:t>
    </dgm:pt>
    <dgm:pt modelId="{BBA5A8F3-9463-4184-B92A-E3DA41432A96}">
      <dgm:prSet phldrT="[Text]"/>
      <dgm:spPr>
        <a:noFill/>
        <a:ln>
          <a:solidFill>
            <a:schemeClr val="accent1"/>
          </a:solidFill>
        </a:ln>
      </dgm:spPr>
      <dgm:t>
        <a:bodyPr/>
        <a:lstStyle/>
        <a:p>
          <a:r>
            <a:rPr lang="en-US" dirty="0" smtClean="0">
              <a:solidFill>
                <a:schemeClr val="tx1"/>
              </a:solidFill>
            </a:rPr>
            <a:t>EMF Advocacy Programs</a:t>
          </a:r>
          <a:endParaRPr lang="en-US" dirty="0">
            <a:solidFill>
              <a:schemeClr val="tx1"/>
            </a:solidFill>
          </a:endParaRPr>
        </a:p>
      </dgm:t>
    </dgm:pt>
    <dgm:pt modelId="{49D3DAE2-948F-46CD-A48D-3435B6CA5647}" type="parTrans" cxnId="{C70D40F5-6570-49A6-B157-845D2D12C5AB}">
      <dgm:prSet/>
      <dgm:spPr/>
      <dgm:t>
        <a:bodyPr/>
        <a:lstStyle/>
        <a:p>
          <a:endParaRPr lang="en-US"/>
        </a:p>
      </dgm:t>
    </dgm:pt>
    <dgm:pt modelId="{A74B16BA-461A-4C7D-BC3D-AAF8564D297A}" type="sibTrans" cxnId="{C70D40F5-6570-49A6-B157-845D2D12C5AB}">
      <dgm:prSet/>
      <dgm:spPr/>
      <dgm:t>
        <a:bodyPr/>
        <a:lstStyle/>
        <a:p>
          <a:endParaRPr lang="en-US"/>
        </a:p>
      </dgm:t>
    </dgm:pt>
    <dgm:pt modelId="{453C5379-4599-411D-A6C1-47A400992B61}">
      <dgm:prSet phldrT="[Text]"/>
      <dgm:spPr>
        <a:solidFill>
          <a:schemeClr val="accent2">
            <a:lumMod val="75000"/>
          </a:schemeClr>
        </a:solidFill>
        <a:ln>
          <a:solidFill>
            <a:schemeClr val="accent2">
              <a:lumMod val="75000"/>
            </a:schemeClr>
          </a:solidFill>
        </a:ln>
      </dgm:spPr>
      <dgm:t>
        <a:bodyPr/>
        <a:lstStyle/>
        <a:p>
          <a:r>
            <a:rPr lang="en-US" dirty="0" smtClean="0">
              <a:solidFill>
                <a:schemeClr val="bg1"/>
              </a:solidFill>
            </a:rPr>
            <a:t>Research Collaborations</a:t>
          </a:r>
          <a:endParaRPr lang="en-US" dirty="0">
            <a:solidFill>
              <a:schemeClr val="bg1"/>
            </a:solidFill>
          </a:endParaRPr>
        </a:p>
      </dgm:t>
    </dgm:pt>
    <dgm:pt modelId="{B8C7522C-A469-4F2C-B39A-B60CC4F58F6D}" type="parTrans" cxnId="{23464797-EC3E-44F9-ACCD-8DBB2526C3ED}">
      <dgm:prSet/>
      <dgm:spPr/>
      <dgm:t>
        <a:bodyPr/>
        <a:lstStyle/>
        <a:p>
          <a:endParaRPr lang="en-US"/>
        </a:p>
      </dgm:t>
    </dgm:pt>
    <dgm:pt modelId="{F66869E5-BA7B-422E-8163-01BAA2C222AD}" type="sibTrans" cxnId="{23464797-EC3E-44F9-ACCD-8DBB2526C3ED}">
      <dgm:prSet/>
      <dgm:spPr/>
      <dgm:t>
        <a:bodyPr/>
        <a:lstStyle/>
        <a:p>
          <a:endParaRPr lang="en-US"/>
        </a:p>
      </dgm:t>
    </dgm:pt>
    <dgm:pt modelId="{D30C084E-53F2-4158-93CB-A4A1C79FE4D0}" type="pres">
      <dgm:prSet presAssocID="{226E5F46-5564-4EFB-8557-BABEA38B314E}" presName="Name0" presStyleCnt="0">
        <dgm:presLayoutVars>
          <dgm:chMax val="7"/>
          <dgm:chPref val="7"/>
          <dgm:dir/>
        </dgm:presLayoutVars>
      </dgm:prSet>
      <dgm:spPr/>
      <dgm:t>
        <a:bodyPr/>
        <a:lstStyle/>
        <a:p>
          <a:endParaRPr lang="en-US"/>
        </a:p>
      </dgm:t>
    </dgm:pt>
    <dgm:pt modelId="{1D38547A-19B5-4C3D-8814-44691697CF51}" type="pres">
      <dgm:prSet presAssocID="{226E5F46-5564-4EFB-8557-BABEA38B314E}" presName="Name1" presStyleCnt="0"/>
      <dgm:spPr/>
    </dgm:pt>
    <dgm:pt modelId="{EB273D5A-08E4-4D1A-88E3-8CBF13A520EB}" type="pres">
      <dgm:prSet presAssocID="{226E5F46-5564-4EFB-8557-BABEA38B314E}" presName="cycle" presStyleCnt="0"/>
      <dgm:spPr/>
    </dgm:pt>
    <dgm:pt modelId="{AE34D4CC-9D83-4FB8-B4A3-2AF711A417DA}" type="pres">
      <dgm:prSet presAssocID="{226E5F46-5564-4EFB-8557-BABEA38B314E}" presName="srcNode" presStyleLbl="node1" presStyleIdx="0" presStyleCnt="5"/>
      <dgm:spPr/>
    </dgm:pt>
    <dgm:pt modelId="{446BF7D1-3DB8-4BFC-AB0B-7AFE790A24FF}" type="pres">
      <dgm:prSet presAssocID="{226E5F46-5564-4EFB-8557-BABEA38B314E}" presName="conn" presStyleLbl="parChTrans1D2" presStyleIdx="0" presStyleCnt="1"/>
      <dgm:spPr/>
      <dgm:t>
        <a:bodyPr/>
        <a:lstStyle/>
        <a:p>
          <a:endParaRPr lang="en-US"/>
        </a:p>
      </dgm:t>
    </dgm:pt>
    <dgm:pt modelId="{A44886D1-2152-449D-9900-583A4327C278}" type="pres">
      <dgm:prSet presAssocID="{226E5F46-5564-4EFB-8557-BABEA38B314E}" presName="extraNode" presStyleLbl="node1" presStyleIdx="0" presStyleCnt="5"/>
      <dgm:spPr/>
    </dgm:pt>
    <dgm:pt modelId="{23431E41-0E58-420E-94F7-B801DFB46077}" type="pres">
      <dgm:prSet presAssocID="{226E5F46-5564-4EFB-8557-BABEA38B314E}" presName="dstNode" presStyleLbl="node1" presStyleIdx="0" presStyleCnt="5"/>
      <dgm:spPr/>
    </dgm:pt>
    <dgm:pt modelId="{E2C6C61C-9D19-46E3-886B-5953E40115D9}" type="pres">
      <dgm:prSet presAssocID="{0EDE38A7-BDAA-4C8E-A274-D7FC02A961D0}" presName="text_1" presStyleLbl="node1" presStyleIdx="0" presStyleCnt="5">
        <dgm:presLayoutVars>
          <dgm:bulletEnabled val="1"/>
        </dgm:presLayoutVars>
      </dgm:prSet>
      <dgm:spPr/>
      <dgm:t>
        <a:bodyPr/>
        <a:lstStyle/>
        <a:p>
          <a:endParaRPr lang="en-US"/>
        </a:p>
      </dgm:t>
    </dgm:pt>
    <dgm:pt modelId="{57A887DE-749F-41AC-A512-F742C39E6F6A}" type="pres">
      <dgm:prSet presAssocID="{0EDE38A7-BDAA-4C8E-A274-D7FC02A961D0}" presName="accent_1" presStyleCnt="0"/>
      <dgm:spPr/>
    </dgm:pt>
    <dgm:pt modelId="{F07E72D2-B906-4D12-A8BE-FCCC09D53461}" type="pres">
      <dgm:prSet presAssocID="{0EDE38A7-BDAA-4C8E-A274-D7FC02A961D0}" presName="accentRepeatNode" presStyleLbl="solidFgAcc1" presStyleIdx="0" presStyleCnt="5"/>
      <dgm:spPr/>
    </dgm:pt>
    <dgm:pt modelId="{B59F3E2C-F07A-4FDF-BBDA-7E856E25700A}" type="pres">
      <dgm:prSet presAssocID="{D895696D-0400-46E2-A052-2BB0A357775B}" presName="text_2" presStyleLbl="node1" presStyleIdx="1" presStyleCnt="5">
        <dgm:presLayoutVars>
          <dgm:bulletEnabled val="1"/>
        </dgm:presLayoutVars>
      </dgm:prSet>
      <dgm:spPr/>
      <dgm:t>
        <a:bodyPr/>
        <a:lstStyle/>
        <a:p>
          <a:endParaRPr lang="en-US"/>
        </a:p>
      </dgm:t>
    </dgm:pt>
    <dgm:pt modelId="{3851CC85-4E34-4573-80E4-513ED50E751D}" type="pres">
      <dgm:prSet presAssocID="{D895696D-0400-46E2-A052-2BB0A357775B}" presName="accent_2" presStyleCnt="0"/>
      <dgm:spPr/>
    </dgm:pt>
    <dgm:pt modelId="{634A2821-F2D5-486E-979E-DF7D78D785E3}" type="pres">
      <dgm:prSet presAssocID="{D895696D-0400-46E2-A052-2BB0A357775B}" presName="accentRepeatNode" presStyleLbl="solidFgAcc1" presStyleIdx="1" presStyleCnt="5"/>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46247BB-BC56-4679-B1A9-FE0323862BAB}" type="pres">
      <dgm:prSet presAssocID="{53168261-4084-4AF3-8697-647CF95A564A}" presName="text_3" presStyleLbl="node1" presStyleIdx="2" presStyleCnt="5">
        <dgm:presLayoutVars>
          <dgm:bulletEnabled val="1"/>
        </dgm:presLayoutVars>
      </dgm:prSet>
      <dgm:spPr/>
      <dgm:t>
        <a:bodyPr/>
        <a:lstStyle/>
        <a:p>
          <a:endParaRPr lang="en-US"/>
        </a:p>
      </dgm:t>
    </dgm:pt>
    <dgm:pt modelId="{FC007671-FBE0-42BB-9C28-3A2A2328D9CE}" type="pres">
      <dgm:prSet presAssocID="{53168261-4084-4AF3-8697-647CF95A564A}" presName="accent_3" presStyleCnt="0"/>
      <dgm:spPr/>
    </dgm:pt>
    <dgm:pt modelId="{9531A459-C7B4-4965-B60F-76EA716DC50B}" type="pres">
      <dgm:prSet presAssocID="{53168261-4084-4AF3-8697-647CF95A564A}" presName="accentRepeatNode" presStyleLbl="solidFgAcc1" presStyleIdx="2" presStyleCnt="5"/>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BD37A02-50F7-4DE0-9B75-488E70366C03}" type="pres">
      <dgm:prSet presAssocID="{BBA5A8F3-9463-4184-B92A-E3DA41432A96}" presName="text_4" presStyleLbl="node1" presStyleIdx="3" presStyleCnt="5">
        <dgm:presLayoutVars>
          <dgm:bulletEnabled val="1"/>
        </dgm:presLayoutVars>
      </dgm:prSet>
      <dgm:spPr/>
      <dgm:t>
        <a:bodyPr/>
        <a:lstStyle/>
        <a:p>
          <a:endParaRPr lang="en-US"/>
        </a:p>
      </dgm:t>
    </dgm:pt>
    <dgm:pt modelId="{452A4705-5377-4765-B317-F5441FABCA89}" type="pres">
      <dgm:prSet presAssocID="{BBA5A8F3-9463-4184-B92A-E3DA41432A96}" presName="accent_4" presStyleCnt="0"/>
      <dgm:spPr/>
    </dgm:pt>
    <dgm:pt modelId="{5D9D9E2D-95D9-407F-BDFF-882C89700C5B}" type="pres">
      <dgm:prSet presAssocID="{BBA5A8F3-9463-4184-B92A-E3DA41432A96}" presName="accentRepeatNode" presStyleLbl="solidFgAcc1" presStyleIdx="3" presStyleCnt="5"/>
      <dgm:spPr>
        <a:blipFill rotWithShape="0">
          <a:blip xmlns:r="http://schemas.openxmlformats.org/officeDocument/2006/relationships" r:embed="rId3"/>
          <a:stretch>
            <a:fillRect/>
          </a:stretch>
        </a:blipFill>
      </dgm:spPr>
      <dgm:t>
        <a:bodyPr/>
        <a:lstStyle/>
        <a:p>
          <a:endParaRPr lang="en-US"/>
        </a:p>
      </dgm:t>
    </dgm:pt>
    <dgm:pt modelId="{5FAB97BD-E4AF-4200-91D6-742F7A8CDBCD}" type="pres">
      <dgm:prSet presAssocID="{453C5379-4599-411D-A6C1-47A400992B61}" presName="text_5" presStyleLbl="node1" presStyleIdx="4" presStyleCnt="5">
        <dgm:presLayoutVars>
          <dgm:bulletEnabled val="1"/>
        </dgm:presLayoutVars>
      </dgm:prSet>
      <dgm:spPr/>
      <dgm:t>
        <a:bodyPr/>
        <a:lstStyle/>
        <a:p>
          <a:endParaRPr lang="en-US"/>
        </a:p>
      </dgm:t>
    </dgm:pt>
    <dgm:pt modelId="{BA01D03A-7C2F-4442-B818-97BA75F4C03D}" type="pres">
      <dgm:prSet presAssocID="{453C5379-4599-411D-A6C1-47A400992B61}" presName="accent_5" presStyleCnt="0"/>
      <dgm:spPr/>
    </dgm:pt>
    <dgm:pt modelId="{6634ADCE-0A02-4AB4-A9B3-854E64E6B44C}" type="pres">
      <dgm:prSet presAssocID="{453C5379-4599-411D-A6C1-47A400992B61}" presName="accentRepeatNode" presStyleLbl="solidFgAcc1" presStyleIdx="4" presStyleCnt="5"/>
      <dgm:spPr>
        <a:blipFill rotWithShape="0">
          <a:blip xmlns:r="http://schemas.openxmlformats.org/officeDocument/2006/relationships" r:embed="rId4"/>
          <a:stretch>
            <a:fillRect/>
          </a:stretch>
        </a:blipFill>
      </dgm:spPr>
      <dgm:t>
        <a:bodyPr/>
        <a:lstStyle/>
        <a:p>
          <a:endParaRPr lang="en-US"/>
        </a:p>
      </dgm:t>
    </dgm:pt>
  </dgm:ptLst>
  <dgm:cxnLst>
    <dgm:cxn modelId="{23464797-EC3E-44F9-ACCD-8DBB2526C3ED}" srcId="{226E5F46-5564-4EFB-8557-BABEA38B314E}" destId="{453C5379-4599-411D-A6C1-47A400992B61}" srcOrd="4" destOrd="0" parTransId="{B8C7522C-A469-4F2C-B39A-B60CC4F58F6D}" sibTransId="{F66869E5-BA7B-422E-8163-01BAA2C222AD}"/>
    <dgm:cxn modelId="{756C195D-4973-4125-9847-0399EA47A883}" type="presOf" srcId="{A2865CA9-5CDD-4750-B820-081FF937FA4C}" destId="{446BF7D1-3DB8-4BFC-AB0B-7AFE790A24FF}" srcOrd="0" destOrd="0" presId="urn:microsoft.com/office/officeart/2008/layout/VerticalCurvedList"/>
    <dgm:cxn modelId="{560BFF38-4423-47CB-AFBF-100D1AB39576}" srcId="{226E5F46-5564-4EFB-8557-BABEA38B314E}" destId="{D895696D-0400-46E2-A052-2BB0A357775B}" srcOrd="1" destOrd="0" parTransId="{832EE05F-3FD9-471A-816B-436CF8442007}" sibTransId="{998376A9-FAB2-4777-A374-9F3C4AD299A8}"/>
    <dgm:cxn modelId="{40788467-9E65-4CC3-974C-1B30BD3160EE}" type="presOf" srcId="{453C5379-4599-411D-A6C1-47A400992B61}" destId="{5FAB97BD-E4AF-4200-91D6-742F7A8CDBCD}" srcOrd="0" destOrd="0" presId="urn:microsoft.com/office/officeart/2008/layout/VerticalCurvedList"/>
    <dgm:cxn modelId="{F573E7B3-DDA7-4E87-9B5D-1390A124FAAE}" type="presOf" srcId="{0EDE38A7-BDAA-4C8E-A274-D7FC02A961D0}" destId="{E2C6C61C-9D19-46E3-886B-5953E40115D9}" srcOrd="0" destOrd="0" presId="urn:microsoft.com/office/officeart/2008/layout/VerticalCurvedList"/>
    <dgm:cxn modelId="{00C3F06E-68E1-4470-8186-3B77F384985C}" srcId="{226E5F46-5564-4EFB-8557-BABEA38B314E}" destId="{0EDE38A7-BDAA-4C8E-A274-D7FC02A961D0}" srcOrd="0" destOrd="0" parTransId="{3DDA1B5D-AB46-4019-A7D5-0406D6066E07}" sibTransId="{A2865CA9-5CDD-4750-B820-081FF937FA4C}"/>
    <dgm:cxn modelId="{BCA9592B-681B-43D3-81DB-6A0F77B58755}" type="presOf" srcId="{BBA5A8F3-9463-4184-B92A-E3DA41432A96}" destId="{ABD37A02-50F7-4DE0-9B75-488E70366C03}" srcOrd="0" destOrd="0" presId="urn:microsoft.com/office/officeart/2008/layout/VerticalCurvedList"/>
    <dgm:cxn modelId="{A092A51B-D4FA-4DB1-BE3B-AD1786EF1BAF}" type="presOf" srcId="{226E5F46-5564-4EFB-8557-BABEA38B314E}" destId="{D30C084E-53F2-4158-93CB-A4A1C79FE4D0}" srcOrd="0" destOrd="0" presId="urn:microsoft.com/office/officeart/2008/layout/VerticalCurvedList"/>
    <dgm:cxn modelId="{420A7C53-6F39-4450-97B0-6F3BB925F5B1}" srcId="{226E5F46-5564-4EFB-8557-BABEA38B314E}" destId="{53168261-4084-4AF3-8697-647CF95A564A}" srcOrd="2" destOrd="0" parTransId="{92E57DBB-4684-41B1-8895-9483AAD8C557}" sibTransId="{95C7C209-47F9-4CE8-8C40-F261A7F28375}"/>
    <dgm:cxn modelId="{0E44430C-B40B-44C3-8E52-A61C47A89947}" type="presOf" srcId="{53168261-4084-4AF3-8697-647CF95A564A}" destId="{646247BB-BC56-4679-B1A9-FE0323862BAB}" srcOrd="0" destOrd="0" presId="urn:microsoft.com/office/officeart/2008/layout/VerticalCurvedList"/>
    <dgm:cxn modelId="{C70D40F5-6570-49A6-B157-845D2D12C5AB}" srcId="{226E5F46-5564-4EFB-8557-BABEA38B314E}" destId="{BBA5A8F3-9463-4184-B92A-E3DA41432A96}" srcOrd="3" destOrd="0" parTransId="{49D3DAE2-948F-46CD-A48D-3435B6CA5647}" sibTransId="{A74B16BA-461A-4C7D-BC3D-AAF8564D297A}"/>
    <dgm:cxn modelId="{31050956-D633-4F57-ABAD-4BCA48D6966F}" type="presOf" srcId="{D895696D-0400-46E2-A052-2BB0A357775B}" destId="{B59F3E2C-F07A-4FDF-BBDA-7E856E25700A}" srcOrd="0" destOrd="0" presId="urn:microsoft.com/office/officeart/2008/layout/VerticalCurvedList"/>
    <dgm:cxn modelId="{35627EDD-9AF3-44DC-B42E-8113678B1BEF}" type="presParOf" srcId="{D30C084E-53F2-4158-93CB-A4A1C79FE4D0}" destId="{1D38547A-19B5-4C3D-8814-44691697CF51}" srcOrd="0" destOrd="0" presId="urn:microsoft.com/office/officeart/2008/layout/VerticalCurvedList"/>
    <dgm:cxn modelId="{A5C6AB33-48F9-4D51-8D6B-0F55FDA8515A}" type="presParOf" srcId="{1D38547A-19B5-4C3D-8814-44691697CF51}" destId="{EB273D5A-08E4-4D1A-88E3-8CBF13A520EB}" srcOrd="0" destOrd="0" presId="urn:microsoft.com/office/officeart/2008/layout/VerticalCurvedList"/>
    <dgm:cxn modelId="{DBD4F4FA-4E30-4B92-9053-147DCE5A9B46}" type="presParOf" srcId="{EB273D5A-08E4-4D1A-88E3-8CBF13A520EB}" destId="{AE34D4CC-9D83-4FB8-B4A3-2AF711A417DA}" srcOrd="0" destOrd="0" presId="urn:microsoft.com/office/officeart/2008/layout/VerticalCurvedList"/>
    <dgm:cxn modelId="{0B9237CC-981E-4C3C-98A6-AE05D5FE8C68}" type="presParOf" srcId="{EB273D5A-08E4-4D1A-88E3-8CBF13A520EB}" destId="{446BF7D1-3DB8-4BFC-AB0B-7AFE790A24FF}" srcOrd="1" destOrd="0" presId="urn:microsoft.com/office/officeart/2008/layout/VerticalCurvedList"/>
    <dgm:cxn modelId="{6868E202-B97E-4915-BC02-B93006DCF8A3}" type="presParOf" srcId="{EB273D5A-08E4-4D1A-88E3-8CBF13A520EB}" destId="{A44886D1-2152-449D-9900-583A4327C278}" srcOrd="2" destOrd="0" presId="urn:microsoft.com/office/officeart/2008/layout/VerticalCurvedList"/>
    <dgm:cxn modelId="{570E159D-47BB-4A16-85F2-540333E50C79}" type="presParOf" srcId="{EB273D5A-08E4-4D1A-88E3-8CBF13A520EB}" destId="{23431E41-0E58-420E-94F7-B801DFB46077}" srcOrd="3" destOrd="0" presId="urn:microsoft.com/office/officeart/2008/layout/VerticalCurvedList"/>
    <dgm:cxn modelId="{AB666901-9822-44EF-A211-A6D6D40A1712}" type="presParOf" srcId="{1D38547A-19B5-4C3D-8814-44691697CF51}" destId="{E2C6C61C-9D19-46E3-886B-5953E40115D9}" srcOrd="1" destOrd="0" presId="urn:microsoft.com/office/officeart/2008/layout/VerticalCurvedList"/>
    <dgm:cxn modelId="{5B9DF322-9CB9-4DC2-8D82-05EFF817C6F6}" type="presParOf" srcId="{1D38547A-19B5-4C3D-8814-44691697CF51}" destId="{57A887DE-749F-41AC-A512-F742C39E6F6A}" srcOrd="2" destOrd="0" presId="urn:microsoft.com/office/officeart/2008/layout/VerticalCurvedList"/>
    <dgm:cxn modelId="{37E065DA-6E94-4CC6-B053-0218DC766FE2}" type="presParOf" srcId="{57A887DE-749F-41AC-A512-F742C39E6F6A}" destId="{F07E72D2-B906-4D12-A8BE-FCCC09D53461}" srcOrd="0" destOrd="0" presId="urn:microsoft.com/office/officeart/2008/layout/VerticalCurvedList"/>
    <dgm:cxn modelId="{6C797246-40A2-4D58-B82E-A79E14B84408}" type="presParOf" srcId="{1D38547A-19B5-4C3D-8814-44691697CF51}" destId="{B59F3E2C-F07A-4FDF-BBDA-7E856E25700A}" srcOrd="3" destOrd="0" presId="urn:microsoft.com/office/officeart/2008/layout/VerticalCurvedList"/>
    <dgm:cxn modelId="{F97C4E45-6F19-422C-B1B1-7A3609C5D7C3}" type="presParOf" srcId="{1D38547A-19B5-4C3D-8814-44691697CF51}" destId="{3851CC85-4E34-4573-80E4-513ED50E751D}" srcOrd="4" destOrd="0" presId="urn:microsoft.com/office/officeart/2008/layout/VerticalCurvedList"/>
    <dgm:cxn modelId="{C799C353-EA9D-44E0-BAA1-66E6B122464B}" type="presParOf" srcId="{3851CC85-4E34-4573-80E4-513ED50E751D}" destId="{634A2821-F2D5-486E-979E-DF7D78D785E3}" srcOrd="0" destOrd="0" presId="urn:microsoft.com/office/officeart/2008/layout/VerticalCurvedList"/>
    <dgm:cxn modelId="{F9541122-B374-4ED2-B7CF-91E0856E7E38}" type="presParOf" srcId="{1D38547A-19B5-4C3D-8814-44691697CF51}" destId="{646247BB-BC56-4679-B1A9-FE0323862BAB}" srcOrd="5" destOrd="0" presId="urn:microsoft.com/office/officeart/2008/layout/VerticalCurvedList"/>
    <dgm:cxn modelId="{1A2457DF-EF0D-4704-B039-7C9F52BABF43}" type="presParOf" srcId="{1D38547A-19B5-4C3D-8814-44691697CF51}" destId="{FC007671-FBE0-42BB-9C28-3A2A2328D9CE}" srcOrd="6" destOrd="0" presId="urn:microsoft.com/office/officeart/2008/layout/VerticalCurvedList"/>
    <dgm:cxn modelId="{0D8C41A4-3B84-4AB2-994A-FD6E83E314B9}" type="presParOf" srcId="{FC007671-FBE0-42BB-9C28-3A2A2328D9CE}" destId="{9531A459-C7B4-4965-B60F-76EA716DC50B}" srcOrd="0" destOrd="0" presId="urn:microsoft.com/office/officeart/2008/layout/VerticalCurvedList"/>
    <dgm:cxn modelId="{4F0A1AB4-1282-46A6-8B72-326380EA53FC}" type="presParOf" srcId="{1D38547A-19B5-4C3D-8814-44691697CF51}" destId="{ABD37A02-50F7-4DE0-9B75-488E70366C03}" srcOrd="7" destOrd="0" presId="urn:microsoft.com/office/officeart/2008/layout/VerticalCurvedList"/>
    <dgm:cxn modelId="{ABCA201B-BB3A-4B13-A863-B8EE5F5E651D}" type="presParOf" srcId="{1D38547A-19B5-4C3D-8814-44691697CF51}" destId="{452A4705-5377-4765-B317-F5441FABCA89}" srcOrd="8" destOrd="0" presId="urn:microsoft.com/office/officeart/2008/layout/VerticalCurvedList"/>
    <dgm:cxn modelId="{2DACD8A4-7A80-4A24-A636-D5580F98C113}" type="presParOf" srcId="{452A4705-5377-4765-B317-F5441FABCA89}" destId="{5D9D9E2D-95D9-407F-BDFF-882C89700C5B}" srcOrd="0" destOrd="0" presId="urn:microsoft.com/office/officeart/2008/layout/VerticalCurvedList"/>
    <dgm:cxn modelId="{1C2CB785-76EB-4BAE-8B34-BC853F368BF3}" type="presParOf" srcId="{1D38547A-19B5-4C3D-8814-44691697CF51}" destId="{5FAB97BD-E4AF-4200-91D6-742F7A8CDBCD}" srcOrd="9" destOrd="0" presId="urn:microsoft.com/office/officeart/2008/layout/VerticalCurvedList"/>
    <dgm:cxn modelId="{7EDCAFA6-C285-478A-8212-A0B59D42343D}" type="presParOf" srcId="{1D38547A-19B5-4C3D-8814-44691697CF51}" destId="{BA01D03A-7C2F-4442-B818-97BA75F4C03D}" srcOrd="10" destOrd="0" presId="urn:microsoft.com/office/officeart/2008/layout/VerticalCurvedList"/>
    <dgm:cxn modelId="{97485888-BAA4-47D6-B2EB-787BBC3AC0B2}" type="presParOf" srcId="{BA01D03A-7C2F-4442-B818-97BA75F4C03D}" destId="{6634ADCE-0A02-4AB4-A9B3-854E64E6B4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F7D1-3DB8-4BFC-AB0B-7AFE790A24FF}">
      <dsp:nvSpPr>
        <dsp:cNvPr id="0" name=""/>
        <dsp:cNvSpPr/>
      </dsp:nvSpPr>
      <dsp:spPr>
        <a:xfrm>
          <a:off x="-5463632" y="-836564"/>
          <a:ext cx="6505478" cy="650547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6C61C-9D19-46E3-886B-5953E40115D9}">
      <dsp:nvSpPr>
        <dsp:cNvPr id="0" name=""/>
        <dsp:cNvSpPr/>
      </dsp:nvSpPr>
      <dsp:spPr>
        <a:xfrm>
          <a:off x="455538" y="301925"/>
          <a:ext cx="7173339" cy="604237"/>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bg1"/>
              </a:solidFill>
            </a:rPr>
            <a:t>About MCMC</a:t>
          </a:r>
          <a:endParaRPr lang="en-US" sz="3100" kern="1200" dirty="0">
            <a:solidFill>
              <a:schemeClr val="bg1"/>
            </a:solidFill>
          </a:endParaRPr>
        </a:p>
      </dsp:txBody>
      <dsp:txXfrm>
        <a:off x="455538" y="301925"/>
        <a:ext cx="7173339" cy="604237"/>
      </dsp:txXfrm>
    </dsp:sp>
    <dsp:sp modelId="{F07E72D2-B906-4D12-A8BE-FCCC09D53461}">
      <dsp:nvSpPr>
        <dsp:cNvPr id="0" name=""/>
        <dsp:cNvSpPr/>
      </dsp:nvSpPr>
      <dsp:spPr>
        <a:xfrm>
          <a:off x="77890" y="226395"/>
          <a:ext cx="755296" cy="7552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F3E2C-F07A-4FDF-BBDA-7E856E25700A}">
      <dsp:nvSpPr>
        <dsp:cNvPr id="0" name=""/>
        <dsp:cNvSpPr/>
      </dsp:nvSpPr>
      <dsp:spPr>
        <a:xfrm>
          <a:off x="888516" y="1207990"/>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About EMF</a:t>
          </a:r>
          <a:endParaRPr lang="en-US" sz="3100" kern="1200" dirty="0"/>
        </a:p>
      </dsp:txBody>
      <dsp:txXfrm>
        <a:off x="888516" y="1207990"/>
        <a:ext cx="6740361" cy="604237"/>
      </dsp:txXfrm>
    </dsp:sp>
    <dsp:sp modelId="{634A2821-F2D5-486E-979E-DF7D78D785E3}">
      <dsp:nvSpPr>
        <dsp:cNvPr id="0" name=""/>
        <dsp:cNvSpPr/>
      </dsp:nvSpPr>
      <dsp:spPr>
        <a:xfrm>
          <a:off x="510868" y="1132461"/>
          <a:ext cx="755296" cy="75529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247BB-BC56-4679-B1A9-FE0323862BAB}">
      <dsp:nvSpPr>
        <dsp:cNvPr id="0" name=""/>
        <dsp:cNvSpPr/>
      </dsp:nvSpPr>
      <dsp:spPr>
        <a:xfrm>
          <a:off x="1021406" y="2114056"/>
          <a:ext cx="660747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EMF Regulatory Instrument</a:t>
          </a:r>
          <a:endParaRPr lang="en-US" sz="3100" kern="1200" dirty="0"/>
        </a:p>
      </dsp:txBody>
      <dsp:txXfrm>
        <a:off x="1021406" y="2114056"/>
        <a:ext cx="6607471" cy="604237"/>
      </dsp:txXfrm>
    </dsp:sp>
    <dsp:sp modelId="{9531A459-C7B4-4965-B60F-76EA716DC50B}">
      <dsp:nvSpPr>
        <dsp:cNvPr id="0" name=""/>
        <dsp:cNvSpPr/>
      </dsp:nvSpPr>
      <dsp:spPr>
        <a:xfrm>
          <a:off x="643758" y="2038526"/>
          <a:ext cx="755296" cy="755296"/>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7A02-50F7-4DE0-9B75-488E70366C03}">
      <dsp:nvSpPr>
        <dsp:cNvPr id="0" name=""/>
        <dsp:cNvSpPr/>
      </dsp:nvSpPr>
      <dsp:spPr>
        <a:xfrm>
          <a:off x="888516" y="3020122"/>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Advocacy Programs</a:t>
          </a:r>
          <a:endParaRPr lang="en-US" sz="3100" kern="1200" dirty="0"/>
        </a:p>
      </dsp:txBody>
      <dsp:txXfrm>
        <a:off x="888516" y="3020122"/>
        <a:ext cx="6740361" cy="604237"/>
      </dsp:txXfrm>
    </dsp:sp>
    <dsp:sp modelId="{5D9D9E2D-95D9-407F-BDFF-882C89700C5B}">
      <dsp:nvSpPr>
        <dsp:cNvPr id="0" name=""/>
        <dsp:cNvSpPr/>
      </dsp:nvSpPr>
      <dsp:spPr>
        <a:xfrm>
          <a:off x="510868" y="2944592"/>
          <a:ext cx="755296" cy="755296"/>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B97BD-E4AF-4200-91D6-742F7A8CDBCD}">
      <dsp:nvSpPr>
        <dsp:cNvPr id="0" name=""/>
        <dsp:cNvSpPr/>
      </dsp:nvSpPr>
      <dsp:spPr>
        <a:xfrm>
          <a:off x="455538" y="3926187"/>
          <a:ext cx="7173339"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Research Collaborations</a:t>
          </a:r>
          <a:endParaRPr lang="en-US" sz="3100" kern="1200" dirty="0"/>
        </a:p>
      </dsp:txBody>
      <dsp:txXfrm>
        <a:off x="455538" y="3926187"/>
        <a:ext cx="7173339" cy="604237"/>
      </dsp:txXfrm>
    </dsp:sp>
    <dsp:sp modelId="{6634ADCE-0A02-4AB4-A9B3-854E64E6B44C}">
      <dsp:nvSpPr>
        <dsp:cNvPr id="0" name=""/>
        <dsp:cNvSpPr/>
      </dsp:nvSpPr>
      <dsp:spPr>
        <a:xfrm>
          <a:off x="77890" y="3850658"/>
          <a:ext cx="755296" cy="755296"/>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F7D1-3DB8-4BFC-AB0B-7AFE790A24FF}">
      <dsp:nvSpPr>
        <dsp:cNvPr id="0" name=""/>
        <dsp:cNvSpPr/>
      </dsp:nvSpPr>
      <dsp:spPr>
        <a:xfrm>
          <a:off x="-5463632" y="-836564"/>
          <a:ext cx="6505478" cy="650547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6C61C-9D19-46E3-886B-5953E40115D9}">
      <dsp:nvSpPr>
        <dsp:cNvPr id="0" name=""/>
        <dsp:cNvSpPr/>
      </dsp:nvSpPr>
      <dsp:spPr>
        <a:xfrm>
          <a:off x="455538" y="301925"/>
          <a:ext cx="7173339" cy="604237"/>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About MCMC</a:t>
          </a:r>
          <a:endParaRPr lang="en-US" sz="3100" kern="1200" dirty="0">
            <a:solidFill>
              <a:schemeClr val="tx1"/>
            </a:solidFill>
          </a:endParaRPr>
        </a:p>
      </dsp:txBody>
      <dsp:txXfrm>
        <a:off x="455538" y="301925"/>
        <a:ext cx="7173339" cy="604237"/>
      </dsp:txXfrm>
    </dsp:sp>
    <dsp:sp modelId="{F07E72D2-B906-4D12-A8BE-FCCC09D53461}">
      <dsp:nvSpPr>
        <dsp:cNvPr id="0" name=""/>
        <dsp:cNvSpPr/>
      </dsp:nvSpPr>
      <dsp:spPr>
        <a:xfrm>
          <a:off x="77890" y="226395"/>
          <a:ext cx="755296" cy="7552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F3E2C-F07A-4FDF-BBDA-7E856E25700A}">
      <dsp:nvSpPr>
        <dsp:cNvPr id="0" name=""/>
        <dsp:cNvSpPr/>
      </dsp:nvSpPr>
      <dsp:spPr>
        <a:xfrm>
          <a:off x="888516" y="1207990"/>
          <a:ext cx="6740361" cy="604237"/>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bg1"/>
              </a:solidFill>
            </a:rPr>
            <a:t>About EMF</a:t>
          </a:r>
          <a:endParaRPr lang="en-US" sz="3100" kern="1200" dirty="0">
            <a:solidFill>
              <a:schemeClr val="bg1"/>
            </a:solidFill>
          </a:endParaRPr>
        </a:p>
      </dsp:txBody>
      <dsp:txXfrm>
        <a:off x="888516" y="1207990"/>
        <a:ext cx="6740361" cy="604237"/>
      </dsp:txXfrm>
    </dsp:sp>
    <dsp:sp modelId="{634A2821-F2D5-486E-979E-DF7D78D785E3}">
      <dsp:nvSpPr>
        <dsp:cNvPr id="0" name=""/>
        <dsp:cNvSpPr/>
      </dsp:nvSpPr>
      <dsp:spPr>
        <a:xfrm>
          <a:off x="510868" y="1132461"/>
          <a:ext cx="755296" cy="75529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247BB-BC56-4679-B1A9-FE0323862BAB}">
      <dsp:nvSpPr>
        <dsp:cNvPr id="0" name=""/>
        <dsp:cNvSpPr/>
      </dsp:nvSpPr>
      <dsp:spPr>
        <a:xfrm>
          <a:off x="1021406" y="2114056"/>
          <a:ext cx="6607471" cy="604237"/>
        </a:xfrm>
        <a:prstGeom prst="rect">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EMF Regulatory Instrument</a:t>
          </a:r>
          <a:endParaRPr lang="en-US" sz="3100" kern="1200" dirty="0"/>
        </a:p>
      </dsp:txBody>
      <dsp:txXfrm>
        <a:off x="1021406" y="2114056"/>
        <a:ext cx="6607471" cy="604237"/>
      </dsp:txXfrm>
    </dsp:sp>
    <dsp:sp modelId="{9531A459-C7B4-4965-B60F-76EA716DC50B}">
      <dsp:nvSpPr>
        <dsp:cNvPr id="0" name=""/>
        <dsp:cNvSpPr/>
      </dsp:nvSpPr>
      <dsp:spPr>
        <a:xfrm>
          <a:off x="643758" y="2038526"/>
          <a:ext cx="755296" cy="755296"/>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7A02-50F7-4DE0-9B75-488E70366C03}">
      <dsp:nvSpPr>
        <dsp:cNvPr id="0" name=""/>
        <dsp:cNvSpPr/>
      </dsp:nvSpPr>
      <dsp:spPr>
        <a:xfrm>
          <a:off x="888516" y="3020122"/>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EMF Advocacy Programs</a:t>
          </a:r>
          <a:endParaRPr lang="en-US" sz="3100" kern="1200" dirty="0"/>
        </a:p>
      </dsp:txBody>
      <dsp:txXfrm>
        <a:off x="888516" y="3020122"/>
        <a:ext cx="6740361" cy="604237"/>
      </dsp:txXfrm>
    </dsp:sp>
    <dsp:sp modelId="{5D9D9E2D-95D9-407F-BDFF-882C89700C5B}">
      <dsp:nvSpPr>
        <dsp:cNvPr id="0" name=""/>
        <dsp:cNvSpPr/>
      </dsp:nvSpPr>
      <dsp:spPr>
        <a:xfrm>
          <a:off x="510868" y="2944592"/>
          <a:ext cx="755296" cy="755296"/>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B97BD-E4AF-4200-91D6-742F7A8CDBCD}">
      <dsp:nvSpPr>
        <dsp:cNvPr id="0" name=""/>
        <dsp:cNvSpPr/>
      </dsp:nvSpPr>
      <dsp:spPr>
        <a:xfrm>
          <a:off x="455538" y="3926187"/>
          <a:ext cx="7173339"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Research Collaborations</a:t>
          </a:r>
          <a:endParaRPr lang="en-US" sz="3100" kern="1200" dirty="0"/>
        </a:p>
      </dsp:txBody>
      <dsp:txXfrm>
        <a:off x="455538" y="3926187"/>
        <a:ext cx="7173339" cy="604237"/>
      </dsp:txXfrm>
    </dsp:sp>
    <dsp:sp modelId="{6634ADCE-0A02-4AB4-A9B3-854E64E6B44C}">
      <dsp:nvSpPr>
        <dsp:cNvPr id="0" name=""/>
        <dsp:cNvSpPr/>
      </dsp:nvSpPr>
      <dsp:spPr>
        <a:xfrm>
          <a:off x="77890" y="3850658"/>
          <a:ext cx="755296" cy="755296"/>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F7D1-3DB8-4BFC-AB0B-7AFE790A24FF}">
      <dsp:nvSpPr>
        <dsp:cNvPr id="0" name=""/>
        <dsp:cNvSpPr/>
      </dsp:nvSpPr>
      <dsp:spPr>
        <a:xfrm>
          <a:off x="-5463632" y="-836564"/>
          <a:ext cx="6505478" cy="650547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6C61C-9D19-46E3-886B-5953E40115D9}">
      <dsp:nvSpPr>
        <dsp:cNvPr id="0" name=""/>
        <dsp:cNvSpPr/>
      </dsp:nvSpPr>
      <dsp:spPr>
        <a:xfrm>
          <a:off x="455538" y="301925"/>
          <a:ext cx="7173339" cy="604237"/>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About MCMC</a:t>
          </a:r>
          <a:endParaRPr lang="en-US" sz="3100" kern="1200" dirty="0">
            <a:solidFill>
              <a:schemeClr val="tx1"/>
            </a:solidFill>
          </a:endParaRPr>
        </a:p>
      </dsp:txBody>
      <dsp:txXfrm>
        <a:off x="455538" y="301925"/>
        <a:ext cx="7173339" cy="604237"/>
      </dsp:txXfrm>
    </dsp:sp>
    <dsp:sp modelId="{F07E72D2-B906-4D12-A8BE-FCCC09D53461}">
      <dsp:nvSpPr>
        <dsp:cNvPr id="0" name=""/>
        <dsp:cNvSpPr/>
      </dsp:nvSpPr>
      <dsp:spPr>
        <a:xfrm>
          <a:off x="77890" y="226395"/>
          <a:ext cx="755296" cy="7552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F3E2C-F07A-4FDF-BBDA-7E856E25700A}">
      <dsp:nvSpPr>
        <dsp:cNvPr id="0" name=""/>
        <dsp:cNvSpPr/>
      </dsp:nvSpPr>
      <dsp:spPr>
        <a:xfrm>
          <a:off x="888516" y="1207990"/>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About EMF</a:t>
          </a:r>
          <a:endParaRPr lang="en-US" sz="3100" kern="1200" dirty="0"/>
        </a:p>
      </dsp:txBody>
      <dsp:txXfrm>
        <a:off x="888516" y="1207990"/>
        <a:ext cx="6740361" cy="604237"/>
      </dsp:txXfrm>
    </dsp:sp>
    <dsp:sp modelId="{634A2821-F2D5-486E-979E-DF7D78D785E3}">
      <dsp:nvSpPr>
        <dsp:cNvPr id="0" name=""/>
        <dsp:cNvSpPr/>
      </dsp:nvSpPr>
      <dsp:spPr>
        <a:xfrm>
          <a:off x="510868" y="1132461"/>
          <a:ext cx="755296" cy="75529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247BB-BC56-4679-B1A9-FE0323862BAB}">
      <dsp:nvSpPr>
        <dsp:cNvPr id="0" name=""/>
        <dsp:cNvSpPr/>
      </dsp:nvSpPr>
      <dsp:spPr>
        <a:xfrm>
          <a:off x="1021406" y="2114056"/>
          <a:ext cx="6607471" cy="604237"/>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bg1"/>
              </a:solidFill>
            </a:rPr>
            <a:t>EMF Regulatory Instrument</a:t>
          </a:r>
          <a:endParaRPr lang="en-US" sz="3100" kern="1200" dirty="0">
            <a:solidFill>
              <a:schemeClr val="bg1"/>
            </a:solidFill>
          </a:endParaRPr>
        </a:p>
      </dsp:txBody>
      <dsp:txXfrm>
        <a:off x="1021406" y="2114056"/>
        <a:ext cx="6607471" cy="604237"/>
      </dsp:txXfrm>
    </dsp:sp>
    <dsp:sp modelId="{9531A459-C7B4-4965-B60F-76EA716DC50B}">
      <dsp:nvSpPr>
        <dsp:cNvPr id="0" name=""/>
        <dsp:cNvSpPr/>
      </dsp:nvSpPr>
      <dsp:spPr>
        <a:xfrm>
          <a:off x="643758" y="2038526"/>
          <a:ext cx="755296" cy="755296"/>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7A02-50F7-4DE0-9B75-488E70366C03}">
      <dsp:nvSpPr>
        <dsp:cNvPr id="0" name=""/>
        <dsp:cNvSpPr/>
      </dsp:nvSpPr>
      <dsp:spPr>
        <a:xfrm>
          <a:off x="888516" y="3020122"/>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EMF Advocacy Programs</a:t>
          </a:r>
          <a:endParaRPr lang="en-US" sz="3100" kern="1200" dirty="0"/>
        </a:p>
      </dsp:txBody>
      <dsp:txXfrm>
        <a:off x="888516" y="3020122"/>
        <a:ext cx="6740361" cy="604237"/>
      </dsp:txXfrm>
    </dsp:sp>
    <dsp:sp modelId="{5D9D9E2D-95D9-407F-BDFF-882C89700C5B}">
      <dsp:nvSpPr>
        <dsp:cNvPr id="0" name=""/>
        <dsp:cNvSpPr/>
      </dsp:nvSpPr>
      <dsp:spPr>
        <a:xfrm>
          <a:off x="510868" y="2944592"/>
          <a:ext cx="755296" cy="755296"/>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B97BD-E4AF-4200-91D6-742F7A8CDBCD}">
      <dsp:nvSpPr>
        <dsp:cNvPr id="0" name=""/>
        <dsp:cNvSpPr/>
      </dsp:nvSpPr>
      <dsp:spPr>
        <a:xfrm>
          <a:off x="455538" y="3926187"/>
          <a:ext cx="7173339"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Research Collaboration</a:t>
          </a:r>
          <a:endParaRPr lang="en-US" sz="3100" kern="1200" dirty="0"/>
        </a:p>
      </dsp:txBody>
      <dsp:txXfrm>
        <a:off x="455538" y="3926187"/>
        <a:ext cx="7173339" cy="604237"/>
      </dsp:txXfrm>
    </dsp:sp>
    <dsp:sp modelId="{6634ADCE-0A02-4AB4-A9B3-854E64E6B44C}">
      <dsp:nvSpPr>
        <dsp:cNvPr id="0" name=""/>
        <dsp:cNvSpPr/>
      </dsp:nvSpPr>
      <dsp:spPr>
        <a:xfrm>
          <a:off x="77890" y="3850658"/>
          <a:ext cx="755296" cy="755296"/>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F7D1-3DB8-4BFC-AB0B-7AFE790A24FF}">
      <dsp:nvSpPr>
        <dsp:cNvPr id="0" name=""/>
        <dsp:cNvSpPr/>
      </dsp:nvSpPr>
      <dsp:spPr>
        <a:xfrm>
          <a:off x="-5463632" y="-836564"/>
          <a:ext cx="6505478" cy="650547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6C61C-9D19-46E3-886B-5953E40115D9}">
      <dsp:nvSpPr>
        <dsp:cNvPr id="0" name=""/>
        <dsp:cNvSpPr/>
      </dsp:nvSpPr>
      <dsp:spPr>
        <a:xfrm>
          <a:off x="455538" y="301925"/>
          <a:ext cx="7173339" cy="604237"/>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About MCMC</a:t>
          </a:r>
          <a:endParaRPr lang="en-US" sz="3100" kern="1200" dirty="0">
            <a:solidFill>
              <a:schemeClr val="tx1"/>
            </a:solidFill>
          </a:endParaRPr>
        </a:p>
      </dsp:txBody>
      <dsp:txXfrm>
        <a:off x="455538" y="301925"/>
        <a:ext cx="7173339" cy="604237"/>
      </dsp:txXfrm>
    </dsp:sp>
    <dsp:sp modelId="{F07E72D2-B906-4D12-A8BE-FCCC09D53461}">
      <dsp:nvSpPr>
        <dsp:cNvPr id="0" name=""/>
        <dsp:cNvSpPr/>
      </dsp:nvSpPr>
      <dsp:spPr>
        <a:xfrm>
          <a:off x="77890" y="226395"/>
          <a:ext cx="755296" cy="7552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F3E2C-F07A-4FDF-BBDA-7E856E25700A}">
      <dsp:nvSpPr>
        <dsp:cNvPr id="0" name=""/>
        <dsp:cNvSpPr/>
      </dsp:nvSpPr>
      <dsp:spPr>
        <a:xfrm>
          <a:off x="888516" y="1207990"/>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About EMF</a:t>
          </a:r>
          <a:endParaRPr lang="en-US" sz="3100" kern="1200" dirty="0"/>
        </a:p>
      </dsp:txBody>
      <dsp:txXfrm>
        <a:off x="888516" y="1207990"/>
        <a:ext cx="6740361" cy="604237"/>
      </dsp:txXfrm>
    </dsp:sp>
    <dsp:sp modelId="{634A2821-F2D5-486E-979E-DF7D78D785E3}">
      <dsp:nvSpPr>
        <dsp:cNvPr id="0" name=""/>
        <dsp:cNvSpPr/>
      </dsp:nvSpPr>
      <dsp:spPr>
        <a:xfrm>
          <a:off x="510868" y="1132461"/>
          <a:ext cx="755296" cy="75529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247BB-BC56-4679-B1A9-FE0323862BAB}">
      <dsp:nvSpPr>
        <dsp:cNvPr id="0" name=""/>
        <dsp:cNvSpPr/>
      </dsp:nvSpPr>
      <dsp:spPr>
        <a:xfrm>
          <a:off x="1021406" y="2114056"/>
          <a:ext cx="660747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EMF Regulatory Instrument</a:t>
          </a:r>
          <a:endParaRPr lang="en-US" sz="3100" kern="1200" dirty="0"/>
        </a:p>
      </dsp:txBody>
      <dsp:txXfrm>
        <a:off x="1021406" y="2114056"/>
        <a:ext cx="6607471" cy="604237"/>
      </dsp:txXfrm>
    </dsp:sp>
    <dsp:sp modelId="{9531A459-C7B4-4965-B60F-76EA716DC50B}">
      <dsp:nvSpPr>
        <dsp:cNvPr id="0" name=""/>
        <dsp:cNvSpPr/>
      </dsp:nvSpPr>
      <dsp:spPr>
        <a:xfrm>
          <a:off x="643758" y="2038526"/>
          <a:ext cx="755296" cy="755296"/>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7A02-50F7-4DE0-9B75-488E70366C03}">
      <dsp:nvSpPr>
        <dsp:cNvPr id="0" name=""/>
        <dsp:cNvSpPr/>
      </dsp:nvSpPr>
      <dsp:spPr>
        <a:xfrm>
          <a:off x="888516" y="3020122"/>
          <a:ext cx="6740361" cy="604237"/>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bg1"/>
              </a:solidFill>
            </a:rPr>
            <a:t>EMF Advocacy Programs</a:t>
          </a:r>
          <a:endParaRPr lang="en-US" sz="3100" kern="1200" dirty="0">
            <a:solidFill>
              <a:schemeClr val="bg1"/>
            </a:solidFill>
          </a:endParaRPr>
        </a:p>
      </dsp:txBody>
      <dsp:txXfrm>
        <a:off x="888516" y="3020122"/>
        <a:ext cx="6740361" cy="604237"/>
      </dsp:txXfrm>
    </dsp:sp>
    <dsp:sp modelId="{5D9D9E2D-95D9-407F-BDFF-882C89700C5B}">
      <dsp:nvSpPr>
        <dsp:cNvPr id="0" name=""/>
        <dsp:cNvSpPr/>
      </dsp:nvSpPr>
      <dsp:spPr>
        <a:xfrm>
          <a:off x="510868" y="2944592"/>
          <a:ext cx="755296" cy="755296"/>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B97BD-E4AF-4200-91D6-742F7A8CDBCD}">
      <dsp:nvSpPr>
        <dsp:cNvPr id="0" name=""/>
        <dsp:cNvSpPr/>
      </dsp:nvSpPr>
      <dsp:spPr>
        <a:xfrm>
          <a:off x="455538" y="3926187"/>
          <a:ext cx="7173339"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Research Collaborations</a:t>
          </a:r>
          <a:endParaRPr lang="en-US" sz="3100" kern="1200" dirty="0"/>
        </a:p>
      </dsp:txBody>
      <dsp:txXfrm>
        <a:off x="455538" y="3926187"/>
        <a:ext cx="7173339" cy="604237"/>
      </dsp:txXfrm>
    </dsp:sp>
    <dsp:sp modelId="{6634ADCE-0A02-4AB4-A9B3-854E64E6B44C}">
      <dsp:nvSpPr>
        <dsp:cNvPr id="0" name=""/>
        <dsp:cNvSpPr/>
      </dsp:nvSpPr>
      <dsp:spPr>
        <a:xfrm>
          <a:off x="77890" y="3850658"/>
          <a:ext cx="755296" cy="755296"/>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BF7D1-3DB8-4BFC-AB0B-7AFE790A24FF}">
      <dsp:nvSpPr>
        <dsp:cNvPr id="0" name=""/>
        <dsp:cNvSpPr/>
      </dsp:nvSpPr>
      <dsp:spPr>
        <a:xfrm>
          <a:off x="-5463632" y="-836564"/>
          <a:ext cx="6505478" cy="6505478"/>
        </a:xfrm>
        <a:prstGeom prst="blockArc">
          <a:avLst>
            <a:gd name="adj1" fmla="val 18900000"/>
            <a:gd name="adj2" fmla="val 2700000"/>
            <a:gd name="adj3" fmla="val 33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6C61C-9D19-46E3-886B-5953E40115D9}">
      <dsp:nvSpPr>
        <dsp:cNvPr id="0" name=""/>
        <dsp:cNvSpPr/>
      </dsp:nvSpPr>
      <dsp:spPr>
        <a:xfrm>
          <a:off x="455538" y="301925"/>
          <a:ext cx="7173339" cy="604237"/>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About MCMC</a:t>
          </a:r>
          <a:endParaRPr lang="en-US" sz="3100" kern="1200" dirty="0">
            <a:solidFill>
              <a:schemeClr val="tx1"/>
            </a:solidFill>
          </a:endParaRPr>
        </a:p>
      </dsp:txBody>
      <dsp:txXfrm>
        <a:off x="455538" y="301925"/>
        <a:ext cx="7173339" cy="604237"/>
      </dsp:txXfrm>
    </dsp:sp>
    <dsp:sp modelId="{F07E72D2-B906-4D12-A8BE-FCCC09D53461}">
      <dsp:nvSpPr>
        <dsp:cNvPr id="0" name=""/>
        <dsp:cNvSpPr/>
      </dsp:nvSpPr>
      <dsp:spPr>
        <a:xfrm>
          <a:off x="77890" y="226395"/>
          <a:ext cx="755296" cy="7552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F3E2C-F07A-4FDF-BBDA-7E856E25700A}">
      <dsp:nvSpPr>
        <dsp:cNvPr id="0" name=""/>
        <dsp:cNvSpPr/>
      </dsp:nvSpPr>
      <dsp:spPr>
        <a:xfrm>
          <a:off x="888516" y="1207990"/>
          <a:ext cx="674036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About EMF</a:t>
          </a:r>
          <a:endParaRPr lang="en-US" sz="3100" kern="1200" dirty="0"/>
        </a:p>
      </dsp:txBody>
      <dsp:txXfrm>
        <a:off x="888516" y="1207990"/>
        <a:ext cx="6740361" cy="604237"/>
      </dsp:txXfrm>
    </dsp:sp>
    <dsp:sp modelId="{634A2821-F2D5-486E-979E-DF7D78D785E3}">
      <dsp:nvSpPr>
        <dsp:cNvPr id="0" name=""/>
        <dsp:cNvSpPr/>
      </dsp:nvSpPr>
      <dsp:spPr>
        <a:xfrm>
          <a:off x="510868" y="1132461"/>
          <a:ext cx="755296" cy="75529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6247BB-BC56-4679-B1A9-FE0323862BAB}">
      <dsp:nvSpPr>
        <dsp:cNvPr id="0" name=""/>
        <dsp:cNvSpPr/>
      </dsp:nvSpPr>
      <dsp:spPr>
        <a:xfrm>
          <a:off x="1021406" y="2114056"/>
          <a:ext cx="6607471" cy="604237"/>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EMF Regulatory Instrument</a:t>
          </a:r>
          <a:endParaRPr lang="en-US" sz="3100" kern="1200" dirty="0"/>
        </a:p>
      </dsp:txBody>
      <dsp:txXfrm>
        <a:off x="1021406" y="2114056"/>
        <a:ext cx="6607471" cy="604237"/>
      </dsp:txXfrm>
    </dsp:sp>
    <dsp:sp modelId="{9531A459-C7B4-4965-B60F-76EA716DC50B}">
      <dsp:nvSpPr>
        <dsp:cNvPr id="0" name=""/>
        <dsp:cNvSpPr/>
      </dsp:nvSpPr>
      <dsp:spPr>
        <a:xfrm>
          <a:off x="643758" y="2038526"/>
          <a:ext cx="755296" cy="755296"/>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D37A02-50F7-4DE0-9B75-488E70366C03}">
      <dsp:nvSpPr>
        <dsp:cNvPr id="0" name=""/>
        <dsp:cNvSpPr/>
      </dsp:nvSpPr>
      <dsp:spPr>
        <a:xfrm>
          <a:off x="888516" y="3020122"/>
          <a:ext cx="6740361" cy="604237"/>
        </a:xfrm>
        <a:prstGeom prst="rect">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EMF Advocacy Programs</a:t>
          </a:r>
          <a:endParaRPr lang="en-US" sz="3100" kern="1200" dirty="0">
            <a:solidFill>
              <a:schemeClr val="tx1"/>
            </a:solidFill>
          </a:endParaRPr>
        </a:p>
      </dsp:txBody>
      <dsp:txXfrm>
        <a:off x="888516" y="3020122"/>
        <a:ext cx="6740361" cy="604237"/>
      </dsp:txXfrm>
    </dsp:sp>
    <dsp:sp modelId="{5D9D9E2D-95D9-407F-BDFF-882C89700C5B}">
      <dsp:nvSpPr>
        <dsp:cNvPr id="0" name=""/>
        <dsp:cNvSpPr/>
      </dsp:nvSpPr>
      <dsp:spPr>
        <a:xfrm>
          <a:off x="510868" y="2944592"/>
          <a:ext cx="755296" cy="755296"/>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B97BD-E4AF-4200-91D6-742F7A8CDBCD}">
      <dsp:nvSpPr>
        <dsp:cNvPr id="0" name=""/>
        <dsp:cNvSpPr/>
      </dsp:nvSpPr>
      <dsp:spPr>
        <a:xfrm>
          <a:off x="455538" y="3926187"/>
          <a:ext cx="7173339" cy="604237"/>
        </a:xfrm>
        <a:prstGeom prst="rect">
          <a:avLst/>
        </a:prstGeom>
        <a:solidFill>
          <a:schemeClr val="accent2">
            <a:lumMod val="75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96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bg1"/>
              </a:solidFill>
            </a:rPr>
            <a:t>Research Collaborations</a:t>
          </a:r>
          <a:endParaRPr lang="en-US" sz="3100" kern="1200" dirty="0">
            <a:solidFill>
              <a:schemeClr val="bg1"/>
            </a:solidFill>
          </a:endParaRPr>
        </a:p>
      </dsp:txBody>
      <dsp:txXfrm>
        <a:off x="455538" y="3926187"/>
        <a:ext cx="7173339" cy="604237"/>
      </dsp:txXfrm>
    </dsp:sp>
    <dsp:sp modelId="{6634ADCE-0A02-4AB4-A9B3-854E64E6B44C}">
      <dsp:nvSpPr>
        <dsp:cNvPr id="0" name=""/>
        <dsp:cNvSpPr/>
      </dsp:nvSpPr>
      <dsp:spPr>
        <a:xfrm>
          <a:off x="77890" y="3850658"/>
          <a:ext cx="755296" cy="755296"/>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B07AC97-0A55-4FCD-BB50-9F31EACE9DFE}" type="datetimeFigureOut">
              <a:rPr lang="en-US" altLang="en-US"/>
              <a:pPr>
                <a:defRPr/>
              </a:pPr>
              <a:t>4/20/2016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9903EDC-BD2B-4FAF-BE27-642DFDB983D5}" type="slidenum">
              <a:rPr lang="en-US" altLang="en-US"/>
              <a:pPr>
                <a:defRPr/>
              </a:pPr>
              <a:t>‹#›</a:t>
            </a:fld>
            <a:endParaRPr lang="en-US" altLang="en-US"/>
          </a:p>
        </p:txBody>
      </p:sp>
    </p:spTree>
    <p:extLst>
      <p:ext uri="{BB962C8B-B14F-4D97-AF65-F5344CB8AC3E}">
        <p14:creationId xmlns:p14="http://schemas.microsoft.com/office/powerpoint/2010/main" val="3334715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ENFORCEMENT AND REGULATORY APPROACHES IN MALAYSIA</a:t>
            </a:r>
          </a:p>
          <a:p>
            <a:endParaRPr lang="en-US" sz="1200" b="1" dirty="0" smtClean="0"/>
          </a:p>
          <a:p>
            <a:r>
              <a:rPr lang="en-US" sz="1200" b="0" dirty="0" smtClean="0"/>
              <a:t>Presented</a:t>
            </a:r>
            <a:r>
              <a:rPr lang="en-US" sz="1200" b="0" baseline="0" dirty="0" smtClean="0"/>
              <a:t> by Aisharuddin Bin Nuruddin</a:t>
            </a:r>
          </a:p>
          <a:p>
            <a:r>
              <a:rPr lang="en-US" sz="1200" b="0" baseline="0" dirty="0" smtClean="0"/>
              <a:t>Senior Director, Technology &amp; Society Division</a:t>
            </a:r>
            <a:endParaRPr lang="en-US" b="0"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a:t>
            </a:fld>
            <a:endParaRPr lang="en-US" altLang="en-US"/>
          </a:p>
        </p:txBody>
      </p:sp>
    </p:spTree>
    <p:extLst>
      <p:ext uri="{BB962C8B-B14F-4D97-AF65-F5344CB8AC3E}">
        <p14:creationId xmlns:p14="http://schemas.microsoft.com/office/powerpoint/2010/main" val="367296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MCMC has determined a mandatory standard titled “Commission Determination on the Mandatory Standard for Electromagnetic Field Emission from Radio-communications Infrastructure”, registered in late 2010, to regulate the </a:t>
            </a:r>
            <a:r>
              <a:rPr lang="en-US" dirty="0" smtClean="0"/>
              <a:t>EMF emission in Communication </a:t>
            </a:r>
            <a:r>
              <a:rPr lang="en-US" dirty="0" smtClean="0"/>
              <a:t>and Multimedia (C&amp;M) industry. </a:t>
            </a:r>
          </a:p>
          <a:p>
            <a:pPr marL="171450" indent="-171450">
              <a:buFont typeface="Arial" pitchFamily="34" charset="0"/>
              <a:buChar char="•"/>
            </a:pPr>
            <a:endParaRPr lang="en-US" dirty="0" smtClean="0"/>
          </a:p>
          <a:p>
            <a:pPr marL="171450" indent="-171450">
              <a:buFont typeface="Arial" pitchFamily="34" charset="0"/>
              <a:buChar char="•"/>
            </a:pPr>
            <a:r>
              <a:rPr lang="en-MY" dirty="0" smtClean="0"/>
              <a:t>This mandatory standard is targeted at the industry Network Facility Providers (NFP) and Network Service Providers (NSP) owning and operating the </a:t>
            </a:r>
            <a:r>
              <a:rPr lang="en-MY" dirty="0" err="1" smtClean="0"/>
              <a:t>radiocommunications</a:t>
            </a:r>
            <a:r>
              <a:rPr lang="en-MY" dirty="0" smtClean="0"/>
              <a:t> infrastructure such as base station transmitters. </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The mandatory standard is based on ICNIRP and the need for service providers to submit EMF emission simulations as recommended by the ITU. This activity is basically complementary to the works carried out in other international bodies in this subject. </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10</a:t>
            </a:fld>
            <a:endParaRPr lang="en-US" altLang="en-US"/>
          </a:p>
        </p:txBody>
      </p:sp>
    </p:spTree>
    <p:extLst>
      <p:ext uri="{BB962C8B-B14F-4D97-AF65-F5344CB8AC3E}">
        <p14:creationId xmlns:p14="http://schemas.microsoft.com/office/powerpoint/2010/main" val="176116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MS Prediction Methods for Compliance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EMF assessment methods depend on site and environment of the area. Examples of the assessment methods are either through calculations, measurements and field monitoring.</a:t>
            </a: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endParaRPr lang="en-US" dirty="0" smtClean="0"/>
          </a:p>
          <a:p>
            <a:r>
              <a:rPr lang="en-US" dirty="0" smtClean="0"/>
              <a:t>In the MS EMF</a:t>
            </a:r>
            <a:r>
              <a:rPr lang="en-US" baseline="0" dirty="0" smtClean="0"/>
              <a:t> stated prediction methods for EMF compliance:-</a:t>
            </a:r>
            <a:endParaRPr lang="en-US" dirty="0" smtClean="0"/>
          </a:p>
          <a:p>
            <a:pPr marL="171450" indent="-171450">
              <a:buFont typeface="Arial" pitchFamily="34" charset="0"/>
              <a:buChar char="•"/>
            </a:pPr>
            <a:r>
              <a:rPr lang="en-US" dirty="0" smtClean="0"/>
              <a:t>Compliance</a:t>
            </a:r>
            <a:r>
              <a:rPr lang="en-US" baseline="0" dirty="0" smtClean="0"/>
              <a:t> by EIRP calculation</a:t>
            </a:r>
          </a:p>
          <a:p>
            <a:pPr marL="628650" lvl="1" indent="-171450">
              <a:buFont typeface="Arial" pitchFamily="34" charset="0"/>
              <a:buChar char="•"/>
            </a:pPr>
            <a:r>
              <a:rPr lang="en-US" baseline="0" dirty="0" smtClean="0"/>
              <a:t>In the case of single transmitter sites</a:t>
            </a:r>
          </a:p>
          <a:p>
            <a:pPr marL="628650" lvl="1" indent="-171450">
              <a:buFont typeface="Arial" pitchFamily="34" charset="0"/>
              <a:buChar char="•"/>
            </a:pPr>
            <a:endParaRPr lang="en-US" baseline="0" dirty="0" smtClean="0"/>
          </a:p>
          <a:p>
            <a:pPr marL="171450" indent="-171450">
              <a:buFont typeface="Arial" pitchFamily="34" charset="0"/>
              <a:buChar char="•"/>
            </a:pPr>
            <a:r>
              <a:rPr lang="en-US" baseline="0" dirty="0" smtClean="0"/>
              <a:t>Compliance by software simulation</a:t>
            </a:r>
          </a:p>
          <a:p>
            <a:pPr marL="628650" lvl="1" indent="-171450">
              <a:buFont typeface="Arial" pitchFamily="34" charset="0"/>
              <a:buChar char="•"/>
            </a:pPr>
            <a:r>
              <a:rPr lang="en-US" baseline="0" dirty="0" smtClean="0"/>
              <a:t>For complex sites (where there are two(2) or more transmitters/antennas)</a:t>
            </a:r>
          </a:p>
          <a:p>
            <a:pPr marL="628650" lvl="1" indent="-171450">
              <a:buFont typeface="Arial" pitchFamily="34" charset="0"/>
              <a:buChar char="•"/>
            </a:pPr>
            <a:endParaRPr lang="en-US" baseline="0" dirty="0" smtClean="0"/>
          </a:p>
          <a:p>
            <a:pPr marL="171450" indent="-171450">
              <a:buFont typeface="Arial" pitchFamily="34" charset="0"/>
              <a:buChar char="•"/>
            </a:pPr>
            <a:r>
              <a:rPr lang="en-US" baseline="0" dirty="0" smtClean="0"/>
              <a:t>Compliance of shared sites</a:t>
            </a: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Calculations - suitable in many cases, &amp; have significant benefits - accurate, fast &amp; cost effective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Measurements - required in very complex environments. Difficulty to take into account the time variation, the presence of staff and equipment may influence the results.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Field monitoring</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Field monitoring is effective when working on towers for safety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Field surveys can provide public reassurance</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Continuous monitoring – limited long term benefit where EMF levels are low and stable</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Most of ITU-T Recommendations provides guidance on both calculation and measurement.</a:t>
            </a: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0" indent="0">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11</a:t>
            </a:fld>
            <a:endParaRPr lang="en-US" altLang="en-US"/>
          </a:p>
        </p:txBody>
      </p:sp>
    </p:spTree>
    <p:extLst>
      <p:ext uri="{BB962C8B-B14F-4D97-AF65-F5344CB8AC3E}">
        <p14:creationId xmlns:p14="http://schemas.microsoft.com/office/powerpoint/2010/main" val="127943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Network Service Providers are required to submit EMF simulation report to MCMC  to ensure their compliance with the Mandatory Standard.  </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About 4700 simulation reports submitted to date since 2013</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The average simulation results for 100 sites of </a:t>
            </a:r>
            <a:r>
              <a:rPr kumimoji="0" lang="en-US" sz="1200" b="0" i="0" u="none" strike="noStrike" kern="1200" cap="none" spc="0" normalizeH="0" baseline="0" noProof="0" dirty="0" err="1" smtClean="0">
                <a:ln>
                  <a:noFill/>
                </a:ln>
                <a:solidFill>
                  <a:prstClr val="black"/>
                </a:solidFill>
                <a:effectLst/>
                <a:uLnTx/>
                <a:uFillTx/>
                <a:latin typeface="+mn-lt"/>
                <a:ea typeface="MS PGothic" pitchFamily="34" charset="-128"/>
                <a:cs typeface="+mn-cs"/>
              </a:rPr>
              <a:t>WiMAX</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 2.3 GHz is 0.0000363 Wm-2 (for 2 meter above ground)</a:t>
            </a:r>
          </a:p>
          <a:p>
            <a:pPr marL="0" marR="0" lvl="0" indent="0" algn="just"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12</a:t>
            </a:fld>
            <a:endParaRPr lang="en-US" altLang="en-US"/>
          </a:p>
        </p:txBody>
      </p:sp>
    </p:spTree>
    <p:extLst>
      <p:ext uri="{BB962C8B-B14F-4D97-AF65-F5344CB8AC3E}">
        <p14:creationId xmlns:p14="http://schemas.microsoft.com/office/powerpoint/2010/main" val="1525616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xfrm>
            <a:off x="6019907" y="9001288"/>
            <a:ext cx="834107" cy="1872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88" eaLnBrk="0" hangingPunct="0">
              <a:defRPr sz="1600" b="1" u="sng">
                <a:solidFill>
                  <a:schemeClr val="tx1"/>
                </a:solidFill>
                <a:latin typeface="Arial" panose="020B0604020202020204" pitchFamily="34" charset="0"/>
                <a:cs typeface="Al-Mohanad Bold" pitchFamily="2" charset="-78"/>
              </a:defRPr>
            </a:lvl1pPr>
            <a:lvl2pPr marL="742950" indent="-285750" defTabSz="954088" eaLnBrk="0" hangingPunct="0">
              <a:defRPr sz="1600" b="1" u="sng">
                <a:solidFill>
                  <a:schemeClr val="tx1"/>
                </a:solidFill>
                <a:latin typeface="Arial" panose="020B0604020202020204" pitchFamily="34" charset="0"/>
                <a:cs typeface="Al-Mohanad Bold" pitchFamily="2" charset="-78"/>
              </a:defRPr>
            </a:lvl2pPr>
            <a:lvl3pPr marL="1143000" indent="-228600" defTabSz="954088" eaLnBrk="0" hangingPunct="0">
              <a:defRPr sz="1600" b="1" u="sng">
                <a:solidFill>
                  <a:schemeClr val="tx1"/>
                </a:solidFill>
                <a:latin typeface="Arial" panose="020B0604020202020204" pitchFamily="34" charset="0"/>
                <a:cs typeface="Al-Mohanad Bold" pitchFamily="2" charset="-78"/>
              </a:defRPr>
            </a:lvl3pPr>
            <a:lvl4pPr marL="1600200" indent="-228600" defTabSz="954088" eaLnBrk="0" hangingPunct="0">
              <a:defRPr sz="1600" b="1" u="sng">
                <a:solidFill>
                  <a:schemeClr val="tx1"/>
                </a:solidFill>
                <a:latin typeface="Arial" panose="020B0604020202020204" pitchFamily="34" charset="0"/>
                <a:cs typeface="Al-Mohanad Bold" pitchFamily="2" charset="-78"/>
              </a:defRPr>
            </a:lvl4pPr>
            <a:lvl5pPr marL="2057400" indent="-228600" defTabSz="954088" eaLnBrk="0" hangingPunct="0">
              <a:defRPr sz="1600" b="1" u="sng">
                <a:solidFill>
                  <a:schemeClr val="tx1"/>
                </a:solidFill>
                <a:latin typeface="Arial" panose="020B0604020202020204" pitchFamily="34" charset="0"/>
                <a:cs typeface="Al-Mohanad Bold" pitchFamily="2" charset="-78"/>
              </a:defRPr>
            </a:lvl5pPr>
            <a:lvl6pPr marL="2514600" indent="-228600" defTabSz="954088"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6pPr>
            <a:lvl7pPr marL="2971800" indent="-228600" defTabSz="954088"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7pPr>
            <a:lvl8pPr marL="3429000" indent="-228600" defTabSz="954088"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8pPr>
            <a:lvl9pPr marL="3886200" indent="-228600" defTabSz="954088"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9pPr>
          </a:lstStyle>
          <a:p>
            <a:pPr eaLnBrk="1" hangingPunct="1"/>
            <a:fld id="{044BA16D-F587-4826-8880-889B2C1914B4}" type="slidenum">
              <a:rPr lang="en-AU" altLang="en-US" sz="1200" b="0" u="none"/>
              <a:pPr eaLnBrk="1" hangingPunct="1"/>
              <a:t>13</a:t>
            </a:fld>
            <a:endParaRPr lang="en-AU" altLang="en-US" sz="1200" b="0" u="none"/>
          </a:p>
        </p:txBody>
      </p:sp>
      <p:sp>
        <p:nvSpPr>
          <p:cNvPr id="64515" name="Rectangle 2"/>
          <p:cNvSpPr>
            <a:spLocks noGrp="1" noRot="1" noChangeAspect="1" noChangeArrowheads="1" noTextEdit="1"/>
          </p:cNvSpPr>
          <p:nvPr>
            <p:ph type="sldImg"/>
          </p:nvPr>
        </p:nvSpPr>
        <p:spPr>
          <a:xfrm>
            <a:off x="1720850" y="795338"/>
            <a:ext cx="3608388" cy="2705100"/>
          </a:xfrm>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n-cs"/>
              </a:rPr>
              <a:t>RF-EMF readings at random </a:t>
            </a:r>
            <a:r>
              <a:rPr lang="en-US" sz="1200" kern="1200" dirty="0" err="1" smtClean="0">
                <a:solidFill>
                  <a:schemeClr val="tx1"/>
                </a:solidFill>
                <a:effectLst/>
                <a:latin typeface="+mn-lt"/>
                <a:ea typeface="MS PGothic" pitchFamily="34" charset="-128"/>
                <a:cs typeface="+mn-cs"/>
              </a:rPr>
              <a:t>radiocommunications</a:t>
            </a:r>
            <a:r>
              <a:rPr lang="en-US" sz="1200" kern="1200" dirty="0" smtClean="0">
                <a:solidFill>
                  <a:schemeClr val="tx1"/>
                </a:solidFill>
                <a:effectLst/>
                <a:latin typeface="+mn-lt"/>
                <a:ea typeface="MS PGothic" pitchFamily="34" charset="-128"/>
                <a:cs typeface="+mn-cs"/>
              </a:rPr>
              <a:t> sites are periodically measured &amp; audited to ensure compliance with the MS on EMF.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n-cs"/>
              </a:rPr>
              <a:t>MCMC in collaboration with Malaysia Nuclear conducts measurements to ensure compliance at sites and to provide reassurances to the public.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n-cs"/>
              </a:rPr>
              <a:t>For 2015, MCMC conducted EMF measurements at 65 sites nationwide. The highest radiation measured at site was 0.02612 Wm</a:t>
            </a:r>
            <a:r>
              <a:rPr lang="en-US" sz="1200" kern="1200" baseline="30000" dirty="0" smtClean="0">
                <a:solidFill>
                  <a:schemeClr val="tx1"/>
                </a:solidFill>
                <a:effectLst/>
                <a:latin typeface="+mn-lt"/>
                <a:ea typeface="MS PGothic" pitchFamily="34" charset="-128"/>
                <a:cs typeface="+mn-cs"/>
              </a:rPr>
              <a:t>-2</a:t>
            </a:r>
            <a:r>
              <a:rPr lang="en-US" sz="1200" kern="1200" baseline="0" dirty="0" smtClean="0">
                <a:solidFill>
                  <a:schemeClr val="tx1"/>
                </a:solidFill>
                <a:effectLst/>
                <a:latin typeface="+mn-lt"/>
                <a:ea typeface="MS PGothic" pitchFamily="34" charset="-128"/>
                <a:cs typeface="+mn-cs"/>
              </a:rPr>
              <a:t> for frequency between 100kHz – 6GHz. This level corresponds to about 0.28 % power density of the exposure limit as stated in MCMC Mandatory Standard.</a:t>
            </a:r>
            <a:endParaRPr lang="en-US" sz="1200" kern="1200" baseline="30000" dirty="0" smtClean="0">
              <a:solidFill>
                <a:schemeClr val="tx1"/>
              </a:solidFill>
              <a:effectLst/>
              <a:latin typeface="+mn-lt"/>
              <a:ea typeface="MS PGothic" pitchFamily="34" charset="-128"/>
              <a:cs typeface="+mn-cs"/>
            </a:endParaRPr>
          </a:p>
        </p:txBody>
      </p:sp>
    </p:spTree>
    <p:extLst>
      <p:ext uri="{BB962C8B-B14F-4D97-AF65-F5344CB8AC3E}">
        <p14:creationId xmlns:p14="http://schemas.microsoft.com/office/powerpoint/2010/main" val="149405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EMF Advocacy Programs</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14</a:t>
            </a:fld>
            <a:endParaRPr lang="en-US" altLang="en-US"/>
          </a:p>
        </p:txBody>
      </p:sp>
    </p:spTree>
    <p:extLst>
      <p:ext uri="{BB962C8B-B14F-4D97-AF65-F5344CB8AC3E}">
        <p14:creationId xmlns:p14="http://schemas.microsoft.com/office/powerpoint/2010/main" val="241948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Engaging all relevant stakeholders in EMF field will help maximize efficiency of communications strategies and managing public’s perception on RF-EMF. Due to that reason, MCMC have created various communication channels to convey the correct information of EMF emission.</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Dissemination of information through the use of RF Emission Website. You are welcome to visit our newly revamped website at http://rfemf.mcmc.gov.my to get latest information on RF EMF activities in Malaysia</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Today we </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witnessed launching </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of ITU EMF Guide in Malay language version to advocate for plain language. This ITU EMF Guide can be found at our RF EMF website (http://rfemf.mcmc.gov.my/ituemfguide) as well as in mobile applications (Android and </a:t>
            </a:r>
            <a:r>
              <a:rPr kumimoji="0" lang="en-US" sz="1200" b="0" i="0" u="none" strike="noStrike" kern="1200" cap="none" spc="0" normalizeH="0" baseline="0" noProof="0" dirty="0" err="1" smtClean="0">
                <a:ln>
                  <a:noFill/>
                </a:ln>
                <a:solidFill>
                  <a:prstClr val="black"/>
                </a:solidFill>
                <a:effectLst/>
                <a:uLnTx/>
                <a:uFillTx/>
                <a:latin typeface="+mn-lt"/>
                <a:ea typeface="MS PGothic" pitchFamily="34" charset="-128"/>
                <a:cs typeface="+mn-cs"/>
              </a:rPr>
              <a:t>iOS</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15</a:t>
            </a:fld>
            <a:endParaRPr lang="en-US" altLang="en-US"/>
          </a:p>
        </p:txBody>
      </p:sp>
    </p:spTree>
    <p:extLst>
      <p:ext uri="{BB962C8B-B14F-4D97-AF65-F5344CB8AC3E}">
        <p14:creationId xmlns:p14="http://schemas.microsoft.com/office/powerpoint/2010/main" val="425623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Among other initiatives includes: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Supporting publications and materials such as booklets and flyers;</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The central database of EMF, RF and </a:t>
            </a:r>
            <a:r>
              <a:rPr kumimoji="0" lang="en-US" sz="1200" b="0" i="0" u="none" strike="noStrike" kern="1200" cap="none" spc="0" normalizeH="0" baseline="0" noProof="0" dirty="0" err="1" smtClean="0">
                <a:ln>
                  <a:noFill/>
                </a:ln>
                <a:solidFill>
                  <a:prstClr val="black"/>
                </a:solidFill>
                <a:effectLst/>
                <a:uLnTx/>
                <a:uFillTx/>
                <a:latin typeface="+mn-lt"/>
                <a:ea typeface="MS PGothic" pitchFamily="34" charset="-128"/>
                <a:cs typeface="+mn-cs"/>
              </a:rPr>
              <a:t>wi-fi</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 coverage information for nationwide – </a:t>
            </a:r>
            <a:r>
              <a:rPr kumimoji="0" lang="en-US" sz="1200" b="0" i="0" u="none" strike="noStrike" kern="1200" cap="none" spc="0" normalizeH="0" baseline="0" noProof="0" dirty="0" err="1" smtClean="0">
                <a:ln>
                  <a:noFill/>
                </a:ln>
                <a:solidFill>
                  <a:prstClr val="black"/>
                </a:solidFill>
                <a:effectLst/>
                <a:uLnTx/>
                <a:uFillTx/>
                <a:latin typeface="+mn-lt"/>
                <a:ea typeface="MS PGothic" pitchFamily="34" charset="-128"/>
                <a:cs typeface="+mn-cs"/>
              </a:rPr>
              <a:t>MyComms</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 Website; and </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EMF  workshop / seminar to promote public awareness in a highly transparent and simple language. In 2015, MCMC conducted 49 EMF advocacy programs nationwide</a:t>
            </a:r>
            <a:endPar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16</a:t>
            </a:fld>
            <a:endParaRPr lang="en-US" altLang="en-US"/>
          </a:p>
        </p:txBody>
      </p:sp>
    </p:spTree>
    <p:extLst>
      <p:ext uri="{BB962C8B-B14F-4D97-AF65-F5344CB8AC3E}">
        <p14:creationId xmlns:p14="http://schemas.microsoft.com/office/powerpoint/2010/main" val="425623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Collaborations</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17</a:t>
            </a:fld>
            <a:endParaRPr lang="en-US" altLang="en-US"/>
          </a:p>
        </p:txBody>
      </p:sp>
    </p:spTree>
    <p:extLst>
      <p:ext uri="{BB962C8B-B14F-4D97-AF65-F5344CB8AC3E}">
        <p14:creationId xmlns:p14="http://schemas.microsoft.com/office/powerpoint/2010/main" val="2419486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MCMC has collaborated with local universities to fill knowledge gaps and scientific uncertainty that exists in assessing health risks of EMF emissions. These studies also help strengthen local expertise in building public confidence of EMF issues.</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In 2013, we conducted Research on Electromagnetic Hypersensitivity (EHS). </a:t>
            </a:r>
          </a:p>
          <a:p>
            <a:pPr marL="628650" marR="0" lvl="1"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Effects of Short-term GSM and 3G Base Station Signal Exposure on Cognitive Performance, Well-being and Physiological Parameters of the Malaysian People</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(Findings) There is no significant effects of Short-term GSM and UMTS base station signal exposure on cognitive performance, well-being and physiological parameters of the Malaysian people</a:t>
            </a:r>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18</a:t>
            </a:fld>
            <a:endParaRPr lang="en-US" altLang="en-US"/>
          </a:p>
        </p:txBody>
      </p:sp>
    </p:spTree>
    <p:extLst>
      <p:ext uri="{BB962C8B-B14F-4D97-AF65-F5344CB8AC3E}">
        <p14:creationId xmlns:p14="http://schemas.microsoft.com/office/powerpoint/2010/main" val="4036687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MCMC collaborated with University of Malaya on EMF Risk Communications research, which </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successfully </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completed in 2013. Based on the studies, it can be summarized that it is important to develop different communication strategies in dealing with public perception. </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It also important to provide regular reassurances to the public alongside concrete actions which display the lack of risk. Scientists also </a:t>
            </a:r>
            <a:r>
              <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must communicate scientific evidence clearly and the government agencies must inform people about the existence of safety regulations and policy measures</a:t>
            </a: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often the best sources of information are from panels of independent experts who periodically provide summaries of the current state of knowledge. Thus, it is also important to p</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provide a large base of credible experts from the scientific community for public reference.</a:t>
            </a:r>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19</a:t>
            </a:fld>
            <a:endParaRPr lang="en-US" altLang="en-US"/>
          </a:p>
        </p:txBody>
      </p:sp>
    </p:spTree>
    <p:extLst>
      <p:ext uri="{BB962C8B-B14F-4D97-AF65-F5344CB8AC3E}">
        <p14:creationId xmlns:p14="http://schemas.microsoft.com/office/powerpoint/2010/main" val="403668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introduction about Malaysian</a:t>
            </a:r>
            <a:r>
              <a:rPr lang="en-US" baseline="0" dirty="0" smtClean="0"/>
              <a:t> Communications and Multimedia Commission (MCMC)</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2</a:t>
            </a:fld>
            <a:endParaRPr lang="en-US" altLang="en-US"/>
          </a:p>
        </p:txBody>
      </p:sp>
    </p:spTree>
    <p:extLst>
      <p:ext uri="{BB962C8B-B14F-4D97-AF65-F5344CB8AC3E}">
        <p14:creationId xmlns:p14="http://schemas.microsoft.com/office/powerpoint/2010/main" val="2419486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In 2015, UTM established Remote EMF Monitoring System through Wireless Industry Emission (WIE) Laboratory &amp;  Specific Absorption Rate (SAR) Measurement Systems for the Test and Certification of Mobile Telecommunication Equipment.</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(Findings) The measured EMF radiation levels are significantly below the reference limit. </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20</a:t>
            </a:fld>
            <a:endParaRPr lang="en-US" altLang="en-US"/>
          </a:p>
        </p:txBody>
      </p:sp>
    </p:spTree>
    <p:extLst>
      <p:ext uri="{BB962C8B-B14F-4D97-AF65-F5344CB8AC3E}">
        <p14:creationId xmlns:p14="http://schemas.microsoft.com/office/powerpoint/2010/main" val="4036687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2015 – 2016: </a:t>
            </a:r>
            <a:r>
              <a:rPr kumimoji="0" lang="en-US" sz="1200" b="0" i="0" u="none" strike="noStrike" kern="1200" cap="none" spc="0" normalizeH="0" baseline="0" noProof="0" dirty="0" err="1" smtClean="0">
                <a:ln>
                  <a:noFill/>
                </a:ln>
                <a:solidFill>
                  <a:prstClr val="black"/>
                </a:solidFill>
                <a:effectLst/>
                <a:uLnTx/>
                <a:uFillTx/>
                <a:latin typeface="+mn-lt"/>
                <a:ea typeface="MS PGothic" pitchFamily="34" charset="-128"/>
                <a:cs typeface="+mn-cs"/>
              </a:rPr>
              <a:t>UniMAP</a:t>
            </a: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 &amp; UMK conducted research on the ‘Effects of Short-Term LTE (850, 1800, 2600 MHz) Base Station Signal Exposure on Cognitive Performance, Well Being, Physiological Parameters and Electroencephalography (EEG) of the Malaysian Children’ and ‘A Study on the Biological Effects of LTE (850, 1800, 2600 MHz) Electromagnetic Fields (EMF) Exposures’</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(Findings) There is no significant difference between the exposure to the Short-term LTE base station signals and Sham exposure towards EMF perception, EEG response, cognitive performance, well-being, physiological parameters (P’s &gt; 0.05) of the Malaysian Children</a:t>
            </a:r>
          </a:p>
          <a:p>
            <a:pPr marL="171450" marR="0" lvl="0" indent="-171450" algn="just"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21</a:t>
            </a:fld>
            <a:endParaRPr lang="en-US" altLang="en-US"/>
          </a:p>
        </p:txBody>
      </p:sp>
    </p:spTree>
    <p:extLst>
      <p:ext uri="{BB962C8B-B14F-4D97-AF65-F5344CB8AC3E}">
        <p14:creationId xmlns:p14="http://schemas.microsoft.com/office/powerpoint/2010/main" val="403668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p>
          <a:p>
            <a:endParaRPr lang="en-US" dirty="0" smtClean="0"/>
          </a:p>
          <a:p>
            <a:r>
              <a:rPr lang="en-US" dirty="0" smtClean="0"/>
              <a:t>Open floor for Q&amp;A session</a:t>
            </a:r>
          </a:p>
          <a:p>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22</a:t>
            </a:fld>
            <a:endParaRPr lang="en-US" altLang="en-US"/>
          </a:p>
        </p:txBody>
      </p:sp>
    </p:spTree>
    <p:extLst>
      <p:ext uri="{BB962C8B-B14F-4D97-AF65-F5344CB8AC3E}">
        <p14:creationId xmlns:p14="http://schemas.microsoft.com/office/powerpoint/2010/main" val="367674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Malaysian Communications and Multimedia Malaysia (MCMC) is the regulatory agency that governs the communications and multimedia industry via the Communications and Multimedia Act 1998 and the Communications and Multimedia Commission Act 1998.</a:t>
            </a:r>
          </a:p>
          <a:p>
            <a:pPr marL="171450" indent="-171450">
              <a:buFont typeface="Arial" pitchFamily="34" charset="0"/>
              <a:buChar char="•"/>
            </a:pPr>
            <a:endParaRPr lang="en-US" dirty="0" smtClean="0"/>
          </a:p>
          <a:p>
            <a:pPr marL="171450" indent="-171450">
              <a:buFont typeface="Arial" pitchFamily="34" charset="0"/>
              <a:buChar char="•"/>
            </a:pPr>
            <a:r>
              <a:rPr lang="en-US" dirty="0" smtClean="0"/>
              <a:t>In 2001, the Commission’s role was expanded to include overseeing the postal service sector pursuant to the Postal Services Act 1991 and licensing of the Certification Authorities under the Digital Signature Act 1997.</a:t>
            </a:r>
          </a:p>
          <a:p>
            <a:pPr marL="171450" indent="-171450">
              <a:buFont typeface="Arial" pitchFamily="34" charset="0"/>
              <a:buChar char="•"/>
            </a:pPr>
            <a:endParaRPr lang="en-US" dirty="0" smtClean="0"/>
          </a:p>
          <a:p>
            <a:pPr marL="171450" indent="-171450">
              <a:buFont typeface="Arial" pitchFamily="34" charset="0"/>
              <a:buChar char="•"/>
            </a:pPr>
            <a:r>
              <a:rPr lang="en-US" dirty="0" smtClean="0"/>
              <a:t>MCMC also is designated as an authorized licensing and enforcement agency under Strategic Trade Act (STA) 2010. As licensing agency, MCMC is responsible for the issuance of permits for strategic items related to Category 4 (Computers), Category 5 (Communications and Information Security) and the transfer of technology.</a:t>
            </a:r>
          </a:p>
          <a:p>
            <a:pPr marL="171450" indent="-171450">
              <a:buFont typeface="Arial" pitchFamily="34" charset="0"/>
              <a:buChar char="•"/>
            </a:pPr>
            <a:endParaRPr lang="en-US" dirty="0" smtClean="0"/>
          </a:p>
          <a:p>
            <a:pPr marL="171450" indent="-171450">
              <a:buFont typeface="Arial" pitchFamily="34" charset="0"/>
              <a:buChar char="•"/>
            </a:pPr>
            <a:r>
              <a:rPr lang="en-US" dirty="0" smtClean="0"/>
              <a:t>With the creation of MCMC, the Commission has set forth 10 national policy objectives as presented in the table. The 10 national policy objectives are the regulatory basis of MCMC's regulatory framework which include, economic regulation, technical regulation, consumer protection and social regulation.</a:t>
            </a:r>
          </a:p>
          <a:p>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3</a:t>
            </a:fld>
            <a:endParaRPr lang="en-US" altLang="en-US"/>
          </a:p>
        </p:txBody>
      </p:sp>
    </p:spTree>
    <p:extLst>
      <p:ext uri="{BB962C8B-B14F-4D97-AF65-F5344CB8AC3E}">
        <p14:creationId xmlns:p14="http://schemas.microsoft.com/office/powerpoint/2010/main" val="356419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EMF</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4</a:t>
            </a:fld>
            <a:endParaRPr lang="en-US" altLang="en-US"/>
          </a:p>
        </p:txBody>
      </p:sp>
    </p:spTree>
    <p:extLst>
      <p:ext uri="{BB962C8B-B14F-4D97-AF65-F5344CB8AC3E}">
        <p14:creationId xmlns:p14="http://schemas.microsoft.com/office/powerpoint/2010/main" val="241948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EMF is an electromagnetic field consists of waves of electric and magnetic energy moving together through space. Often the term "electromagnetic field" or EMF is used to indicate the presence of electromagnetic radiation.</a:t>
            </a: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Electric and magnetic fields are part of the electromagnetic spectrum which extends from static electric and magnetic fields, through radio frequency (RF), infrared radiation, and visible light to X and gamma-rays.</a:t>
            </a: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Radio frequency (RF) is part of the electromagnetic spectrum extending from 3 kHz frequency to 300 GHz is referred as radio frequency (RF). Television and radio transmitters (including base stations) and microwaves, mobile telephones, and radars produce radio frequency fields. These fields are used to transmit information and form the basis of telecommunications as well as radio and television broadcasting all over the world</a:t>
            </a:r>
            <a:endPar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Electromagnetic radiation at frequencies above the UV band are classified as "ionising radiation", because they have enough energy to effect changes in the atoms, by liberating electrons (ionizing) and thus altering their chemical bonds. </a:t>
            </a: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MY" sz="1200" b="0" i="0" u="none" strike="noStrike" kern="1200" cap="none" spc="0" normalizeH="0" baseline="0" noProof="0" dirty="0" smtClean="0">
              <a:ln>
                <a:noFill/>
              </a:ln>
              <a:solidFill>
                <a:prstClr val="black"/>
              </a:solidFill>
              <a:effectLst/>
              <a:uLnTx/>
              <a:uFillTx/>
              <a:latin typeface="+mn-lt"/>
              <a:ea typeface="MS PGothic" pitchFamily="34" charset="-128"/>
              <a:cs typeface="+mn-cs"/>
            </a:endParaRPr>
          </a:p>
          <a:p>
            <a:pPr marL="228600" marR="0" lvl="0" indent="-22860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Electromagnetic radiation at frequencies below the UV band are classified as "non-ionizing radiation (NIR)" because they lack the energy to liberate electrons, i.e. ionize or effect changes in atomic structure. </a:t>
            </a:r>
            <a:endParaRPr lang="en-US" dirty="0" smtClean="0"/>
          </a:p>
          <a:p>
            <a:pPr marL="228600" indent="-228600">
              <a:buFont typeface="+mj-lt"/>
              <a:buAutoNum type="arabicPeriod"/>
            </a:pPr>
            <a:endParaRPr lang="en-US" dirty="0" smtClean="0"/>
          </a:p>
          <a:p>
            <a:pPr marL="228600" indent="-228600">
              <a:buFont typeface="Arial" pitchFamily="34" charset="0"/>
              <a:buChar char="•"/>
            </a:pPr>
            <a:r>
              <a:rPr lang="en-US" dirty="0" smtClean="0"/>
              <a:t>NIR – does not have sufficient energy to ionize the atoms and molecules in the body. However, NIR does cause a heating effect which is proportional to its intensity. The Radio Frequency (RF) which is commonly used for telecommunication and broadcasting transmission is an example type of non-ionizing radiation.</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5</a:t>
            </a:fld>
            <a:endParaRPr lang="en-US" altLang="en-US"/>
          </a:p>
        </p:txBody>
      </p:sp>
    </p:spTree>
    <p:extLst>
      <p:ext uri="{BB962C8B-B14F-4D97-AF65-F5344CB8AC3E}">
        <p14:creationId xmlns:p14="http://schemas.microsoft.com/office/powerpoint/2010/main" val="2288572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ea typeface="Verdana" panose="020B0604030504040204" pitchFamily="34" charset="0"/>
                <a:cs typeface="Verdana" panose="020B0604030504040204" pitchFamily="34" charset="0"/>
              </a:rPr>
              <a:t>Wireless communication technology has become indispensable part of the modern society. The use of mobile phones, tablets and wireless devices have become basic communication tools of everyday life for billions of people around the world, and also common for medical applications. Base stations and telecommunications towers are continuously being erected to provide good quality wireless communications.</a:t>
            </a:r>
          </a:p>
          <a:p>
            <a:endParaRPr lang="en-US"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Connected devices, distributed sensors and Internet technologies are enabling smart sustainable cities (SSC) to capture valuable data, deploy new services and enhance existing services. The use of these tools can contribute to improving the effectiveness of city management, generating new growth opportunities for local businesses, improving sustainability and raising the quality of citizens’ lives, among other benefits. Wireless technologies and services are playing a pivotal role in enabling smart sustainable cities around the world.</a:t>
            </a:r>
          </a:p>
          <a:p>
            <a:endParaRPr lang="en-US"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Wireless and wired networks provide the underlying connections that underpin smart sustainable cities. The design and deployment of wireless networks must ensure compliance with the required quality of service as well as with the standards and regulations on human exposure to radio frequency (RF) electromagnetic fields (EMFs). Efficient deployment of wireless infrastructure will reduce the transmitted RF power in providing services and support the maximum efficiency for ICTs.</a:t>
            </a:r>
            <a:r>
              <a:rPr lang="en-US" sz="1200" dirty="0" smtClean="0">
                <a:latin typeface="+mn-lt"/>
                <a:ea typeface="Verdana" panose="020B0604030504040204" pitchFamily="34" charset="0"/>
                <a:cs typeface="Verdana" panose="020B0604030504040204" pitchFamily="34" charset="0"/>
              </a:rPr>
              <a:t> </a:t>
            </a:r>
            <a:endParaRPr lang="en-US" sz="1600" dirty="0" smtClean="0">
              <a:latin typeface="+mn-lt"/>
              <a:ea typeface="Verdana" panose="020B0604030504040204" pitchFamily="34" charset="0"/>
              <a:cs typeface="Verdana" panose="020B0604030504040204" pitchFamily="34" charset="0"/>
            </a:endParaRPr>
          </a:p>
          <a:p>
            <a:endParaRPr lang="en-US" dirty="0" smtClean="0">
              <a:latin typeface="+mn-lt"/>
            </a:endParaRPr>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6</a:t>
            </a:fld>
            <a:endParaRPr lang="en-US" altLang="en-US"/>
          </a:p>
        </p:txBody>
      </p:sp>
    </p:spTree>
    <p:extLst>
      <p:ext uri="{BB962C8B-B14F-4D97-AF65-F5344CB8AC3E}">
        <p14:creationId xmlns:p14="http://schemas.microsoft.com/office/powerpoint/2010/main" val="93592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According to BI Intelligence study</a:t>
            </a:r>
            <a:r>
              <a:rPr lang="en-US" baseline="0" dirty="0" smtClean="0"/>
              <a:t>- </a:t>
            </a:r>
            <a:r>
              <a:rPr lang="en-US" dirty="0" smtClean="0"/>
              <a:t> there will be 34 billion devices connected to the internet by 2020, up from 10 billion in 2015, representing a 28% five-year compound annual growth rate (CAGR).</a:t>
            </a:r>
          </a:p>
          <a:p>
            <a:pPr marL="171450" indent="-171450">
              <a:buFont typeface="Arial" pitchFamily="34" charset="0"/>
              <a:buChar char="•"/>
            </a:pPr>
            <a:endParaRPr lang="en-US" dirty="0" smtClean="0"/>
          </a:p>
          <a:p>
            <a:pPr marL="171450" indent="-171450">
              <a:buFont typeface="Arial" pitchFamily="34" charset="0"/>
              <a:buChar char="•"/>
            </a:pPr>
            <a:r>
              <a:rPr lang="en-US" dirty="0" smtClean="0"/>
              <a:t>Ericsson</a:t>
            </a:r>
            <a:r>
              <a:rPr lang="en-US" baseline="0" dirty="0" smtClean="0"/>
              <a:t> </a:t>
            </a:r>
            <a:r>
              <a:rPr lang="en-US" dirty="0" smtClean="0"/>
              <a:t>forecasts 9.2 billion total mobile subscriptions (note an individual can have more than one subscription) in 2020.</a:t>
            </a:r>
          </a:p>
          <a:p>
            <a:pPr marL="171450" indent="-171450">
              <a:buFont typeface="Arial" pitchFamily="34" charset="0"/>
              <a:buChar char="•"/>
            </a:pPr>
            <a:endParaRPr lang="en-US" dirty="0" smtClean="0"/>
          </a:p>
          <a:p>
            <a:pPr marL="171450" indent="-171450">
              <a:buFont typeface="Arial" pitchFamily="34" charset="0"/>
              <a:buChar char="•"/>
            </a:pPr>
            <a:r>
              <a:rPr lang="en-US" dirty="0" smtClean="0"/>
              <a:t>Almost three-quarters of the world’s population will be connected to a mobile network by 2020, according to the latest study from GSMA Intelligence, the research arm of the GSMA. The new study indicates that an additional one billion people will become mobile subscribers over the next five years, bringing the total to 5.6 billion – equivalent to 72 per cent of the expected global population by this point.</a:t>
            </a:r>
          </a:p>
          <a:p>
            <a:pPr marL="0" indent="0">
              <a:buFont typeface="+mj-lt"/>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7</a:t>
            </a:fld>
            <a:endParaRPr lang="en-US" altLang="en-US"/>
          </a:p>
        </p:txBody>
      </p:sp>
    </p:spTree>
    <p:extLst>
      <p:ext uri="{BB962C8B-B14F-4D97-AF65-F5344CB8AC3E}">
        <p14:creationId xmlns:p14="http://schemas.microsoft.com/office/powerpoint/2010/main" val="93592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u="none" strike="noStrike" kern="1200" baseline="0" dirty="0" smtClean="0">
                <a:solidFill>
                  <a:schemeClr val="tx1"/>
                </a:solidFill>
                <a:latin typeface="+mn-lt"/>
                <a:ea typeface="MS PGothic" pitchFamily="34" charset="-128"/>
                <a:cs typeface="+mn-cs"/>
              </a:rPr>
              <a:t>The gaps in knowledge and the uncertainty on the possible adverse health effects of exposure to EMF even at very low levels cause the public to be concerned and health issues of EMF are still major issues. The robust growth of the mobile phone industry and the availability of mobile phones explicitly designed for young children together with the publicity generated by the mass media have caused great concern among the public; especially in regards to brain cancer and cognitive function in children.</a:t>
            </a:r>
          </a:p>
          <a:p>
            <a:pPr marL="228600" indent="-228600">
              <a:buFont typeface="+mj-lt"/>
              <a:buAutoNum type="arabicPeriod"/>
            </a:pPr>
            <a:endParaRPr lang="en-US" sz="1200" b="0" i="0" u="none" strike="noStrike" kern="1200" baseline="0" dirty="0" smtClean="0">
              <a:solidFill>
                <a:schemeClr val="tx1"/>
              </a:solidFill>
              <a:latin typeface="+mn-lt"/>
              <a:ea typeface="MS PGothic" pitchFamily="34" charset="-128"/>
              <a:cs typeface="+mn-cs"/>
            </a:endParaRPr>
          </a:p>
          <a:p>
            <a:pPr marL="228600" indent="-228600">
              <a:buFont typeface="+mj-lt"/>
              <a:buAutoNum type="arabicPeriod"/>
            </a:pPr>
            <a:r>
              <a:rPr lang="en-US" sz="1200" kern="1200" dirty="0" smtClean="0">
                <a:solidFill>
                  <a:schemeClr val="tx1"/>
                </a:solidFill>
                <a:effectLst/>
                <a:latin typeface="+mn-lt"/>
                <a:ea typeface="MS PGothic" pitchFamily="34" charset="-128"/>
                <a:cs typeface="+mn-cs"/>
              </a:rPr>
              <a:t>Many local communities also have come forward to voice their concern of these radiations emitted from the base station (BS) within their community area. Sometimes despite the BS is yet transmitting any frequencies, public claims to have experience of several symptoms such as dizziness, headache, sleep disorder and change in heart rate.</a:t>
            </a:r>
          </a:p>
          <a:p>
            <a:pPr marL="228600" indent="-228600">
              <a:buFont typeface="+mj-lt"/>
              <a:buAutoNum type="arabicPeriod"/>
            </a:pPr>
            <a:endParaRPr lang="en-US" sz="1200" kern="1200" dirty="0" smtClean="0">
              <a:solidFill>
                <a:schemeClr val="tx1"/>
              </a:solidFill>
              <a:effectLst/>
              <a:latin typeface="+mn-lt"/>
              <a:ea typeface="MS PGothic" pitchFamily="34" charset="-128"/>
              <a:cs typeface="+mn-cs"/>
            </a:endParaRPr>
          </a:p>
          <a:p>
            <a:pPr marL="228600" indent="-228600">
              <a:buFont typeface="+mj-lt"/>
              <a:buAutoNum type="arabicPeriod"/>
            </a:pPr>
            <a:r>
              <a:rPr lang="en-US" sz="1200" kern="1200" dirty="0" smtClean="0">
                <a:solidFill>
                  <a:schemeClr val="tx1"/>
                </a:solidFill>
                <a:effectLst/>
                <a:latin typeface="+mn-lt"/>
                <a:ea typeface="MS PGothic" pitchFamily="34" charset="-128"/>
                <a:cs typeface="+mn-cs"/>
              </a:rPr>
              <a:t>Furthermore, with the growing access to the internet, public perception is now susceptible by contradictory and often inaccurate sources of information which are widely circulated on the social </a:t>
            </a:r>
            <a:r>
              <a:rPr lang="en-US" sz="1200" kern="1200" dirty="0" smtClean="0">
                <a:solidFill>
                  <a:schemeClr val="tx1"/>
                </a:solidFill>
                <a:effectLst/>
                <a:latin typeface="+mn-lt"/>
                <a:ea typeface="MS PGothic" pitchFamily="34" charset="-128"/>
                <a:cs typeface="+mn-cs"/>
              </a:rPr>
              <a:t>media.</a:t>
            </a:r>
            <a:endParaRPr lang="en-US" sz="1200" kern="1200" dirty="0" smtClean="0">
              <a:solidFill>
                <a:schemeClr val="tx1"/>
              </a:solidFill>
              <a:effectLst/>
              <a:latin typeface="+mn-lt"/>
              <a:ea typeface="MS PGothic" pitchFamily="34" charset="-128"/>
              <a:cs typeface="+mn-cs"/>
            </a:endParaRPr>
          </a:p>
          <a:p>
            <a:pPr marL="228600" indent="-228600">
              <a:buFont typeface="+mj-lt"/>
              <a:buAutoNum type="arabicPeriod"/>
            </a:pPr>
            <a:endParaRPr lang="en-US" sz="1200" kern="1200" dirty="0" smtClean="0">
              <a:solidFill>
                <a:schemeClr val="tx1"/>
              </a:solidFill>
              <a:effectLst/>
              <a:latin typeface="+mn-lt"/>
              <a:ea typeface="MS PGothic" pitchFamily="34" charset="-128"/>
              <a:cs typeface="+mn-cs"/>
            </a:endParaRPr>
          </a:p>
          <a:p>
            <a:pPr marL="228600" indent="-228600">
              <a:buFont typeface="+mj-lt"/>
              <a:buAutoNum type="arabicPeriod"/>
            </a:pPr>
            <a:r>
              <a:rPr lang="en-US" sz="1200" kern="1200" dirty="0" smtClean="0">
                <a:solidFill>
                  <a:schemeClr val="tx1"/>
                </a:solidFill>
                <a:effectLst/>
                <a:latin typeface="+mn-lt"/>
                <a:ea typeface="MS PGothic" pitchFamily="34" charset="-128"/>
                <a:cs typeface="+mn-cs"/>
              </a:rPr>
              <a:t>Due to these concerns, we realized the importance of conveying the correct information and message to the public, managing the public’s perception on RF-EMF and engaging the appropriate stakeholders to create awareness on the issues</a:t>
            </a:r>
          </a:p>
          <a:p>
            <a:pPr marL="228600" indent="-228600">
              <a:buFont typeface="+mj-lt"/>
              <a:buAutoNum type="arabicPeriod"/>
            </a:pPr>
            <a:endParaRPr lang="en-US" sz="1200" b="0" i="0" u="none" strike="noStrike" kern="1200" baseline="0" dirty="0" smtClean="0">
              <a:solidFill>
                <a:schemeClr val="tx1"/>
              </a:solidFill>
              <a:latin typeface="+mn-lt"/>
              <a:ea typeface="MS PGothic" pitchFamily="34" charset="-128"/>
              <a:cs typeface="+mn-cs"/>
            </a:endParaRPr>
          </a:p>
          <a:p>
            <a:pPr marL="228600" indent="-228600">
              <a:buFont typeface="+mj-lt"/>
              <a:buAutoNum type="arabicPeriod"/>
            </a:pPr>
            <a:r>
              <a:rPr lang="en-US" dirty="0" smtClean="0"/>
              <a:t>MCMC implemented </a:t>
            </a:r>
            <a:r>
              <a:rPr lang="en-GB" dirty="0" smtClean="0"/>
              <a:t>3 coordinated programmes in </a:t>
            </a:r>
            <a:r>
              <a:rPr lang="en-GB" dirty="0" smtClean="0"/>
              <a:t>managing public</a:t>
            </a:r>
            <a:r>
              <a:rPr lang="en-GB" baseline="0" dirty="0" smtClean="0"/>
              <a:t> perception on RF EMF</a:t>
            </a:r>
            <a:r>
              <a:rPr lang="en-GB" dirty="0" smtClean="0"/>
              <a:t>:</a:t>
            </a:r>
            <a:endParaRPr lang="en-GB" dirty="0" smtClean="0"/>
          </a:p>
          <a:p>
            <a:pPr marL="685800" lvl="1" indent="-228600">
              <a:buFont typeface="Wingdings" pitchFamily="2" charset="2"/>
              <a:buChar char="§"/>
            </a:pPr>
            <a:r>
              <a:rPr lang="en-GB" sz="1200" b="1" kern="1200" dirty="0" smtClean="0">
                <a:solidFill>
                  <a:schemeClr val="tx1"/>
                </a:solidFill>
                <a:effectLst/>
                <a:latin typeface="+mn-lt"/>
                <a:ea typeface="MS PGothic" pitchFamily="34" charset="-128"/>
                <a:cs typeface="+mn-cs"/>
              </a:rPr>
              <a:t>Risk </a:t>
            </a:r>
            <a:r>
              <a:rPr lang="en-GB" sz="1200" b="1" kern="1200" dirty="0" smtClean="0">
                <a:solidFill>
                  <a:schemeClr val="tx1"/>
                </a:solidFill>
                <a:effectLst/>
                <a:latin typeface="+mn-lt"/>
                <a:ea typeface="MS PGothic" pitchFamily="34" charset="-128"/>
                <a:cs typeface="+mn-cs"/>
              </a:rPr>
              <a:t>Management</a:t>
            </a:r>
            <a:r>
              <a:rPr lang="en-GB" sz="1200" kern="1200" dirty="0" smtClean="0">
                <a:solidFill>
                  <a:schemeClr val="tx1"/>
                </a:solidFill>
                <a:effectLst/>
                <a:latin typeface="+mn-lt"/>
                <a:ea typeface="MS PGothic" pitchFamily="34" charset="-128"/>
                <a:cs typeface="+mn-cs"/>
              </a:rPr>
              <a:t> – the management of EMF risk through regulating and monitoring the emission levels of radiocommunication towers.  It can be done through standards formulation, regulations and enforcement actions.</a:t>
            </a:r>
          </a:p>
          <a:p>
            <a:pPr marL="685800" lvl="1" indent="-228600">
              <a:buFont typeface="Wingdings" pitchFamily="2" charset="2"/>
              <a:buChar char="§"/>
            </a:pPr>
            <a:r>
              <a:rPr lang="en-GB" sz="1200" b="1" kern="1200" dirty="0" smtClean="0">
                <a:solidFill>
                  <a:schemeClr val="tx1"/>
                </a:solidFill>
                <a:effectLst/>
                <a:latin typeface="+mn-lt"/>
                <a:ea typeface="MS PGothic" pitchFamily="34" charset="-128"/>
                <a:cs typeface="+mn-cs"/>
              </a:rPr>
              <a:t>Risk Perception</a:t>
            </a:r>
            <a:r>
              <a:rPr lang="en-GB" sz="1200" kern="1200" dirty="0" smtClean="0">
                <a:solidFill>
                  <a:schemeClr val="tx1"/>
                </a:solidFill>
                <a:effectLst/>
                <a:latin typeface="+mn-lt"/>
                <a:ea typeface="MS PGothic" pitchFamily="34" charset="-128"/>
                <a:cs typeface="+mn-cs"/>
              </a:rPr>
              <a:t> – the perception and concerns among the general public and workers about the possible health effects of exposure to EMF. It is necessary to handle negative perception through reliable, credible and accurate </a:t>
            </a:r>
            <a:r>
              <a:rPr lang="en-GB" sz="1200" kern="1200" dirty="0" smtClean="0">
                <a:solidFill>
                  <a:schemeClr val="tx1"/>
                </a:solidFill>
                <a:effectLst/>
                <a:latin typeface="+mn-lt"/>
                <a:ea typeface="MS PGothic" pitchFamily="34" charset="-128"/>
                <a:cs typeface="+mn-cs"/>
              </a:rPr>
              <a:t>information</a:t>
            </a:r>
          </a:p>
          <a:p>
            <a:pPr marL="685800" marR="0" lvl="1" indent="-228600" algn="l" defTabSz="914400" rtl="0" eaLnBrk="0" fontAlgn="base" latinLnBrk="0" hangingPunct="0">
              <a:lnSpc>
                <a:spcPct val="100000"/>
              </a:lnSpc>
              <a:spcBef>
                <a:spcPct val="30000"/>
              </a:spcBef>
              <a:spcAft>
                <a:spcPct val="0"/>
              </a:spcAft>
              <a:buClrTx/>
              <a:buSzTx/>
              <a:buFont typeface="Wingdings" pitchFamily="2" charset="2"/>
              <a:buChar char="§"/>
              <a:tabLst/>
              <a:defRPr/>
            </a:pPr>
            <a:r>
              <a:rPr kumimoji="0" lang="en-GB" sz="1200" b="1" i="0" u="none" strike="noStrike" kern="1200" cap="none" spc="0" normalizeH="0" baseline="0" noProof="0" dirty="0" smtClean="0">
                <a:ln>
                  <a:noFill/>
                </a:ln>
                <a:solidFill>
                  <a:prstClr val="black"/>
                </a:solidFill>
                <a:effectLst/>
                <a:uLnTx/>
                <a:uFillTx/>
                <a:latin typeface="+mn-lt"/>
                <a:ea typeface="MS PGothic" pitchFamily="34" charset="-128"/>
                <a:cs typeface="+mn-cs"/>
              </a:rPr>
              <a:t>Risk Assessment</a:t>
            </a:r>
            <a:r>
              <a:rPr kumimoji="0" lang="en-GB"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 – the assessment of possible long-term health and environmental effects due to emissions from </a:t>
            </a:r>
            <a:r>
              <a:rPr kumimoji="0" lang="en-GB" sz="1200" b="0" i="0" u="none" strike="noStrike" kern="1200" cap="none" spc="0" normalizeH="0" baseline="0" noProof="0" dirty="0" err="1" smtClean="0">
                <a:ln>
                  <a:noFill/>
                </a:ln>
                <a:solidFill>
                  <a:prstClr val="black"/>
                </a:solidFill>
                <a:effectLst/>
                <a:uLnTx/>
                <a:uFillTx/>
                <a:latin typeface="+mn-lt"/>
                <a:ea typeface="MS PGothic" pitchFamily="34" charset="-128"/>
                <a:cs typeface="+mn-cs"/>
              </a:rPr>
              <a:t>radiocommunication</a:t>
            </a:r>
            <a:r>
              <a:rPr kumimoji="0" lang="en-GB" sz="1200" b="0" i="0" u="none" strike="noStrike" kern="1200" cap="none" spc="0" normalizeH="0" baseline="0" noProof="0" dirty="0" smtClean="0">
                <a:ln>
                  <a:noFill/>
                </a:ln>
                <a:solidFill>
                  <a:prstClr val="black"/>
                </a:solidFill>
                <a:effectLst/>
                <a:uLnTx/>
                <a:uFillTx/>
                <a:latin typeface="+mn-lt"/>
                <a:ea typeface="MS PGothic" pitchFamily="34" charset="-128"/>
                <a:cs typeface="+mn-cs"/>
              </a:rPr>
              <a:t> towers. These assessments are conducted through scientific laboratory and epidemiological studies.</a:t>
            </a:r>
          </a:p>
          <a:p>
            <a:pPr marL="457200" lvl="1" indent="0">
              <a:buFont typeface="Wingdings" pitchFamily="2" charset="2"/>
              <a:buNone/>
            </a:pPr>
            <a:endParaRPr lang="en-GB" sz="1200" kern="1200" dirty="0" smtClean="0">
              <a:solidFill>
                <a:schemeClr val="tx1"/>
              </a:solidFill>
              <a:effectLst/>
              <a:latin typeface="+mn-lt"/>
              <a:ea typeface="MS PGothic" pitchFamily="34" charset="-128"/>
              <a:cs typeface="+mn-cs"/>
            </a:endParaRPr>
          </a:p>
          <a:p>
            <a:pPr marL="0" indent="0">
              <a:buFont typeface="+mj-lt"/>
              <a:buNone/>
            </a:pPr>
            <a:endParaRPr lang="en-US" sz="1200" b="0" i="0" u="none" strike="noStrike" kern="1200" baseline="0" dirty="0" smtClean="0">
              <a:solidFill>
                <a:schemeClr val="tx1"/>
              </a:solidFill>
              <a:latin typeface="+mn-lt"/>
              <a:ea typeface="MS PGothic"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sz="1200" b="0" i="0" u="none" strike="noStrike" kern="1200" baseline="0" dirty="0" smtClean="0">
              <a:solidFill>
                <a:schemeClr val="tx1"/>
              </a:solidFill>
              <a:latin typeface="+mn-lt"/>
              <a:ea typeface="MS PGothic" pitchFamily="34" charset="-128"/>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8</a:t>
            </a:fld>
            <a:endParaRPr lang="en-US" altLang="en-US"/>
          </a:p>
        </p:txBody>
      </p:sp>
    </p:spTree>
    <p:extLst>
      <p:ext uri="{BB962C8B-B14F-4D97-AF65-F5344CB8AC3E}">
        <p14:creationId xmlns:p14="http://schemas.microsoft.com/office/powerpoint/2010/main" val="358259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EMF Regulatory Instrument</a:t>
            </a:r>
            <a:endParaRPr lang="en-US" dirty="0"/>
          </a:p>
        </p:txBody>
      </p:sp>
      <p:sp>
        <p:nvSpPr>
          <p:cNvPr id="4" name="Slide Number Placeholder 3"/>
          <p:cNvSpPr>
            <a:spLocks noGrp="1"/>
          </p:cNvSpPr>
          <p:nvPr>
            <p:ph type="sldNum" sz="quarter" idx="10"/>
          </p:nvPr>
        </p:nvSpPr>
        <p:spPr/>
        <p:txBody>
          <a:bodyPr/>
          <a:lstStyle/>
          <a:p>
            <a:pPr>
              <a:defRPr/>
            </a:pPr>
            <a:fld id="{B9903EDC-BD2B-4FAF-BE27-642DFDB983D5}" type="slidenum">
              <a:rPr lang="en-US" altLang="en-US" smtClean="0"/>
              <a:pPr>
                <a:defRPr/>
              </a:pPr>
              <a:t>9</a:t>
            </a:fld>
            <a:endParaRPr lang="en-US" altLang="en-US"/>
          </a:p>
        </p:txBody>
      </p:sp>
    </p:spTree>
    <p:extLst>
      <p:ext uri="{BB962C8B-B14F-4D97-AF65-F5344CB8AC3E}">
        <p14:creationId xmlns:p14="http://schemas.microsoft.com/office/powerpoint/2010/main" val="241948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KMM-MCMC-201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0" y="1371600"/>
            <a:ext cx="1752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7209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131471C-1811-404A-8023-917026754BF9}" type="datetime1">
              <a:rPr lang="en-US" altLang="en-US" smtClean="0"/>
              <a:t>4/20/2016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BD6320-DC06-4712-93C1-6F0D9EC7C18A}" type="slidenum">
              <a:rPr lang="en-US" altLang="en-US"/>
              <a:pPr>
                <a:defRPr/>
              </a:pPr>
              <a:t>‹#›</a:t>
            </a:fld>
            <a:endParaRPr lang="en-US" altLang="en-US"/>
          </a:p>
        </p:txBody>
      </p:sp>
    </p:spTree>
    <p:extLst>
      <p:ext uri="{BB962C8B-B14F-4D97-AF65-F5344CB8AC3E}">
        <p14:creationId xmlns:p14="http://schemas.microsoft.com/office/powerpoint/2010/main" val="341977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756EC2-EADF-440B-AA19-6EFB4EC65778}" type="datetime1">
              <a:rPr lang="en-US" altLang="en-US" smtClean="0"/>
              <a:t>4/20/2016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505FBD-676A-4ED7-8905-CA995012C92F}" type="slidenum">
              <a:rPr lang="en-US" altLang="en-US"/>
              <a:pPr>
                <a:defRPr/>
              </a:pPr>
              <a:t>‹#›</a:t>
            </a:fld>
            <a:endParaRPr lang="en-US" altLang="en-US"/>
          </a:p>
        </p:txBody>
      </p:sp>
    </p:spTree>
    <p:extLst>
      <p:ext uri="{BB962C8B-B14F-4D97-AF65-F5344CB8AC3E}">
        <p14:creationId xmlns:p14="http://schemas.microsoft.com/office/powerpoint/2010/main" val="37518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si-1">
    <p:spTree>
      <p:nvGrpSpPr>
        <p:cNvPr id="1" name=""/>
        <p:cNvGrpSpPr/>
        <p:nvPr/>
      </p:nvGrpSpPr>
      <p:grpSpPr>
        <a:xfrm>
          <a:off x="0" y="0"/>
          <a:ext cx="0" cy="0"/>
          <a:chOff x="0" y="0"/>
          <a:chExt cx="0" cy="0"/>
        </a:xfrm>
      </p:grpSpPr>
      <p:pic>
        <p:nvPicPr>
          <p:cNvPr id="2" name="Picture 6" descr="SKMM-MCMC-201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45720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A39DC6E5-5BA1-4310-9272-0DAF6D063F7F}" type="datetime1">
              <a:rPr lang="en-US" altLang="en-US" smtClean="0"/>
              <a:t>4/20/2016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z="1400" b="1">
                <a:solidFill>
                  <a:schemeClr val="tx1"/>
                </a:solidFill>
              </a:defRPr>
            </a:lvl1pPr>
          </a:lstStyle>
          <a:p>
            <a:pPr>
              <a:defRPr/>
            </a:pPr>
            <a:fld id="{C826D201-9194-4A91-858B-529E84BBE597}" type="slidenum">
              <a:rPr lang="en-US" altLang="en-US" smtClean="0"/>
              <a:pPr>
                <a:defRPr/>
              </a:pPr>
              <a:t>‹#›</a:t>
            </a:fld>
            <a:endParaRPr lang="en-US" altLang="en-US"/>
          </a:p>
        </p:txBody>
      </p:sp>
    </p:spTree>
    <p:extLst>
      <p:ext uri="{BB962C8B-B14F-4D97-AF65-F5344CB8AC3E}">
        <p14:creationId xmlns:p14="http://schemas.microsoft.com/office/powerpoint/2010/main" val="590986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A7594A4A-B0DC-4196-82F8-CBC67C3D7DBB}" type="slidenum">
              <a:rPr lang="en-US" altLang="en-US"/>
              <a:pPr>
                <a:defRPr/>
              </a:pPr>
              <a:t>‹#›</a:t>
            </a:fld>
            <a:endParaRPr lang="en-US" altLang="en-US"/>
          </a:p>
        </p:txBody>
      </p:sp>
    </p:spTree>
    <p:extLst>
      <p:ext uri="{BB962C8B-B14F-4D97-AF65-F5344CB8AC3E}">
        <p14:creationId xmlns:p14="http://schemas.microsoft.com/office/powerpoint/2010/main" val="16811660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descr="SKMM-MCMC-2014.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7600" y="45720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5C5EFE4E-6804-4181-A313-6765DFF69251}" type="datetime1">
              <a:rPr lang="en-US" altLang="en-US" smtClean="0"/>
              <a:t>4/20/2016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DFADA5-471C-477B-AA78-95A5D3295168}" type="slidenum">
              <a:rPr lang="en-US" altLang="en-US"/>
              <a:pPr>
                <a:defRPr/>
              </a:pPr>
              <a:t>‹#›</a:t>
            </a:fld>
            <a:endParaRPr lang="en-US" altLang="en-US"/>
          </a:p>
        </p:txBody>
      </p:sp>
    </p:spTree>
    <p:extLst>
      <p:ext uri="{BB962C8B-B14F-4D97-AF65-F5344CB8AC3E}">
        <p14:creationId xmlns:p14="http://schemas.microsoft.com/office/powerpoint/2010/main" val="133397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SKMM-MCMC-201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45720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669A5D-5066-4403-A8B0-439D4A315616}" type="datetime1">
              <a:rPr lang="en-US" altLang="en-US" smtClean="0"/>
              <a:t>4/20/2016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656F3F-4BB8-430F-B639-A7CFBD6CD56F}" type="slidenum">
              <a:rPr lang="en-US" altLang="en-US"/>
              <a:pPr>
                <a:defRPr/>
              </a:pPr>
              <a:t>‹#›</a:t>
            </a:fld>
            <a:endParaRPr lang="en-US" altLang="en-US"/>
          </a:p>
        </p:txBody>
      </p:sp>
    </p:spTree>
    <p:extLst>
      <p:ext uri="{BB962C8B-B14F-4D97-AF65-F5344CB8AC3E}">
        <p14:creationId xmlns:p14="http://schemas.microsoft.com/office/powerpoint/2010/main" val="344902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SKMM-MCMC-201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7600" y="457200"/>
            <a:ext cx="1219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7C140076-8442-4903-856C-8AF30C7A861D}" type="datetime1">
              <a:rPr lang="en-US" altLang="en-US" smtClean="0"/>
              <a:t>4/20/2016</a:t>
            </a:fld>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93A7A10-11C4-4FB3-A9C6-1AE36BAC3C0D}" type="slidenum">
              <a:rPr lang="en-US" altLang="en-US"/>
              <a:pPr>
                <a:defRPr/>
              </a:pPr>
              <a:t>‹#›</a:t>
            </a:fld>
            <a:endParaRPr lang="en-US" altLang="en-US"/>
          </a:p>
        </p:txBody>
      </p:sp>
    </p:spTree>
    <p:extLst>
      <p:ext uri="{BB962C8B-B14F-4D97-AF65-F5344CB8AC3E}">
        <p14:creationId xmlns:p14="http://schemas.microsoft.com/office/powerpoint/2010/main" val="291069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descr="SKMM-MCMC-2014.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0" y="1371600"/>
            <a:ext cx="1752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85800" y="2720975"/>
            <a:ext cx="7772400" cy="1470025"/>
          </a:xfrm>
        </p:spPr>
        <p:txBody>
          <a:bodyPr/>
          <a:lstStyle/>
          <a:p>
            <a:r>
              <a:rPr lang="en-US" smtClean="0"/>
              <a:t>Click to edit Master title style</a:t>
            </a:r>
            <a:endParaRPr lang="en-US"/>
          </a:p>
        </p:txBody>
      </p:sp>
      <p:sp>
        <p:nvSpPr>
          <p:cNvPr id="4" name="Date Placeholder 1"/>
          <p:cNvSpPr>
            <a:spLocks noGrp="1"/>
          </p:cNvSpPr>
          <p:nvPr>
            <p:ph type="dt" sz="half" idx="10"/>
          </p:nvPr>
        </p:nvSpPr>
        <p:spPr/>
        <p:txBody>
          <a:bodyPr/>
          <a:lstStyle>
            <a:lvl1pPr>
              <a:defRPr/>
            </a:lvl1pPr>
          </a:lstStyle>
          <a:p>
            <a:pPr>
              <a:defRPr/>
            </a:pPr>
            <a:fld id="{D832F278-0743-41B8-A2CB-0F6519A63946}" type="datetime1">
              <a:rPr lang="en-US" altLang="en-US" smtClean="0"/>
              <a:t>4/20/2016</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656CA893-B152-40A6-B58C-B8CDEF7B76C3}" type="slidenum">
              <a:rPr lang="en-US" altLang="en-US"/>
              <a:pPr>
                <a:defRPr/>
              </a:pPr>
              <a:t>‹#›</a:t>
            </a:fld>
            <a:endParaRPr lang="en-US" altLang="en-US"/>
          </a:p>
        </p:txBody>
      </p:sp>
    </p:spTree>
    <p:extLst>
      <p:ext uri="{BB962C8B-B14F-4D97-AF65-F5344CB8AC3E}">
        <p14:creationId xmlns:p14="http://schemas.microsoft.com/office/powerpoint/2010/main" val="303131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C79B76-E528-43BE-9F45-ACB3FFFD48CA}" type="datetime1">
              <a:rPr lang="en-US" altLang="en-US" smtClean="0"/>
              <a:t>4/20/2016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1CF341-24DF-440E-A911-BC34AA270FBB}" type="slidenum">
              <a:rPr lang="en-US" altLang="en-US"/>
              <a:pPr>
                <a:defRPr/>
              </a:pPr>
              <a:t>‹#›</a:t>
            </a:fld>
            <a:endParaRPr lang="en-US" altLang="en-US"/>
          </a:p>
        </p:txBody>
      </p:sp>
    </p:spTree>
    <p:extLst>
      <p:ext uri="{BB962C8B-B14F-4D97-AF65-F5344CB8AC3E}">
        <p14:creationId xmlns:p14="http://schemas.microsoft.com/office/powerpoint/2010/main" val="113265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367783-0169-4898-AA35-2D2E53062F27}" type="datetime1">
              <a:rPr lang="en-US" altLang="en-US" smtClean="0"/>
              <a:t>4/20/2016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34744E-E2AE-490F-A610-FF2A30EF6651}" type="slidenum">
              <a:rPr lang="en-US" altLang="en-US"/>
              <a:pPr>
                <a:defRPr/>
              </a:pPr>
              <a:t>‹#›</a:t>
            </a:fld>
            <a:endParaRPr lang="en-US" altLang="en-US"/>
          </a:p>
        </p:txBody>
      </p:sp>
    </p:spTree>
    <p:extLst>
      <p:ext uri="{BB962C8B-B14F-4D97-AF65-F5344CB8AC3E}">
        <p14:creationId xmlns:p14="http://schemas.microsoft.com/office/powerpoint/2010/main" val="177655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34EFB7-041D-46CF-B027-54576E960657}" type="datetime1">
              <a:rPr lang="en-US" altLang="en-US" smtClean="0"/>
              <a:t>4/20/2016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860240-8085-44C5-8391-9F1D31BD0ABB}" type="slidenum">
              <a:rPr lang="en-US" altLang="en-US"/>
              <a:pPr>
                <a:defRPr/>
              </a:pPr>
              <a:t>‹#›</a:t>
            </a:fld>
            <a:endParaRPr lang="en-US" altLang="en-US"/>
          </a:p>
        </p:txBody>
      </p:sp>
    </p:spTree>
    <p:extLst>
      <p:ext uri="{BB962C8B-B14F-4D97-AF65-F5344CB8AC3E}">
        <p14:creationId xmlns:p14="http://schemas.microsoft.com/office/powerpoint/2010/main" val="422420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D7851-D5B8-4E4B-85CF-5C2A06C84EB9}" type="datetime1">
              <a:rPr lang="en-US" altLang="en-US" smtClean="0"/>
              <a:t>4/20/2016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8EDE61-AD70-445D-AC76-CE7979ED0FDD}" type="slidenum">
              <a:rPr lang="en-US" altLang="en-US"/>
              <a:pPr>
                <a:defRPr/>
              </a:pPr>
              <a:t>‹#›</a:t>
            </a:fld>
            <a:endParaRPr lang="en-US" altLang="en-US"/>
          </a:p>
        </p:txBody>
      </p:sp>
    </p:spTree>
    <p:extLst>
      <p:ext uri="{BB962C8B-B14F-4D97-AF65-F5344CB8AC3E}">
        <p14:creationId xmlns:p14="http://schemas.microsoft.com/office/powerpoint/2010/main" val="20316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2F63384-DB53-4192-AA4C-AFD6EE81C0CE}" type="datetime1">
              <a:rPr lang="en-US" altLang="en-US" smtClean="0"/>
              <a:t>4/20/2016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A8F954B-7650-483C-823B-3A308A5FBB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08" r:id="rId6"/>
    <p:sldLayoutId id="2147483709" r:id="rId7"/>
    <p:sldLayoutId id="2147483710" r:id="rId8"/>
    <p:sldLayoutId id="2147483711" r:id="rId9"/>
    <p:sldLayoutId id="2147483712" r:id="rId10"/>
    <p:sldLayoutId id="2147483718" r:id="rId11"/>
    <p:sldLayoutId id="214748372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tm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tmp"/><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mfguide.itu.int/emfguide_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3400" b="1" dirty="0" smtClean="0"/>
              <a:t>ENFORCEMENT AND REGULATORY APPROACHES IN MALAYSIA</a:t>
            </a:r>
            <a:endParaRPr lang="en-US" sz="3400" dirty="0">
              <a:latin typeface="Calibri" charset="0"/>
              <a:ea typeface="MS PGothic" charset="0"/>
            </a:endParaRPr>
          </a:p>
        </p:txBody>
      </p:sp>
      <p:sp>
        <p:nvSpPr>
          <p:cNvPr id="4" name="Title 1"/>
          <p:cNvSpPr txBox="1">
            <a:spLocks noChangeArrowheads="1"/>
          </p:cNvSpPr>
          <p:nvPr/>
        </p:nvSpPr>
        <p:spPr bwMode="auto">
          <a:xfrm>
            <a:off x="461963" y="44196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latinLnBrk="1">
              <a:spcBef>
                <a:spcPct val="0"/>
              </a:spcBef>
              <a:buFont typeface="Arial" pitchFamily="34" charset="0"/>
              <a:buNone/>
              <a:defRPr/>
            </a:pPr>
            <a:endParaRPr lang="en-US" altLang="en-US" sz="2400" b="1" dirty="0" smtClean="0">
              <a:solidFill>
                <a:srgbClr val="FFFFFF">
                  <a:lumMod val="50000"/>
                </a:srgbClr>
              </a:solidFill>
              <a:cs typeface="Arial" pitchFamily="34" charset="0"/>
            </a:endParaRPr>
          </a:p>
          <a:p>
            <a:pPr algn="ctr" latinLnBrk="1">
              <a:spcBef>
                <a:spcPct val="0"/>
              </a:spcBef>
              <a:buNone/>
              <a:defRPr/>
            </a:pPr>
            <a:r>
              <a:rPr lang="en-US" altLang="en-US" sz="2400" b="1" dirty="0" smtClean="0">
                <a:solidFill>
                  <a:prstClr val="white">
                    <a:lumMod val="50000"/>
                  </a:prstClr>
                </a:solidFill>
                <a:cs typeface="+mn-cs"/>
              </a:rPr>
              <a:t>Aisharuddin Bin Nuruddin</a:t>
            </a:r>
          </a:p>
          <a:p>
            <a:pPr algn="ctr" latinLnBrk="1">
              <a:spcBef>
                <a:spcPct val="0"/>
              </a:spcBef>
              <a:buNone/>
              <a:defRPr/>
            </a:pPr>
            <a:endParaRPr lang="en-US" altLang="en-US" sz="2400" b="1" dirty="0" smtClean="0">
              <a:solidFill>
                <a:prstClr val="white">
                  <a:lumMod val="50000"/>
                </a:prstClr>
              </a:solidFill>
              <a:cs typeface="+mn-cs"/>
            </a:endParaRPr>
          </a:p>
          <a:p>
            <a:pPr algn="ctr" latinLnBrk="1">
              <a:spcBef>
                <a:spcPct val="0"/>
              </a:spcBef>
              <a:buNone/>
              <a:defRPr/>
            </a:pPr>
            <a:r>
              <a:rPr lang="en-US" altLang="en-US" sz="2400" b="1" kern="0" dirty="0" smtClean="0">
                <a:solidFill>
                  <a:prstClr val="white">
                    <a:lumMod val="50000"/>
                  </a:prstClr>
                </a:solidFill>
                <a:latin typeface="Calibri"/>
                <a:ea typeface="MS PGothic"/>
                <a:cs typeface="+mn-cs"/>
              </a:rPr>
              <a:t>Senior Director, Technology &amp; Society Division</a:t>
            </a:r>
          </a:p>
          <a:p>
            <a:pPr algn="ctr" latinLnBrk="1">
              <a:spcBef>
                <a:spcPct val="0"/>
              </a:spcBef>
              <a:buNone/>
              <a:defRPr/>
            </a:pPr>
            <a:r>
              <a:rPr lang="en-US" altLang="en-US" sz="2400" b="1" kern="0" dirty="0" smtClean="0">
                <a:solidFill>
                  <a:prstClr val="white">
                    <a:lumMod val="50000"/>
                  </a:prstClr>
                </a:solidFill>
                <a:latin typeface="Calibri"/>
                <a:ea typeface="MS PGothic"/>
                <a:cs typeface="+mn-cs"/>
              </a:rPr>
              <a:t>MCMC</a:t>
            </a:r>
            <a:endParaRPr lang="en-US" altLang="en-US" sz="2400" b="1" kern="0" dirty="0" smtClean="0">
              <a:solidFill>
                <a:srgbClr val="FFFFFF">
                  <a:lumMod val="50000"/>
                </a:srgbClr>
              </a:solidFill>
              <a:latin typeface="Calibri"/>
              <a:ea typeface="MS PGothic"/>
              <a:cs typeface="+mn-cs"/>
            </a:endParaRPr>
          </a:p>
          <a:p>
            <a:pPr algn="ctr" latinLnBrk="1">
              <a:spcBef>
                <a:spcPct val="0"/>
              </a:spcBef>
              <a:buFont typeface="Arial" pitchFamily="34" charset="0"/>
              <a:buNone/>
              <a:defRPr/>
            </a:pPr>
            <a:endParaRPr lang="en-US" altLang="en-US" sz="2400" dirty="0" smtClean="0">
              <a:solidFill>
                <a:srgbClr val="000000"/>
              </a:solidFill>
              <a:cs typeface="Arial" pitchFamily="34" charset="0"/>
            </a:endParaRPr>
          </a:p>
        </p:txBody>
      </p:sp>
    </p:spTree>
    <p:extLst>
      <p:ext uri="{BB962C8B-B14F-4D97-AF65-F5344CB8AC3E}">
        <p14:creationId xmlns:p14="http://schemas.microsoft.com/office/powerpoint/2010/main" val="382095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061144"/>
            <a:ext cx="2758896" cy="3958656"/>
          </a:xfrm>
          <a:prstGeom prst="rect">
            <a:avLst/>
          </a:prstGeom>
          <a:ln>
            <a:solidFill>
              <a:schemeClr val="accent1"/>
            </a:solidFill>
          </a:ln>
        </p:spPr>
      </p:pic>
      <p:pic>
        <p:nvPicPr>
          <p:cNvPr id="9" name="Picture 8"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752600"/>
            <a:ext cx="2404241" cy="2624597"/>
          </a:xfrm>
          <a:prstGeom prst="rect">
            <a:avLst/>
          </a:prstGeom>
          <a:ln>
            <a:solidFill>
              <a:schemeClr val="accent1"/>
            </a:solidFill>
          </a:ln>
        </p:spPr>
      </p:pic>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10</a:t>
            </a:fld>
            <a:endParaRPr lang="en-US" sz="1200">
              <a:solidFill>
                <a:srgbClr val="898989"/>
              </a:solidFill>
            </a:endParaRPr>
          </a:p>
        </p:txBody>
      </p:sp>
      <p:sp>
        <p:nvSpPr>
          <p:cNvPr id="6" name="Title 1"/>
          <p:cNvSpPr txBox="1">
            <a:spLocks/>
          </p:cNvSpPr>
          <p:nvPr/>
        </p:nvSpPr>
        <p:spPr bwMode="auto">
          <a:xfrm>
            <a:off x="381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2800" dirty="0" smtClean="0">
                <a:latin typeface="Calibri" charset="0"/>
                <a:ea typeface="MS PGothic" charset="0"/>
              </a:rPr>
              <a:t>Mandatory Standard (MS) for EMF Emission from </a:t>
            </a:r>
          </a:p>
          <a:p>
            <a:r>
              <a:rPr lang="en-US" sz="2800" dirty="0" err="1" smtClean="0">
                <a:latin typeface="Calibri" charset="0"/>
                <a:ea typeface="MS PGothic" charset="0"/>
              </a:rPr>
              <a:t>Radiocommunications</a:t>
            </a:r>
            <a:r>
              <a:rPr lang="en-US" sz="2800" dirty="0" smtClean="0">
                <a:latin typeface="Calibri" charset="0"/>
                <a:ea typeface="MS PGothic" charset="0"/>
              </a:rPr>
              <a:t> Infrastructure</a:t>
            </a:r>
            <a:endParaRPr lang="en-US" sz="2800" dirty="0">
              <a:latin typeface="Calibri" charset="0"/>
              <a:ea typeface="MS PGothic" charset="0"/>
            </a:endParaRPr>
          </a:p>
        </p:txBody>
      </p:sp>
      <p:sp>
        <p:nvSpPr>
          <p:cNvPr id="17" name="Rectangle 16"/>
          <p:cNvSpPr/>
          <p:nvPr/>
        </p:nvSpPr>
        <p:spPr>
          <a:xfrm>
            <a:off x="304800" y="1771233"/>
            <a:ext cx="5105400" cy="2800767"/>
          </a:xfrm>
          <a:prstGeom prst="rect">
            <a:avLst/>
          </a:prstGeom>
        </p:spPr>
        <p:txBody>
          <a:bodyPr wrap="square">
            <a:spAutoFit/>
          </a:bodyPr>
          <a:lstStyle/>
          <a:p>
            <a:pPr marL="236538" indent="-236538">
              <a:buFont typeface="Arial" pitchFamily="34" charset="0"/>
              <a:buChar char="•"/>
            </a:pPr>
            <a:r>
              <a:rPr lang="en-US" sz="1600" dirty="0"/>
              <a:t>The MCMC has determined a mandatory </a:t>
            </a:r>
            <a:r>
              <a:rPr lang="en-US" sz="1600" dirty="0" smtClean="0"/>
              <a:t>standard (MS) titled </a:t>
            </a:r>
            <a:r>
              <a:rPr lang="en-US" sz="1600" dirty="0"/>
              <a:t>“</a:t>
            </a:r>
            <a:r>
              <a:rPr lang="en-US" sz="1600" b="1" dirty="0">
                <a:solidFill>
                  <a:srgbClr val="0070C0"/>
                </a:solidFill>
              </a:rPr>
              <a:t>Commission Determination on </a:t>
            </a:r>
            <a:r>
              <a:rPr lang="en-US" sz="1600" b="1" dirty="0" smtClean="0">
                <a:solidFill>
                  <a:srgbClr val="0070C0"/>
                </a:solidFill>
              </a:rPr>
              <a:t>the Mandatory </a:t>
            </a:r>
            <a:r>
              <a:rPr lang="en-US" sz="1600" b="1" dirty="0">
                <a:solidFill>
                  <a:srgbClr val="0070C0"/>
                </a:solidFill>
              </a:rPr>
              <a:t>Standard for Electromagnetic Field Emission from </a:t>
            </a:r>
            <a:r>
              <a:rPr lang="en-US" sz="1600" b="1" dirty="0" smtClean="0">
                <a:solidFill>
                  <a:srgbClr val="0070C0"/>
                </a:solidFill>
              </a:rPr>
              <a:t>Radio-communications Infrastructure</a:t>
            </a:r>
            <a:r>
              <a:rPr lang="en-US" sz="1600" dirty="0"/>
              <a:t>”, </a:t>
            </a:r>
            <a:endParaRPr lang="en-US" sz="1600" dirty="0" smtClean="0"/>
          </a:p>
          <a:p>
            <a:pPr marL="236538" indent="-236538">
              <a:buFont typeface="Arial" pitchFamily="34" charset="0"/>
              <a:buChar char="•"/>
            </a:pPr>
            <a:endParaRPr lang="en-US" sz="1600" dirty="0"/>
          </a:p>
          <a:p>
            <a:pPr marL="236538" indent="-236538">
              <a:buFont typeface="Arial" pitchFamily="34" charset="0"/>
              <a:buChar char="•"/>
            </a:pPr>
            <a:r>
              <a:rPr lang="en-US" sz="1600" dirty="0" smtClean="0"/>
              <a:t>Registered </a:t>
            </a:r>
            <a:r>
              <a:rPr lang="en-US" sz="1600" dirty="0"/>
              <a:t>in late </a:t>
            </a:r>
            <a:r>
              <a:rPr lang="en-US" sz="1600" dirty="0" smtClean="0"/>
              <a:t>2010.</a:t>
            </a:r>
          </a:p>
          <a:p>
            <a:pPr marL="236538" indent="-236538">
              <a:buFont typeface="Arial" pitchFamily="34" charset="0"/>
              <a:buChar char="•"/>
            </a:pPr>
            <a:endParaRPr lang="en-US" sz="1600" dirty="0"/>
          </a:p>
          <a:p>
            <a:pPr marL="236538" indent="-236538">
              <a:buFont typeface="Arial" pitchFamily="34" charset="0"/>
              <a:buChar char="•"/>
            </a:pPr>
            <a:r>
              <a:rPr lang="en-US" sz="1600" dirty="0"/>
              <a:t>This </a:t>
            </a:r>
            <a:r>
              <a:rPr lang="en-US" sz="1600" dirty="0" smtClean="0"/>
              <a:t>MS applies to </a:t>
            </a:r>
            <a:r>
              <a:rPr lang="en-US" sz="1600" b="1" dirty="0" smtClean="0">
                <a:solidFill>
                  <a:srgbClr val="0070C0"/>
                </a:solidFill>
              </a:rPr>
              <a:t>Network Facility Providers (NFP)</a:t>
            </a:r>
            <a:r>
              <a:rPr lang="en-US" sz="1600" b="1" dirty="0" smtClean="0"/>
              <a:t> </a:t>
            </a:r>
            <a:r>
              <a:rPr lang="en-US" sz="1600" dirty="0" smtClean="0"/>
              <a:t>and </a:t>
            </a:r>
            <a:r>
              <a:rPr lang="en-US" sz="1600" b="1" dirty="0" smtClean="0">
                <a:solidFill>
                  <a:srgbClr val="0070C0"/>
                </a:solidFill>
              </a:rPr>
              <a:t>Network Service Providers  (NSP)</a:t>
            </a:r>
            <a:r>
              <a:rPr lang="en-US" sz="1600" dirty="0" smtClean="0">
                <a:solidFill>
                  <a:srgbClr val="0070C0"/>
                </a:solidFill>
              </a:rPr>
              <a:t> </a:t>
            </a:r>
            <a:r>
              <a:rPr lang="en-US" sz="1600" dirty="0" smtClean="0"/>
              <a:t>owning and operating the </a:t>
            </a:r>
            <a:r>
              <a:rPr lang="en-US" sz="1600" dirty="0" err="1" smtClean="0"/>
              <a:t>radiocommunications</a:t>
            </a:r>
            <a:r>
              <a:rPr lang="en-US" sz="1600" dirty="0" smtClean="0"/>
              <a:t> infrastructures such as  </a:t>
            </a:r>
            <a:r>
              <a:rPr lang="en-US" sz="1600" dirty="0"/>
              <a:t>the </a:t>
            </a:r>
            <a:r>
              <a:rPr lang="en-US" sz="1600" dirty="0" smtClean="0"/>
              <a:t>base station transmitters. </a:t>
            </a:r>
          </a:p>
        </p:txBody>
      </p:sp>
      <p:sp>
        <p:nvSpPr>
          <p:cNvPr id="21" name="Rectangle 20"/>
          <p:cNvSpPr/>
          <p:nvPr/>
        </p:nvSpPr>
        <p:spPr>
          <a:xfrm>
            <a:off x="5738648" y="6019800"/>
            <a:ext cx="3329152" cy="246221"/>
          </a:xfrm>
          <a:prstGeom prst="rect">
            <a:avLst/>
          </a:prstGeom>
        </p:spPr>
        <p:txBody>
          <a:bodyPr wrap="square">
            <a:spAutoFit/>
          </a:bodyPr>
          <a:lstStyle/>
          <a:p>
            <a:r>
              <a:rPr lang="en-US" sz="1000" dirty="0"/>
              <a:t>The mandatory standard can be retrieved at </a:t>
            </a:r>
            <a:r>
              <a:rPr lang="en-US" sz="1000" dirty="0" smtClean="0"/>
              <a:t>MCMC website</a:t>
            </a:r>
            <a:endParaRPr lang="en-US" sz="1000" dirty="0"/>
          </a:p>
        </p:txBody>
      </p:sp>
      <p:sp>
        <p:nvSpPr>
          <p:cNvPr id="19" name="Text Placeholder 4"/>
          <p:cNvSpPr txBox="1">
            <a:spLocks/>
          </p:cNvSpPr>
          <p:nvPr/>
        </p:nvSpPr>
        <p:spPr>
          <a:xfrm>
            <a:off x="7010400" y="1905000"/>
            <a:ext cx="1885653" cy="29540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1400" b="1" dirty="0" smtClean="0"/>
              <a:t>Mandatory standard</a:t>
            </a:r>
            <a:endParaRPr lang="en-US" sz="1400" b="1" dirty="0"/>
          </a:p>
        </p:txBody>
      </p:sp>
      <p:sp>
        <p:nvSpPr>
          <p:cNvPr id="11" name="Rectangle 10"/>
          <p:cNvSpPr/>
          <p:nvPr/>
        </p:nvSpPr>
        <p:spPr>
          <a:xfrm>
            <a:off x="320040" y="4986797"/>
            <a:ext cx="520524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dirty="0"/>
              <a:t>The </a:t>
            </a:r>
            <a:r>
              <a:rPr lang="en-US" sz="1600" dirty="0" smtClean="0"/>
              <a:t>MS is </a:t>
            </a:r>
            <a:r>
              <a:rPr lang="en-US" sz="1600" dirty="0"/>
              <a:t>based on the </a:t>
            </a:r>
            <a:r>
              <a:rPr lang="en-US" sz="1600" dirty="0" smtClean="0"/>
              <a:t>ICNIRP standards and </a:t>
            </a:r>
            <a:r>
              <a:rPr lang="en-US" sz="1600" dirty="0"/>
              <a:t>the need for NFP/NSP to submit EMF emission simulations as recommended by the ITU</a:t>
            </a:r>
            <a:r>
              <a:rPr lang="en-US" sz="1600" dirty="0" smtClean="0"/>
              <a:t>.</a:t>
            </a:r>
            <a:endParaRPr lang="en-US" sz="1600" dirty="0"/>
          </a:p>
        </p:txBody>
      </p:sp>
    </p:spTree>
    <p:extLst>
      <p:ext uri="{BB962C8B-B14F-4D97-AF65-F5344CB8AC3E}">
        <p14:creationId xmlns:p14="http://schemas.microsoft.com/office/powerpoint/2010/main" val="418397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6D201-9194-4A91-858B-529E84BBE597}" type="slidenum">
              <a:rPr lang="en-US" altLang="en-US" sz="1200" b="0" smtClean="0"/>
              <a:pPr>
                <a:defRPr/>
              </a:pPr>
              <a:t>11</a:t>
            </a:fld>
            <a:endParaRPr lang="en-US" altLang="en-US" sz="1200" b="0" dirty="0"/>
          </a:p>
        </p:txBody>
      </p:sp>
      <p:sp>
        <p:nvSpPr>
          <p:cNvPr id="3"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altLang="en-US" sz="3600" kern="0" dirty="0" smtClean="0">
                <a:latin typeface="+mn-lt"/>
                <a:cs typeface="Gisha" panose="020B0502040204020203" pitchFamily="34" charset="-79"/>
              </a:rPr>
              <a:t>(MS) Prediction Methods for </a:t>
            </a:r>
          </a:p>
          <a:p>
            <a:r>
              <a:rPr lang="en-US" altLang="en-US" sz="3600" kern="0" dirty="0" smtClean="0">
                <a:latin typeface="+mn-lt"/>
                <a:cs typeface="Gisha" panose="020B0502040204020203" pitchFamily="34" charset="-79"/>
              </a:rPr>
              <a:t>EMF Compliance</a:t>
            </a:r>
            <a:endParaRPr lang="en-US" sz="3600" dirty="0">
              <a:latin typeface="+mn-lt"/>
              <a:ea typeface="MS PGothic" charset="0"/>
            </a:endParaRPr>
          </a:p>
        </p:txBody>
      </p:sp>
      <p:sp>
        <p:nvSpPr>
          <p:cNvPr id="4" name="Content Placeholder 2"/>
          <p:cNvSpPr txBox="1">
            <a:spLocks/>
          </p:cNvSpPr>
          <p:nvPr/>
        </p:nvSpPr>
        <p:spPr bwMode="auto">
          <a:xfrm>
            <a:off x="433388" y="1524000"/>
            <a:ext cx="8253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marL="0" indent="0">
              <a:lnSpc>
                <a:spcPct val="90000"/>
              </a:lnSpc>
              <a:buClrTx/>
              <a:buNone/>
            </a:pPr>
            <a:r>
              <a:rPr lang="en-US" altLang="en-US" sz="2000" b="1" dirty="0">
                <a:solidFill>
                  <a:srgbClr val="00B050"/>
                </a:solidFill>
                <a:latin typeface="+mn-lt"/>
                <a:cs typeface="Gisha" panose="020B0502040204020203" pitchFamily="34" charset="-79"/>
              </a:rPr>
              <a:t>EMF assessment method depends on site &amp; environment</a:t>
            </a:r>
          </a:p>
          <a:p>
            <a:pPr>
              <a:lnSpc>
                <a:spcPct val="90000"/>
              </a:lnSpc>
              <a:buClrTx/>
              <a:buFont typeface="Arial" pitchFamily="34" charset="0"/>
              <a:buChar char="•"/>
            </a:pPr>
            <a:endParaRPr lang="en-US" altLang="en-US" sz="900" dirty="0">
              <a:solidFill>
                <a:schemeClr val="tx1"/>
              </a:solidFill>
              <a:latin typeface="+mn-lt"/>
              <a:cs typeface="Gisha" panose="020B0502040204020203" pitchFamily="34" charset="-79"/>
            </a:endParaRPr>
          </a:p>
          <a:p>
            <a:pPr>
              <a:lnSpc>
                <a:spcPct val="90000"/>
              </a:lnSpc>
              <a:buClrTx/>
              <a:buFont typeface="Arial" pitchFamily="34" charset="0"/>
              <a:buChar char="•"/>
            </a:pPr>
            <a:r>
              <a:rPr lang="en-US" altLang="en-US" sz="1800" dirty="0" smtClean="0">
                <a:solidFill>
                  <a:schemeClr val="tx1"/>
                </a:solidFill>
                <a:latin typeface="+mn-lt"/>
                <a:cs typeface="Gisha" panose="020B0502040204020203" pitchFamily="34" charset="-79"/>
              </a:rPr>
              <a:t>Compliance by </a:t>
            </a:r>
            <a:r>
              <a:rPr lang="en-US" altLang="en-US" sz="1800" dirty="0" smtClean="0">
                <a:solidFill>
                  <a:srgbClr val="0070C0"/>
                </a:solidFill>
                <a:latin typeface="+mn-lt"/>
                <a:cs typeface="Gisha" panose="020B0502040204020203" pitchFamily="34" charset="-79"/>
              </a:rPr>
              <a:t>EIRP calculation</a:t>
            </a:r>
          </a:p>
          <a:p>
            <a:pPr lvl="1">
              <a:lnSpc>
                <a:spcPct val="90000"/>
              </a:lnSpc>
              <a:buClrTx/>
              <a:buFont typeface="Arial" pitchFamily="34" charset="0"/>
              <a:buChar char="•"/>
            </a:pPr>
            <a:r>
              <a:rPr lang="en-US" altLang="en-US" sz="1400" dirty="0" smtClean="0">
                <a:solidFill>
                  <a:schemeClr val="tx1"/>
                </a:solidFill>
                <a:latin typeface="+mn-lt"/>
                <a:cs typeface="Gisha" panose="020B0502040204020203" pitchFamily="34" charset="-79"/>
              </a:rPr>
              <a:t>In the case of single transmitter sites</a:t>
            </a:r>
            <a:endParaRPr lang="en-US" altLang="en-US" sz="1400" dirty="0">
              <a:solidFill>
                <a:schemeClr val="tx1"/>
              </a:solidFill>
              <a:latin typeface="+mn-lt"/>
              <a:cs typeface="Gisha" panose="020B0502040204020203" pitchFamily="34" charset="-79"/>
            </a:endParaRPr>
          </a:p>
          <a:p>
            <a:pPr>
              <a:lnSpc>
                <a:spcPct val="90000"/>
              </a:lnSpc>
              <a:buClrTx/>
              <a:buFont typeface="Arial" pitchFamily="34" charset="0"/>
              <a:buChar char="•"/>
            </a:pPr>
            <a:endParaRPr lang="en-US" altLang="en-US" sz="900" dirty="0">
              <a:solidFill>
                <a:schemeClr val="tx1"/>
              </a:solidFill>
              <a:latin typeface="+mn-lt"/>
              <a:cs typeface="Gisha" panose="020B0502040204020203" pitchFamily="34" charset="-79"/>
            </a:endParaRPr>
          </a:p>
          <a:p>
            <a:pPr>
              <a:lnSpc>
                <a:spcPct val="90000"/>
              </a:lnSpc>
              <a:buClrTx/>
              <a:buFont typeface="Arial" pitchFamily="34" charset="0"/>
              <a:buChar char="•"/>
            </a:pPr>
            <a:r>
              <a:rPr lang="en-US" altLang="en-US" sz="1800" dirty="0" smtClean="0">
                <a:solidFill>
                  <a:schemeClr val="tx1"/>
                </a:solidFill>
                <a:latin typeface="+mn-lt"/>
                <a:cs typeface="Gisha" panose="020B0502040204020203" pitchFamily="34" charset="-79"/>
              </a:rPr>
              <a:t>Compliance by </a:t>
            </a:r>
            <a:r>
              <a:rPr lang="en-US" altLang="en-US" sz="1800" dirty="0" smtClean="0">
                <a:solidFill>
                  <a:srgbClr val="0070C0"/>
                </a:solidFill>
                <a:latin typeface="+mn-lt"/>
                <a:cs typeface="Gisha" panose="020B0502040204020203" pitchFamily="34" charset="-79"/>
              </a:rPr>
              <a:t>software simulation</a:t>
            </a:r>
          </a:p>
          <a:p>
            <a:pPr lvl="1">
              <a:lnSpc>
                <a:spcPct val="90000"/>
              </a:lnSpc>
              <a:buClrTx/>
              <a:buFont typeface="Arial" pitchFamily="34" charset="0"/>
              <a:buChar char="•"/>
            </a:pPr>
            <a:r>
              <a:rPr lang="en-US" altLang="en-US" sz="1400" dirty="0" smtClean="0">
                <a:solidFill>
                  <a:schemeClr val="tx1"/>
                </a:solidFill>
                <a:latin typeface="+mn-lt"/>
                <a:cs typeface="Gisha" panose="020B0502040204020203" pitchFamily="34" charset="-79"/>
              </a:rPr>
              <a:t>For complex sites (where there are two(2) or more transmitters/antennas)</a:t>
            </a:r>
          </a:p>
          <a:p>
            <a:pPr>
              <a:lnSpc>
                <a:spcPct val="90000"/>
              </a:lnSpc>
              <a:buClrTx/>
              <a:buFont typeface="Arial" pitchFamily="34" charset="0"/>
              <a:buChar char="•"/>
            </a:pPr>
            <a:endParaRPr lang="en-US" altLang="en-US" sz="900" dirty="0" smtClean="0">
              <a:solidFill>
                <a:schemeClr val="tx1"/>
              </a:solidFill>
              <a:latin typeface="+mn-lt"/>
              <a:cs typeface="Gisha" panose="020B0502040204020203" pitchFamily="34" charset="-79"/>
            </a:endParaRPr>
          </a:p>
          <a:p>
            <a:pPr>
              <a:lnSpc>
                <a:spcPct val="90000"/>
              </a:lnSpc>
              <a:buClrTx/>
              <a:buFont typeface="Arial" pitchFamily="34" charset="0"/>
              <a:buChar char="•"/>
            </a:pPr>
            <a:r>
              <a:rPr lang="en-US" altLang="en-US" sz="1800" dirty="0" smtClean="0">
                <a:solidFill>
                  <a:schemeClr val="tx1"/>
                </a:solidFill>
                <a:latin typeface="+mn-lt"/>
                <a:cs typeface="Gisha" panose="020B0502040204020203" pitchFamily="34" charset="-79"/>
              </a:rPr>
              <a:t>Compliance of </a:t>
            </a:r>
            <a:r>
              <a:rPr lang="en-US" altLang="en-US" sz="1800" dirty="0">
                <a:solidFill>
                  <a:schemeClr val="tx1"/>
                </a:solidFill>
                <a:latin typeface="+mn-lt"/>
                <a:cs typeface="Gisha" panose="020B0502040204020203" pitchFamily="34" charset="-79"/>
              </a:rPr>
              <a:t>s</a:t>
            </a:r>
            <a:r>
              <a:rPr lang="en-US" altLang="en-US" sz="1800" dirty="0" smtClean="0">
                <a:solidFill>
                  <a:schemeClr val="tx1"/>
                </a:solidFill>
                <a:latin typeface="+mn-lt"/>
                <a:cs typeface="Gisha" panose="020B0502040204020203" pitchFamily="34" charset="-79"/>
              </a:rPr>
              <a:t>hared sites</a:t>
            </a:r>
          </a:p>
          <a:p>
            <a:pPr>
              <a:lnSpc>
                <a:spcPct val="90000"/>
              </a:lnSpc>
              <a:buClrTx/>
              <a:buFont typeface="Arial" pitchFamily="34" charset="0"/>
              <a:buChar char="•"/>
            </a:pPr>
            <a:endParaRPr lang="en-US" altLang="en-US" sz="900" dirty="0" smtClean="0">
              <a:solidFill>
                <a:schemeClr val="tx1"/>
              </a:solidFill>
              <a:latin typeface="+mn-lt"/>
              <a:cs typeface="Gisha" panose="020B0502040204020203" pitchFamily="34" charset="-79"/>
            </a:endParaRPr>
          </a:p>
          <a:p>
            <a:pPr>
              <a:lnSpc>
                <a:spcPct val="90000"/>
              </a:lnSpc>
              <a:buClrTx/>
              <a:buFont typeface="Arial" pitchFamily="34" charset="0"/>
              <a:buChar char="•"/>
            </a:pPr>
            <a:r>
              <a:rPr lang="en-US" altLang="en-US" sz="1800" dirty="0">
                <a:solidFill>
                  <a:schemeClr val="tx1"/>
                </a:solidFill>
                <a:latin typeface="+mn-lt"/>
                <a:cs typeface="Gisha" panose="020B0502040204020203" pitchFamily="34" charset="-79"/>
              </a:rPr>
              <a:t>Measurements - required in very complex environments</a:t>
            </a:r>
          </a:p>
          <a:p>
            <a:pPr>
              <a:lnSpc>
                <a:spcPct val="90000"/>
              </a:lnSpc>
              <a:buClrTx/>
              <a:buFont typeface="Arial" pitchFamily="34" charset="0"/>
              <a:buChar char="•"/>
            </a:pPr>
            <a:endParaRPr lang="en-US" altLang="en-US" sz="900" dirty="0">
              <a:solidFill>
                <a:schemeClr val="tx1"/>
              </a:solidFill>
              <a:latin typeface="+mn-lt"/>
              <a:cs typeface="Gisha" panose="020B0502040204020203" pitchFamily="34" charset="-79"/>
            </a:endParaRPr>
          </a:p>
          <a:p>
            <a:pPr>
              <a:lnSpc>
                <a:spcPct val="90000"/>
              </a:lnSpc>
              <a:buClrTx/>
              <a:buFont typeface="Arial" pitchFamily="34" charset="0"/>
              <a:buChar char="•"/>
            </a:pPr>
            <a:r>
              <a:rPr lang="en-US" altLang="en-US" sz="1800" dirty="0">
                <a:solidFill>
                  <a:schemeClr val="tx1"/>
                </a:solidFill>
                <a:latin typeface="+mn-lt"/>
                <a:cs typeface="Gisha" panose="020B0502040204020203" pitchFamily="34" charset="-79"/>
              </a:rPr>
              <a:t>Field monitoring</a:t>
            </a:r>
          </a:p>
          <a:p>
            <a:pPr lvl="1">
              <a:lnSpc>
                <a:spcPct val="90000"/>
              </a:lnSpc>
              <a:buClrTx/>
              <a:buFont typeface="Arial" pitchFamily="34" charset="0"/>
              <a:buChar char="•"/>
            </a:pPr>
            <a:r>
              <a:rPr lang="en-US" altLang="en-US" sz="1400" dirty="0" smtClean="0">
                <a:solidFill>
                  <a:schemeClr val="tx1"/>
                </a:solidFill>
                <a:latin typeface="+mn-lt"/>
                <a:cs typeface="Gisha" panose="020B0502040204020203" pitchFamily="34" charset="-79"/>
              </a:rPr>
              <a:t>Field </a:t>
            </a:r>
            <a:r>
              <a:rPr lang="en-US" altLang="en-US" sz="1400" dirty="0">
                <a:solidFill>
                  <a:schemeClr val="tx1"/>
                </a:solidFill>
                <a:latin typeface="+mn-lt"/>
                <a:cs typeface="Gisha" panose="020B0502040204020203" pitchFamily="34" charset="-79"/>
              </a:rPr>
              <a:t>monitoring is effective when working on towers for safety </a:t>
            </a:r>
          </a:p>
          <a:p>
            <a:pPr lvl="1">
              <a:lnSpc>
                <a:spcPct val="90000"/>
              </a:lnSpc>
              <a:buClrTx/>
              <a:buFont typeface="Arial" pitchFamily="34" charset="0"/>
              <a:buChar char="•"/>
            </a:pPr>
            <a:r>
              <a:rPr lang="en-US" altLang="en-US" sz="1400" dirty="0" smtClean="0">
                <a:solidFill>
                  <a:schemeClr val="tx1"/>
                </a:solidFill>
                <a:latin typeface="+mn-lt"/>
                <a:cs typeface="Gisha" panose="020B0502040204020203" pitchFamily="34" charset="-79"/>
              </a:rPr>
              <a:t>Field </a:t>
            </a:r>
            <a:r>
              <a:rPr lang="en-US" altLang="en-US" sz="1400" dirty="0">
                <a:solidFill>
                  <a:schemeClr val="tx1"/>
                </a:solidFill>
                <a:latin typeface="+mn-lt"/>
                <a:cs typeface="Gisha" panose="020B0502040204020203" pitchFamily="34" charset="-79"/>
              </a:rPr>
              <a:t>surveys can provide public reassurance</a:t>
            </a:r>
          </a:p>
          <a:p>
            <a:pPr lvl="1">
              <a:lnSpc>
                <a:spcPct val="90000"/>
              </a:lnSpc>
              <a:buClrTx/>
              <a:buFont typeface="Arial" pitchFamily="34" charset="0"/>
              <a:buChar char="•"/>
            </a:pPr>
            <a:r>
              <a:rPr lang="en-US" altLang="en-US" sz="1400" dirty="0" smtClean="0">
                <a:solidFill>
                  <a:schemeClr val="tx1"/>
                </a:solidFill>
                <a:latin typeface="+mn-lt"/>
                <a:cs typeface="Gisha" panose="020B0502040204020203" pitchFamily="34" charset="-79"/>
              </a:rPr>
              <a:t>Continuous </a:t>
            </a:r>
            <a:r>
              <a:rPr lang="en-US" altLang="en-US" sz="1400" dirty="0">
                <a:solidFill>
                  <a:schemeClr val="tx1"/>
                </a:solidFill>
                <a:latin typeface="+mn-lt"/>
                <a:cs typeface="Gisha" panose="020B0502040204020203" pitchFamily="34" charset="-79"/>
              </a:rPr>
              <a:t>monitoring – limited long term benefit where EMF levels are low and </a:t>
            </a:r>
            <a:r>
              <a:rPr lang="en-US" altLang="en-US" sz="1400" dirty="0" smtClean="0">
                <a:solidFill>
                  <a:schemeClr val="tx1"/>
                </a:solidFill>
                <a:latin typeface="+mn-lt"/>
                <a:cs typeface="Gisha" panose="020B0502040204020203" pitchFamily="34" charset="-79"/>
              </a:rPr>
              <a:t>stable </a:t>
            </a:r>
            <a:endParaRPr lang="en-US" altLang="en-US" sz="1400" dirty="0">
              <a:solidFill>
                <a:schemeClr val="tx1"/>
              </a:solidFill>
              <a:latin typeface="+mn-lt"/>
              <a:cs typeface="Gisha" panose="020B0502040204020203" pitchFamily="34" charset="-79"/>
            </a:endParaRPr>
          </a:p>
        </p:txBody>
      </p:sp>
      <p:sp>
        <p:nvSpPr>
          <p:cNvPr id="7" name="Content Placeholder 2"/>
          <p:cNvSpPr txBox="1">
            <a:spLocks/>
          </p:cNvSpPr>
          <p:nvPr/>
        </p:nvSpPr>
        <p:spPr bwMode="auto">
          <a:xfrm>
            <a:off x="357188" y="5715000"/>
            <a:ext cx="8177212" cy="633413"/>
          </a:xfrm>
          <a:prstGeom prst="rect">
            <a:avLst/>
          </a:prstGeom>
          <a:solidFill>
            <a:schemeClr val="tx2">
              <a:lumMod val="20000"/>
              <a:lumOff val="80000"/>
            </a:schemeClr>
          </a:solidFill>
          <a:ln>
            <a:noFill/>
          </a:ln>
          <a:extLst/>
        </p:spPr>
        <p:txBody>
          <a:bodyPr anchor="ct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buFont typeface="Wingdings" panose="05000000000000000000" pitchFamily="2" charset="2"/>
              <a:buNone/>
            </a:pPr>
            <a:r>
              <a:rPr lang="en-US" altLang="en-US" sz="2400" b="1" dirty="0">
                <a:solidFill>
                  <a:srgbClr val="FF0000"/>
                </a:solidFill>
                <a:latin typeface="Gisha" panose="020B0502040204020203" pitchFamily="34" charset="-79"/>
                <a:cs typeface="Gisha" panose="020B0502040204020203" pitchFamily="34" charset="-79"/>
                <a:sym typeface="Wingdings" panose="05000000000000000000" pitchFamily="2" charset="2"/>
              </a:rPr>
              <a:t></a:t>
            </a:r>
            <a:r>
              <a:rPr lang="en-US" altLang="en-US" sz="1800" b="1" dirty="0">
                <a:solidFill>
                  <a:schemeClr val="tx1"/>
                </a:solidFill>
                <a:latin typeface="Gisha" panose="020B0502040204020203" pitchFamily="34" charset="-79"/>
                <a:cs typeface="Gisha" panose="020B0502040204020203" pitchFamily="34" charset="-79"/>
                <a:sym typeface="Wingdings" panose="05000000000000000000" pitchFamily="2" charset="2"/>
              </a:rPr>
              <a:t>  </a:t>
            </a:r>
            <a:r>
              <a:rPr lang="en-US" altLang="en-US" sz="1900" b="1" dirty="0">
                <a:solidFill>
                  <a:schemeClr val="tx1"/>
                </a:solidFill>
                <a:latin typeface="+mj-lt"/>
                <a:cs typeface="Gisha" panose="020B0502040204020203" pitchFamily="34" charset="-79"/>
              </a:rPr>
              <a:t>ITU-T Recommendations </a:t>
            </a:r>
            <a:r>
              <a:rPr lang="en-US" altLang="en-US" sz="1900" dirty="0">
                <a:solidFill>
                  <a:schemeClr val="tx1"/>
                </a:solidFill>
                <a:latin typeface="+mj-lt"/>
                <a:cs typeface="Gisha" panose="020B0502040204020203" pitchFamily="34" charset="-79"/>
              </a:rPr>
              <a:t>- guidance on both calculation and measurements</a:t>
            </a:r>
          </a:p>
        </p:txBody>
      </p:sp>
    </p:spTree>
    <p:extLst>
      <p:ext uri="{BB962C8B-B14F-4D97-AF65-F5344CB8AC3E}">
        <p14:creationId xmlns:p14="http://schemas.microsoft.com/office/powerpoint/2010/main" val="1662586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12</a:t>
            </a:fld>
            <a:endParaRPr lang="en-US" sz="1200" dirty="0">
              <a:solidFill>
                <a:srgbClr val="898989"/>
              </a:solidFill>
            </a:endParaRPr>
          </a:p>
        </p:txBody>
      </p:sp>
      <p:sp>
        <p:nvSpPr>
          <p:cNvPr id="6"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EMF Simulation Report </a:t>
            </a:r>
            <a:endParaRPr lang="en-US" sz="3600" dirty="0">
              <a:latin typeface="Calibri" charset="0"/>
              <a:ea typeface="MS PGothic" charset="0"/>
            </a:endParaRPr>
          </a:p>
        </p:txBody>
      </p:sp>
      <p:sp>
        <p:nvSpPr>
          <p:cNvPr id="19" name="Rectangle 18"/>
          <p:cNvSpPr/>
          <p:nvPr/>
        </p:nvSpPr>
        <p:spPr>
          <a:xfrm>
            <a:off x="685800" y="1219200"/>
            <a:ext cx="7848600" cy="2185214"/>
          </a:xfrm>
          <a:prstGeom prst="rect">
            <a:avLst/>
          </a:prstGeom>
        </p:spPr>
        <p:txBody>
          <a:bodyPr wrap="square">
            <a:spAutoFit/>
          </a:bodyPr>
          <a:lstStyle/>
          <a:p>
            <a:r>
              <a:rPr lang="en-US" sz="1700" dirty="0" smtClean="0"/>
              <a:t>Network Service Providers are required to submit </a:t>
            </a:r>
            <a:r>
              <a:rPr lang="en-US" sz="1700" b="1" dirty="0" smtClean="0">
                <a:solidFill>
                  <a:srgbClr val="0070C0"/>
                </a:solidFill>
              </a:rPr>
              <a:t>EMF simulation report</a:t>
            </a:r>
            <a:r>
              <a:rPr lang="en-US" sz="1700" dirty="0" smtClean="0"/>
              <a:t> to MCMC  to ensure their </a:t>
            </a:r>
            <a:r>
              <a:rPr lang="en-US" sz="1700" b="1" dirty="0" smtClean="0">
                <a:solidFill>
                  <a:srgbClr val="0070C0"/>
                </a:solidFill>
              </a:rPr>
              <a:t>compliance with the Mandatory Standard</a:t>
            </a:r>
            <a:r>
              <a:rPr lang="en-US" sz="1700" dirty="0" smtClean="0"/>
              <a:t>.  </a:t>
            </a:r>
          </a:p>
          <a:p>
            <a:pPr marL="285750" indent="-285750">
              <a:buFont typeface="Arial" pitchFamily="34" charset="0"/>
              <a:buChar char="•"/>
            </a:pPr>
            <a:r>
              <a:rPr lang="en-US" sz="1700" dirty="0" smtClean="0"/>
              <a:t>About 4700 simulation reports submitted to date since 2013</a:t>
            </a:r>
          </a:p>
          <a:p>
            <a:pPr marL="285750" indent="-285750">
              <a:buFont typeface="Arial" pitchFamily="34" charset="0"/>
              <a:buChar char="•"/>
            </a:pPr>
            <a:r>
              <a:rPr lang="en-US" sz="1700" dirty="0" smtClean="0"/>
              <a:t>The average </a:t>
            </a:r>
            <a:r>
              <a:rPr lang="en-US" sz="1700" dirty="0" smtClean="0"/>
              <a:t>simulation results </a:t>
            </a:r>
            <a:r>
              <a:rPr lang="en-US" sz="1700" dirty="0"/>
              <a:t>for </a:t>
            </a:r>
            <a:r>
              <a:rPr lang="en-US" sz="1700" dirty="0" smtClean="0"/>
              <a:t>100 sites of </a:t>
            </a:r>
            <a:r>
              <a:rPr lang="en-US" sz="1700" dirty="0" err="1" smtClean="0"/>
              <a:t>WiMAX</a:t>
            </a:r>
            <a:r>
              <a:rPr lang="en-US" sz="1700" dirty="0" smtClean="0"/>
              <a:t> </a:t>
            </a:r>
            <a:r>
              <a:rPr lang="en-US" sz="1700" dirty="0"/>
              <a:t>2.3 </a:t>
            </a:r>
            <a:r>
              <a:rPr lang="en-US" sz="1700" dirty="0" smtClean="0"/>
              <a:t>GHz is 0.0000363 Wm</a:t>
            </a:r>
            <a:r>
              <a:rPr lang="en-US" sz="1700" baseline="30000" dirty="0" smtClean="0"/>
              <a:t>-2</a:t>
            </a:r>
            <a:r>
              <a:rPr lang="en-US" sz="1700" dirty="0" smtClean="0"/>
              <a:t> </a:t>
            </a:r>
            <a:r>
              <a:rPr lang="en-US" sz="1700" dirty="0" smtClean="0"/>
              <a:t>                                                                                                </a:t>
            </a:r>
            <a:r>
              <a:rPr lang="en-US" sz="1400" dirty="0" smtClean="0"/>
              <a:t>(for 2 meter above ground)</a:t>
            </a:r>
          </a:p>
          <a:p>
            <a:endParaRPr lang="en-US" sz="1700" dirty="0" smtClean="0">
              <a:solidFill>
                <a:srgbClr val="FF0000"/>
              </a:solidFill>
            </a:endParaRPr>
          </a:p>
          <a:p>
            <a:r>
              <a:rPr lang="en-US" sz="1700" dirty="0" smtClean="0"/>
              <a:t>The limit of EMF emission for occupational workers and for public accessible area shall not exceed the following parameters:</a:t>
            </a:r>
            <a:endParaRPr lang="en-US" sz="17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25222"/>
            <a:ext cx="3873149" cy="2518378"/>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425221"/>
            <a:ext cx="3785803" cy="2397949"/>
          </a:xfrm>
          <a:prstGeom prst="rect">
            <a:avLst/>
          </a:prstGeom>
        </p:spPr>
      </p:pic>
      <p:sp>
        <p:nvSpPr>
          <p:cNvPr id="2" name="TextBox 1"/>
          <p:cNvSpPr txBox="1"/>
          <p:nvPr/>
        </p:nvSpPr>
        <p:spPr>
          <a:xfrm>
            <a:off x="838200" y="5962551"/>
            <a:ext cx="2971800" cy="66684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dirty="0" smtClean="0"/>
              <a:t>GSM 900MHz = 900/200 = 4.5 Wm</a:t>
            </a:r>
            <a:r>
              <a:rPr lang="en-US" sz="1400" b="1" baseline="30000" dirty="0" smtClean="0"/>
              <a:t>-2</a:t>
            </a:r>
          </a:p>
          <a:p>
            <a:pPr algn="ctr"/>
            <a:endParaRPr lang="en-US" sz="1400" b="1" baseline="30000" dirty="0"/>
          </a:p>
          <a:p>
            <a:pPr algn="ctr"/>
            <a:r>
              <a:rPr lang="en-US" sz="1400" b="1" dirty="0" smtClean="0"/>
              <a:t>GSM 1800MHz = 1800/200 = 9 Wm</a:t>
            </a:r>
            <a:r>
              <a:rPr lang="en-US" sz="1400" b="1" baseline="30000" dirty="0" smtClean="0"/>
              <a:t>-2</a:t>
            </a:r>
            <a:endParaRPr lang="en-US" sz="1400" b="1" baseline="30000" dirty="0"/>
          </a:p>
        </p:txBody>
      </p:sp>
      <p:sp>
        <p:nvSpPr>
          <p:cNvPr id="8" name="TextBox 7"/>
          <p:cNvSpPr txBox="1"/>
          <p:nvPr/>
        </p:nvSpPr>
        <p:spPr>
          <a:xfrm>
            <a:off x="5181600" y="5962551"/>
            <a:ext cx="2971800" cy="66684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dirty="0" smtClean="0"/>
              <a:t>GSM 900MHz = 900/40 = 22.5 Wm</a:t>
            </a:r>
            <a:r>
              <a:rPr lang="en-US" sz="1400" b="1" baseline="30000" dirty="0" smtClean="0"/>
              <a:t>-2</a:t>
            </a:r>
          </a:p>
          <a:p>
            <a:pPr algn="ctr"/>
            <a:endParaRPr lang="en-US" sz="1400" b="1" baseline="30000" dirty="0"/>
          </a:p>
          <a:p>
            <a:pPr algn="ctr"/>
            <a:r>
              <a:rPr lang="en-US" sz="1400" b="1" dirty="0" smtClean="0"/>
              <a:t>GSM 1800MHz = 1800/40 = 45 Wm</a:t>
            </a:r>
            <a:r>
              <a:rPr lang="en-US" sz="1400" b="1" baseline="30000" dirty="0" smtClean="0"/>
              <a:t>-2</a:t>
            </a:r>
            <a:endParaRPr lang="en-US" sz="1400" b="1" baseline="30000" dirty="0"/>
          </a:p>
        </p:txBody>
      </p:sp>
    </p:spTree>
    <p:extLst>
      <p:ext uri="{BB962C8B-B14F-4D97-AF65-F5344CB8AC3E}">
        <p14:creationId xmlns:p14="http://schemas.microsoft.com/office/powerpoint/2010/main" val="2931424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95400"/>
            <a:ext cx="5562600" cy="3581400"/>
          </a:xfrm>
        </p:spPr>
        <p:txBody>
          <a:bodyPr/>
          <a:lstStyle/>
          <a:p>
            <a:pPr marL="90705" indent="0">
              <a:buNone/>
              <a:defRPr/>
            </a:pPr>
            <a:r>
              <a:rPr lang="en-US" sz="2000" dirty="0" smtClean="0"/>
              <a:t>RF-EMF readings at random </a:t>
            </a:r>
            <a:r>
              <a:rPr lang="en-US" sz="2000" dirty="0" err="1" smtClean="0"/>
              <a:t>radiocommunications</a:t>
            </a:r>
            <a:r>
              <a:rPr lang="en-US" sz="2000" dirty="0" smtClean="0"/>
              <a:t> sites are periodically measured &amp; audited to ensure compliance with the MS on EMF.</a:t>
            </a:r>
          </a:p>
          <a:p>
            <a:pPr marL="90705" indent="0">
              <a:buNone/>
              <a:defRPr/>
            </a:pPr>
            <a:endParaRPr lang="en-US" sz="1100" b="1" dirty="0" smtClean="0">
              <a:solidFill>
                <a:srgbClr val="002060"/>
              </a:solidFill>
            </a:endParaRPr>
          </a:p>
          <a:p>
            <a:r>
              <a:rPr lang="en-US" sz="2000" dirty="0" smtClean="0"/>
              <a:t>MCMC </a:t>
            </a:r>
            <a:r>
              <a:rPr lang="en-US" sz="2000" dirty="0"/>
              <a:t>in collaboration with Malaysia Nuclear </a:t>
            </a:r>
            <a:r>
              <a:rPr lang="en-US" sz="2000" dirty="0" smtClean="0"/>
              <a:t>Agency conducts periodical </a:t>
            </a:r>
            <a:r>
              <a:rPr lang="en-US" sz="2000" b="1" dirty="0" smtClean="0">
                <a:solidFill>
                  <a:srgbClr val="0070C0"/>
                </a:solidFill>
              </a:rPr>
              <a:t>measurements</a:t>
            </a:r>
            <a:r>
              <a:rPr lang="en-US" sz="2000" dirty="0" smtClean="0"/>
              <a:t> </a:t>
            </a:r>
            <a:r>
              <a:rPr lang="en-US" sz="2000" dirty="0"/>
              <a:t>to ensure </a:t>
            </a:r>
            <a:r>
              <a:rPr lang="en-US" sz="2000" b="1" dirty="0">
                <a:solidFill>
                  <a:srgbClr val="0070C0"/>
                </a:solidFill>
              </a:rPr>
              <a:t>compliance at sites </a:t>
            </a:r>
            <a:r>
              <a:rPr lang="en-US" sz="2000" dirty="0"/>
              <a:t>and to provide reassurances to the public. </a:t>
            </a:r>
          </a:p>
          <a:p>
            <a:endParaRPr lang="en-US" sz="1100" dirty="0"/>
          </a:p>
          <a:p>
            <a:r>
              <a:rPr lang="en-US" sz="2000" dirty="0" smtClean="0"/>
              <a:t>For 2015, MCMC conducted EMF measurements at 65 sites nationwide. </a:t>
            </a:r>
            <a:endParaRPr lang="en-US" sz="2000" b="1" dirty="0" smtClean="0">
              <a:solidFill>
                <a:srgbClr val="002060"/>
              </a:solidFill>
            </a:endParaRPr>
          </a:p>
        </p:txBody>
      </p:sp>
      <p:sp>
        <p:nvSpPr>
          <p:cNvPr id="35844" name="Rectangle 3"/>
          <p:cNvSpPr>
            <a:spLocks noChangeArrowheads="1"/>
          </p:cNvSpPr>
          <p:nvPr/>
        </p:nvSpPr>
        <p:spPr bwMode="auto">
          <a:xfrm>
            <a:off x="5259583" y="970229"/>
            <a:ext cx="184714" cy="4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1600" b="1" u="sng">
                <a:solidFill>
                  <a:schemeClr val="tx1"/>
                </a:solidFill>
                <a:latin typeface="Arial" panose="020B0604020202020204" pitchFamily="34" charset="0"/>
                <a:cs typeface="Al-Mohanad Bold" pitchFamily="2" charset="-78"/>
              </a:defRPr>
            </a:lvl1pPr>
            <a:lvl2pPr marL="742950" indent="-285750" eaLnBrk="0" hangingPunct="0">
              <a:defRPr sz="1600" b="1" u="sng">
                <a:solidFill>
                  <a:schemeClr val="tx1"/>
                </a:solidFill>
                <a:latin typeface="Arial" panose="020B0604020202020204" pitchFamily="34" charset="0"/>
                <a:cs typeface="Al-Mohanad Bold" pitchFamily="2" charset="-78"/>
              </a:defRPr>
            </a:lvl2pPr>
            <a:lvl3pPr marL="1143000" indent="-228600" eaLnBrk="0" hangingPunct="0">
              <a:defRPr sz="1600" b="1" u="sng">
                <a:solidFill>
                  <a:schemeClr val="tx1"/>
                </a:solidFill>
                <a:latin typeface="Arial" panose="020B0604020202020204" pitchFamily="34" charset="0"/>
                <a:cs typeface="Al-Mohanad Bold" pitchFamily="2" charset="-78"/>
              </a:defRPr>
            </a:lvl3pPr>
            <a:lvl4pPr marL="1600200" indent="-228600" eaLnBrk="0" hangingPunct="0">
              <a:defRPr sz="1600" b="1" u="sng">
                <a:solidFill>
                  <a:schemeClr val="tx1"/>
                </a:solidFill>
                <a:latin typeface="Arial" panose="020B0604020202020204" pitchFamily="34" charset="0"/>
                <a:cs typeface="Al-Mohanad Bold" pitchFamily="2" charset="-78"/>
              </a:defRPr>
            </a:lvl4pPr>
            <a:lvl5pPr marL="2057400" indent="-228600" eaLnBrk="0" hangingPunct="0">
              <a:defRPr sz="1600" b="1" u="sng">
                <a:solidFill>
                  <a:schemeClr val="tx1"/>
                </a:solidFill>
                <a:latin typeface="Arial" panose="020B0604020202020204" pitchFamily="34" charset="0"/>
                <a:cs typeface="Al-Mohanad Bold" pitchFamily="2" charset="-78"/>
              </a:defRPr>
            </a:lvl5pPr>
            <a:lvl6pPr marL="25146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6pPr>
            <a:lvl7pPr marL="29718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7pPr>
            <a:lvl8pPr marL="34290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8pPr>
            <a:lvl9pPr marL="38862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9pPr>
          </a:lstStyle>
          <a:p>
            <a:pPr eaLnBrk="1" hangingPunct="1"/>
            <a:endParaRPr lang="ar-SA" altLang="en-US" sz="2449"/>
          </a:p>
        </p:txBody>
      </p:sp>
      <p:sp>
        <p:nvSpPr>
          <p:cNvPr id="35845" name="Rectangle 4"/>
          <p:cNvSpPr>
            <a:spLocks noChangeArrowheads="1"/>
          </p:cNvSpPr>
          <p:nvPr/>
        </p:nvSpPr>
        <p:spPr bwMode="auto">
          <a:xfrm>
            <a:off x="1127613" y="3037023"/>
            <a:ext cx="184714" cy="4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sz="1600" b="1" u="sng">
                <a:solidFill>
                  <a:schemeClr val="tx1"/>
                </a:solidFill>
                <a:latin typeface="Arial" panose="020B0604020202020204" pitchFamily="34" charset="0"/>
                <a:cs typeface="Al-Mohanad Bold" pitchFamily="2" charset="-78"/>
              </a:defRPr>
            </a:lvl1pPr>
            <a:lvl2pPr marL="742950" indent="-285750" eaLnBrk="0" hangingPunct="0">
              <a:defRPr sz="1600" b="1" u="sng">
                <a:solidFill>
                  <a:schemeClr val="tx1"/>
                </a:solidFill>
                <a:latin typeface="Arial" panose="020B0604020202020204" pitchFamily="34" charset="0"/>
                <a:cs typeface="Al-Mohanad Bold" pitchFamily="2" charset="-78"/>
              </a:defRPr>
            </a:lvl2pPr>
            <a:lvl3pPr marL="1143000" indent="-228600" eaLnBrk="0" hangingPunct="0">
              <a:defRPr sz="1600" b="1" u="sng">
                <a:solidFill>
                  <a:schemeClr val="tx1"/>
                </a:solidFill>
                <a:latin typeface="Arial" panose="020B0604020202020204" pitchFamily="34" charset="0"/>
                <a:cs typeface="Al-Mohanad Bold" pitchFamily="2" charset="-78"/>
              </a:defRPr>
            </a:lvl3pPr>
            <a:lvl4pPr marL="1600200" indent="-228600" eaLnBrk="0" hangingPunct="0">
              <a:defRPr sz="1600" b="1" u="sng">
                <a:solidFill>
                  <a:schemeClr val="tx1"/>
                </a:solidFill>
                <a:latin typeface="Arial" panose="020B0604020202020204" pitchFamily="34" charset="0"/>
                <a:cs typeface="Al-Mohanad Bold" pitchFamily="2" charset="-78"/>
              </a:defRPr>
            </a:lvl4pPr>
            <a:lvl5pPr marL="2057400" indent="-228600" eaLnBrk="0" hangingPunct="0">
              <a:defRPr sz="1600" b="1" u="sng">
                <a:solidFill>
                  <a:schemeClr val="tx1"/>
                </a:solidFill>
                <a:latin typeface="Arial" panose="020B0604020202020204" pitchFamily="34" charset="0"/>
                <a:cs typeface="Al-Mohanad Bold" pitchFamily="2" charset="-78"/>
              </a:defRPr>
            </a:lvl5pPr>
            <a:lvl6pPr marL="25146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6pPr>
            <a:lvl7pPr marL="29718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7pPr>
            <a:lvl8pPr marL="34290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8pPr>
            <a:lvl9pPr marL="3886200" indent="-228600" eaLnBrk="0" fontAlgn="base" hangingPunct="0">
              <a:spcBef>
                <a:spcPct val="0"/>
              </a:spcBef>
              <a:spcAft>
                <a:spcPct val="0"/>
              </a:spcAft>
              <a:defRPr sz="1600" b="1" u="sng">
                <a:solidFill>
                  <a:schemeClr val="tx1"/>
                </a:solidFill>
                <a:latin typeface="Arial" panose="020B0604020202020204" pitchFamily="34" charset="0"/>
                <a:cs typeface="Al-Mohanad Bold" pitchFamily="2" charset="-78"/>
              </a:defRPr>
            </a:lvl9pPr>
          </a:lstStyle>
          <a:p>
            <a:pPr eaLnBrk="1" hangingPunct="1"/>
            <a:endParaRPr lang="ar-SA" altLang="en-US" sz="2449"/>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4021" y="1295400"/>
            <a:ext cx="1851780" cy="218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76800"/>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A7594A4A-B0DC-4196-82F8-CBC67C3D7DBB}" type="slidenum">
              <a:rPr lang="en-US" altLang="en-US" smtClean="0"/>
              <a:pPr>
                <a:defRPr/>
              </a:pPr>
              <a:t>13</a:t>
            </a:fld>
            <a:endParaRPr lang="en-US" altLang="en-US" dirty="0"/>
          </a:p>
        </p:txBody>
      </p:sp>
      <p:sp>
        <p:nvSpPr>
          <p:cNvPr id="3" name="Title 2"/>
          <p:cNvSpPr>
            <a:spLocks noGrp="1"/>
          </p:cNvSpPr>
          <p:nvPr>
            <p:ph type="title"/>
          </p:nvPr>
        </p:nvSpPr>
        <p:spPr/>
        <p:txBody>
          <a:bodyPr/>
          <a:lstStyle/>
          <a:p>
            <a:r>
              <a:rPr lang="en-US" sz="3600" dirty="0" smtClean="0"/>
              <a:t>EMF Site Assessment</a:t>
            </a:r>
            <a:endParaRPr lang="en-US" sz="3600" dirty="0"/>
          </a:p>
        </p:txBody>
      </p:sp>
      <p:pic>
        <p:nvPicPr>
          <p:cNvPr id="6146" name="Picture 2" descr="C:\Users\suhada\Pictures\EMF\IMG_00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796" y="3360420"/>
            <a:ext cx="2700403" cy="15163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38352" y="5323582"/>
            <a:ext cx="520524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dirty="0"/>
              <a:t>The emission levels are well below the exposure limits stipulated by International Commission on Non Ionizing Radiation Protection (ICNIRP) guidelines for members of the public.</a:t>
            </a:r>
          </a:p>
        </p:txBody>
      </p:sp>
      <p:sp>
        <p:nvSpPr>
          <p:cNvPr id="11" name="TextBox 10"/>
          <p:cNvSpPr txBox="1"/>
          <p:nvPr/>
        </p:nvSpPr>
        <p:spPr>
          <a:xfrm>
            <a:off x="622968" y="4953000"/>
            <a:ext cx="2551148" cy="369332"/>
          </a:xfrm>
          <a:prstGeom prst="rect">
            <a:avLst/>
          </a:prstGeom>
          <a:solidFill>
            <a:srgbClr val="0070C0"/>
          </a:solidFill>
        </p:spPr>
        <p:txBody>
          <a:bodyPr wrap="none" rtlCol="0">
            <a:spAutoFit/>
          </a:bodyPr>
          <a:lstStyle/>
          <a:p>
            <a:r>
              <a:rPr lang="en-US" dirty="0" smtClean="0">
                <a:solidFill>
                  <a:schemeClr val="bg1"/>
                </a:solidFill>
              </a:rPr>
              <a:t>Results of measurements</a:t>
            </a:r>
            <a:endParaRPr lang="en-US" dirty="0">
              <a:solidFill>
                <a:schemeClr val="bg1"/>
              </a:solidFill>
            </a:endParaRPr>
          </a:p>
        </p:txBody>
      </p:sp>
    </p:spTree>
    <p:extLst>
      <p:ext uri="{BB962C8B-B14F-4D97-AF65-F5344CB8AC3E}">
        <p14:creationId xmlns:p14="http://schemas.microsoft.com/office/powerpoint/2010/main" val="15849589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6D201-9194-4A91-858B-529E84BBE597}" type="slidenum">
              <a:rPr lang="en-US" altLang="en-US" sz="1200" b="0" smtClean="0"/>
              <a:pPr>
                <a:defRPr/>
              </a:pPr>
              <a:t>14</a:t>
            </a:fld>
            <a:endParaRPr lang="en-US" altLang="en-US" sz="1200" b="0" dirty="0"/>
          </a:p>
        </p:txBody>
      </p:sp>
      <p:grpSp>
        <p:nvGrpSpPr>
          <p:cNvPr id="3" name="Group 2"/>
          <p:cNvGrpSpPr/>
          <p:nvPr/>
        </p:nvGrpSpPr>
        <p:grpSpPr>
          <a:xfrm>
            <a:off x="609600" y="493058"/>
            <a:ext cx="6324600" cy="762001"/>
            <a:chOff x="609600" y="493058"/>
            <a:chExt cx="6324600" cy="762001"/>
          </a:xfrm>
        </p:grpSpPr>
        <p:sp>
          <p:nvSpPr>
            <p:cNvPr id="4" name="Rounded Rectangle 3"/>
            <p:cNvSpPr/>
            <p:nvPr/>
          </p:nvSpPr>
          <p:spPr>
            <a:xfrm>
              <a:off x="609600" y="493058"/>
              <a:ext cx="6324600" cy="7620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2"/>
            <p:cNvSpPr txBox="1">
              <a:spLocks noChangeArrowheads="1"/>
            </p:cNvSpPr>
            <p:nvPr/>
          </p:nvSpPr>
          <p:spPr bwMode="auto">
            <a:xfrm>
              <a:off x="762000" y="569259"/>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spcBef>
                  <a:spcPct val="0"/>
                </a:spcBef>
                <a:buFontTx/>
                <a:buNone/>
              </a:pPr>
              <a:r>
                <a:rPr lang="en-US" altLang="en-US" sz="3600" b="1" dirty="0" smtClean="0">
                  <a:solidFill>
                    <a:schemeClr val="bg1"/>
                  </a:solidFill>
                  <a:latin typeface="Calibri" pitchFamily="34" charset="0"/>
                </a:rPr>
                <a:t>Content</a:t>
              </a:r>
              <a:endParaRPr lang="en-US" altLang="en-US" sz="3600" b="1" dirty="0">
                <a:solidFill>
                  <a:schemeClr val="bg1"/>
                </a:solidFill>
                <a:latin typeface="Calibri" pitchFamily="34" charset="0"/>
              </a:endParaRPr>
            </a:p>
          </p:txBody>
        </p:sp>
      </p:grpSp>
      <p:graphicFrame>
        <p:nvGraphicFramePr>
          <p:cNvPr id="6" name="Diagram 5"/>
          <p:cNvGraphicFramePr/>
          <p:nvPr>
            <p:extLst>
              <p:ext uri="{D42A27DB-BD31-4B8C-83A1-F6EECF244321}">
                <p14:modId xmlns:p14="http://schemas.microsoft.com/office/powerpoint/2010/main" val="3316243280"/>
              </p:ext>
            </p:extLst>
          </p:nvPr>
        </p:nvGraphicFramePr>
        <p:xfrm>
          <a:off x="685800" y="1524000"/>
          <a:ext cx="76962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83" y="1851887"/>
            <a:ext cx="729018" cy="510313"/>
          </a:xfrm>
          <a:prstGeom prst="rect">
            <a:avLst/>
          </a:prstGeom>
        </p:spPr>
      </p:pic>
    </p:spTree>
    <p:extLst>
      <p:ext uri="{BB962C8B-B14F-4D97-AF65-F5344CB8AC3E}">
        <p14:creationId xmlns:p14="http://schemas.microsoft.com/office/powerpoint/2010/main" val="139190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15</a:t>
            </a:fld>
            <a:endParaRPr lang="en-US" sz="1200">
              <a:solidFill>
                <a:srgbClr val="898989"/>
              </a:solidFill>
            </a:endParaRPr>
          </a:p>
        </p:txBody>
      </p:sp>
      <p:sp>
        <p:nvSpPr>
          <p:cNvPr id="6"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MCMC EMF Advocacy Programs</a:t>
            </a:r>
            <a:endParaRPr lang="en-US" sz="3600" dirty="0">
              <a:latin typeface="Calibri" charset="0"/>
              <a:ea typeface="MS PGothic" charset="0"/>
            </a:endParaRPr>
          </a:p>
        </p:txBody>
      </p:sp>
      <p:sp>
        <p:nvSpPr>
          <p:cNvPr id="27" name="Text Placeholder 4"/>
          <p:cNvSpPr txBox="1">
            <a:spLocks/>
          </p:cNvSpPr>
          <p:nvPr/>
        </p:nvSpPr>
        <p:spPr>
          <a:xfrm>
            <a:off x="5181600" y="5562600"/>
            <a:ext cx="3124200" cy="57365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1400" b="1" dirty="0" smtClean="0"/>
              <a:t>ITU EMF Guide (EN|BM) </a:t>
            </a:r>
            <a:r>
              <a:rPr lang="en-US" sz="1400" dirty="0" smtClean="0"/>
              <a:t>http</a:t>
            </a:r>
            <a:r>
              <a:rPr lang="en-US" sz="1400" dirty="0"/>
              <a:t>://</a:t>
            </a:r>
            <a:r>
              <a:rPr lang="en-US" sz="1400" dirty="0" smtClean="0"/>
              <a:t>rfemf.mcmc.gov.my/ituemfguide</a:t>
            </a:r>
            <a:endParaRPr lang="en-US" sz="1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3816882" cy="3733800"/>
          </a:xfrm>
          <a:prstGeom prst="rect">
            <a:avLst/>
          </a:prstGeom>
          <a:ln>
            <a:solidFill>
              <a:schemeClr val="accent5">
                <a:lumMod val="40000"/>
                <a:lumOff val="60000"/>
              </a:schemeClr>
            </a:solidFill>
          </a:ln>
        </p:spPr>
      </p:pic>
      <p:sp>
        <p:nvSpPr>
          <p:cNvPr id="21" name="Text Placeholder 4"/>
          <p:cNvSpPr txBox="1">
            <a:spLocks/>
          </p:cNvSpPr>
          <p:nvPr/>
        </p:nvSpPr>
        <p:spPr>
          <a:xfrm>
            <a:off x="990600" y="5562600"/>
            <a:ext cx="2743200" cy="533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1400" b="1" dirty="0" smtClean="0"/>
              <a:t>RF </a:t>
            </a:r>
            <a:r>
              <a:rPr lang="en-US" sz="1400" b="1" dirty="0"/>
              <a:t>Emissions Website: </a:t>
            </a:r>
            <a:r>
              <a:rPr lang="en-US" sz="1400" dirty="0"/>
              <a:t>http://</a:t>
            </a:r>
            <a:r>
              <a:rPr lang="en-US" sz="1400" dirty="0" smtClean="0"/>
              <a:t>rfemf.mcmc.gov.my/</a:t>
            </a:r>
            <a:endParaRPr lang="en-US" sz="14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600200"/>
            <a:ext cx="4191000" cy="3733800"/>
          </a:xfrm>
          <a:prstGeom prst="rect">
            <a:avLst/>
          </a:prstGeom>
          <a:ln>
            <a:solidFill>
              <a:schemeClr val="accent5">
                <a:lumMod val="40000"/>
                <a:lumOff val="60000"/>
              </a:schemeClr>
            </a:solidFill>
          </a:ln>
        </p:spPr>
      </p:pic>
    </p:spTree>
    <p:extLst>
      <p:ext uri="{BB962C8B-B14F-4D97-AF65-F5344CB8AC3E}">
        <p14:creationId xmlns:p14="http://schemas.microsoft.com/office/powerpoint/2010/main" val="3775406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16</a:t>
            </a:fld>
            <a:endParaRPr lang="en-US" sz="1200">
              <a:solidFill>
                <a:srgbClr val="898989"/>
              </a:solidFill>
            </a:endParaRPr>
          </a:p>
        </p:txBody>
      </p:sp>
      <p:sp>
        <p:nvSpPr>
          <p:cNvPr id="6"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MCMC EMF Advocacy Programs</a:t>
            </a:r>
            <a:endParaRPr lang="en-US" sz="3600" dirty="0">
              <a:latin typeface="Calibri" charset="0"/>
              <a:ea typeface="MS PGothic" charset="0"/>
            </a:endParaRPr>
          </a:p>
        </p:txBody>
      </p:sp>
      <p:pic>
        <p:nvPicPr>
          <p:cNvPr id="23" name="Picture 2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6073" y="1676400"/>
            <a:ext cx="2332145" cy="2233880"/>
          </a:xfrm>
          <a:prstGeom prst="rect">
            <a:avLst/>
          </a:prstGeom>
        </p:spPr>
      </p:pic>
      <p:pic>
        <p:nvPicPr>
          <p:cNvPr id="24" name="Picture 23"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3771557"/>
            <a:ext cx="2479132" cy="1257643"/>
          </a:xfrm>
          <a:prstGeom prst="rect">
            <a:avLst/>
          </a:prstGeom>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8888" y="1676400"/>
            <a:ext cx="2860912" cy="2476798"/>
          </a:xfrm>
          <a:prstGeom prst="rect">
            <a:avLst/>
          </a:prstGeom>
          <a:ln>
            <a:solidFill>
              <a:schemeClr val="accent1">
                <a:hueOff val="0"/>
                <a:satOff val="0"/>
                <a:lumOff val="0"/>
                <a:shade val="95000"/>
                <a:satMod val="105000"/>
              </a:schemeClr>
            </a:solidFill>
          </a:ln>
        </p:spPr>
      </p:pic>
      <p:sp>
        <p:nvSpPr>
          <p:cNvPr id="14" name="Rectangle 13"/>
          <p:cNvSpPr/>
          <p:nvPr/>
        </p:nvSpPr>
        <p:spPr>
          <a:xfrm>
            <a:off x="3255844" y="4287560"/>
            <a:ext cx="26670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smtClean="0"/>
              <a:t>Information mapping service developed to share information with regards to EMF, RF and Wi-Fi coverage in Malaysia</a:t>
            </a:r>
            <a:endParaRPr lang="en-US" sz="1700" dirty="0"/>
          </a:p>
        </p:txBody>
      </p:sp>
      <p:sp>
        <p:nvSpPr>
          <p:cNvPr id="27" name="Text Placeholder 4"/>
          <p:cNvSpPr txBox="1">
            <a:spLocks/>
          </p:cNvSpPr>
          <p:nvPr/>
        </p:nvSpPr>
        <p:spPr>
          <a:xfrm>
            <a:off x="599694" y="5133465"/>
            <a:ext cx="2346544" cy="41158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lvl1pPr marL="342900" indent="-342900" algn="l" rtl="0" eaLnBrk="1" fontAlgn="base" hangingPunct="1">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sz="1600" b="1" dirty="0" smtClean="0"/>
              <a:t>EMF booklet and flyer</a:t>
            </a:r>
            <a:endParaRPr lang="en-US" dirty="0"/>
          </a:p>
        </p:txBody>
      </p:sp>
      <p:pic>
        <p:nvPicPr>
          <p:cNvPr id="15" name="Picture 2" descr="C:\Users\suhada\Pictures\EMF\EMF NRO\IMG_843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400" y="1676400"/>
            <a:ext cx="2658903" cy="17726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suhada\Pictures\EMF\EMF NRO\IMG_84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525202"/>
            <a:ext cx="268605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1 2"/>
          <p:cNvSpPr/>
          <p:nvPr/>
        </p:nvSpPr>
        <p:spPr>
          <a:xfrm>
            <a:off x="6705600" y="4495800"/>
            <a:ext cx="2438399" cy="1084355"/>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00" dirty="0" smtClean="0"/>
              <a:t>49 EMF advocacy programs for year 2015</a:t>
            </a:r>
            <a:endParaRPr lang="en-US" sz="1100" dirty="0"/>
          </a:p>
        </p:txBody>
      </p:sp>
      <p:sp>
        <p:nvSpPr>
          <p:cNvPr id="16" name="Rectangle 15"/>
          <p:cNvSpPr/>
          <p:nvPr/>
        </p:nvSpPr>
        <p:spPr>
          <a:xfrm>
            <a:off x="6324600" y="5514201"/>
            <a:ext cx="2556553" cy="276999"/>
          </a:xfrm>
          <a:prstGeom prst="rect">
            <a:avLst/>
          </a:prstGeom>
        </p:spPr>
        <p:txBody>
          <a:bodyPr wrap="square">
            <a:spAutoFit/>
          </a:bodyPr>
          <a:lstStyle/>
          <a:p>
            <a:pPr algn="ctr"/>
            <a:r>
              <a:rPr lang="en-US" sz="1200" dirty="0" smtClean="0"/>
              <a:t>EMF awareness seminar</a:t>
            </a:r>
            <a:endParaRPr lang="en-US" sz="1200" dirty="0"/>
          </a:p>
        </p:txBody>
      </p:sp>
    </p:spTree>
    <p:extLst>
      <p:ext uri="{BB962C8B-B14F-4D97-AF65-F5344CB8AC3E}">
        <p14:creationId xmlns:p14="http://schemas.microsoft.com/office/powerpoint/2010/main" val="3278808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6D201-9194-4A91-858B-529E84BBE597}" type="slidenum">
              <a:rPr lang="en-US" altLang="en-US" sz="1200" b="0" smtClean="0"/>
              <a:pPr>
                <a:defRPr/>
              </a:pPr>
              <a:t>17</a:t>
            </a:fld>
            <a:endParaRPr lang="en-US" altLang="en-US" sz="1200" b="0" dirty="0"/>
          </a:p>
        </p:txBody>
      </p:sp>
      <p:grpSp>
        <p:nvGrpSpPr>
          <p:cNvPr id="3" name="Group 2"/>
          <p:cNvGrpSpPr/>
          <p:nvPr/>
        </p:nvGrpSpPr>
        <p:grpSpPr>
          <a:xfrm>
            <a:off x="609600" y="493058"/>
            <a:ext cx="6324600" cy="762001"/>
            <a:chOff x="609600" y="493058"/>
            <a:chExt cx="6324600" cy="762001"/>
          </a:xfrm>
        </p:grpSpPr>
        <p:sp>
          <p:nvSpPr>
            <p:cNvPr id="4" name="Rounded Rectangle 3"/>
            <p:cNvSpPr/>
            <p:nvPr/>
          </p:nvSpPr>
          <p:spPr>
            <a:xfrm>
              <a:off x="609600" y="493058"/>
              <a:ext cx="6324600" cy="7620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2"/>
            <p:cNvSpPr txBox="1">
              <a:spLocks noChangeArrowheads="1"/>
            </p:cNvSpPr>
            <p:nvPr/>
          </p:nvSpPr>
          <p:spPr bwMode="auto">
            <a:xfrm>
              <a:off x="762000" y="569259"/>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spcBef>
                  <a:spcPct val="0"/>
                </a:spcBef>
                <a:buFontTx/>
                <a:buNone/>
              </a:pPr>
              <a:r>
                <a:rPr lang="en-US" altLang="en-US" sz="3600" b="1" dirty="0" smtClean="0">
                  <a:solidFill>
                    <a:schemeClr val="bg1"/>
                  </a:solidFill>
                  <a:latin typeface="Calibri" pitchFamily="34" charset="0"/>
                </a:rPr>
                <a:t>Content</a:t>
              </a:r>
              <a:endParaRPr lang="en-US" altLang="en-US" sz="3600" b="1" dirty="0">
                <a:solidFill>
                  <a:schemeClr val="bg1"/>
                </a:solidFill>
                <a:latin typeface="Calibri" pitchFamily="34" charset="0"/>
              </a:endParaRPr>
            </a:p>
          </p:txBody>
        </p:sp>
      </p:grpSp>
      <p:graphicFrame>
        <p:nvGraphicFramePr>
          <p:cNvPr id="6" name="Diagram 5"/>
          <p:cNvGraphicFramePr/>
          <p:nvPr>
            <p:extLst>
              <p:ext uri="{D42A27DB-BD31-4B8C-83A1-F6EECF244321}">
                <p14:modId xmlns:p14="http://schemas.microsoft.com/office/powerpoint/2010/main" val="3834452395"/>
              </p:ext>
            </p:extLst>
          </p:nvPr>
        </p:nvGraphicFramePr>
        <p:xfrm>
          <a:off x="685800" y="1524000"/>
          <a:ext cx="76962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83" y="1851887"/>
            <a:ext cx="729018" cy="510313"/>
          </a:xfrm>
          <a:prstGeom prst="rect">
            <a:avLst/>
          </a:prstGeom>
        </p:spPr>
      </p:pic>
    </p:spTree>
    <p:extLst>
      <p:ext uri="{BB962C8B-B14F-4D97-AF65-F5344CB8AC3E}">
        <p14:creationId xmlns:p14="http://schemas.microsoft.com/office/powerpoint/2010/main" val="3218588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18</a:t>
            </a:fld>
            <a:endParaRPr lang="en-US" sz="1200">
              <a:solidFill>
                <a:srgbClr val="898989"/>
              </a:solidFill>
            </a:endParaRPr>
          </a:p>
        </p:txBody>
      </p:sp>
      <p:sp>
        <p:nvSpPr>
          <p:cNvPr id="13"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MCMC Research Collaborations</a:t>
            </a:r>
            <a:endParaRPr lang="en-US" sz="3600" dirty="0">
              <a:latin typeface="Calibri" charset="0"/>
              <a:ea typeface="MS PGothic"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906544984"/>
              </p:ext>
            </p:extLst>
          </p:nvPr>
        </p:nvGraphicFramePr>
        <p:xfrm>
          <a:off x="381000" y="2204936"/>
          <a:ext cx="8382000" cy="3357664"/>
        </p:xfrm>
        <a:graphic>
          <a:graphicData uri="http://schemas.openxmlformats.org/drawingml/2006/table">
            <a:tbl>
              <a:tblPr firstRow="1" bandRow="1">
                <a:tableStyleId>{5940675A-B579-460E-94D1-54222C63F5DA}</a:tableStyleId>
              </a:tblPr>
              <a:tblGrid>
                <a:gridCol w="1905000"/>
                <a:gridCol w="3124200"/>
                <a:gridCol w="3352800"/>
              </a:tblGrid>
              <a:tr h="381000">
                <a:tc>
                  <a:txBody>
                    <a:bodyPr/>
                    <a:lstStyle/>
                    <a:p>
                      <a:pPr algn="ctr"/>
                      <a:r>
                        <a:rPr lang="en-US" b="1" dirty="0" smtClean="0"/>
                        <a:t>University</a:t>
                      </a:r>
                      <a:endParaRPr lang="en-US" b="1" dirty="0"/>
                    </a:p>
                  </a:txBody>
                  <a:tcPr anchor="ctr"/>
                </a:tc>
                <a:tc>
                  <a:txBody>
                    <a:bodyPr/>
                    <a:lstStyle/>
                    <a:p>
                      <a:pPr algn="ctr"/>
                      <a:r>
                        <a:rPr lang="en-US" b="1" dirty="0" smtClean="0"/>
                        <a:t>Research</a:t>
                      </a:r>
                      <a:endParaRPr lang="en-US" b="1" dirty="0"/>
                    </a:p>
                  </a:txBody>
                  <a:tcPr anchor="ctr"/>
                </a:tc>
                <a:tc>
                  <a:txBody>
                    <a:bodyPr/>
                    <a:lstStyle/>
                    <a:p>
                      <a:pPr algn="ctr"/>
                      <a:r>
                        <a:rPr lang="en-US" b="1" dirty="0" smtClean="0"/>
                        <a:t>Findings</a:t>
                      </a:r>
                      <a:endParaRPr lang="en-US" b="1" dirty="0"/>
                    </a:p>
                  </a:txBody>
                  <a:tcPr anchor="ctr"/>
                </a:tc>
              </a:tr>
              <a:tr h="2976664">
                <a:tc>
                  <a:txBody>
                    <a:bodyPr/>
                    <a:lstStyle/>
                    <a:p>
                      <a:endParaRPr lang="en-US" dirty="0" smtClean="0"/>
                    </a:p>
                    <a:p>
                      <a:endParaRPr lang="en-US" dirty="0" smtClean="0"/>
                    </a:p>
                    <a:p>
                      <a:endParaRPr lang="en-US" dirty="0" smtClean="0"/>
                    </a:p>
                    <a:p>
                      <a:endParaRPr lang="en-US" dirty="0" smtClean="0"/>
                    </a:p>
                    <a:p>
                      <a:endParaRPr lang="en-US" dirty="0" smtClean="0"/>
                    </a:p>
                    <a:p>
                      <a:pPr algn="ctr"/>
                      <a:endParaRPr lang="en-US" dirty="0" smtClean="0"/>
                    </a:p>
                    <a:p>
                      <a:pPr algn="ctr"/>
                      <a:endParaRPr lang="en-US" dirty="0" smtClean="0"/>
                    </a:p>
                    <a:p>
                      <a:pPr algn="ctr"/>
                      <a:r>
                        <a:rPr lang="en-US" dirty="0" err="1" smtClean="0"/>
                        <a:t>Universiti</a:t>
                      </a:r>
                      <a:r>
                        <a:rPr lang="en-US" baseline="0" dirty="0" smtClean="0"/>
                        <a:t> Malaysia Perlis</a:t>
                      </a:r>
                      <a:endParaRPr lang="en-US" dirty="0" smtClean="0"/>
                    </a:p>
                  </a:txBody>
                  <a:tcPr/>
                </a:tc>
                <a:tc>
                  <a:txBody>
                    <a:bodyPr/>
                    <a:lstStyle/>
                    <a:p>
                      <a:r>
                        <a:rPr lang="en-US" dirty="0" smtClean="0"/>
                        <a:t>Research on Electromagnetic Hypersensitivity (EHS)</a:t>
                      </a:r>
                    </a:p>
                    <a:p>
                      <a:endParaRPr lang="en-US" dirty="0" smtClean="0"/>
                    </a:p>
                    <a:p>
                      <a:pPr marL="285750" indent="-285750">
                        <a:buFont typeface="Arial" pitchFamily="34" charset="0"/>
                        <a:buChar char="•"/>
                      </a:pPr>
                      <a:r>
                        <a:rPr lang="en-US" dirty="0" smtClean="0"/>
                        <a:t>Effects of Short-term GSM and 3G Base Station Signal Exposure on Cognitive Performance, Well-being and Physiological Parameters of the Malaysian People</a:t>
                      </a:r>
                    </a:p>
                  </a:txBody>
                  <a:tcPr/>
                </a:tc>
                <a:tc>
                  <a:txBody>
                    <a:bodyPr/>
                    <a:lstStyle/>
                    <a:p>
                      <a:pPr marL="0" indent="0" algn="l" defTabSz="1200150">
                        <a:tabLst/>
                      </a:pPr>
                      <a:r>
                        <a:rPr lang="en-US" dirty="0" smtClean="0"/>
                        <a:t>There is no significant effects of Short-term GSM and UMTS base station signal exposure on cognitive performance, well-being and physiological parameters of the Malaysian people.</a:t>
                      </a:r>
                    </a:p>
                    <a:p>
                      <a:pPr marL="0" indent="0" algn="l" defTabSz="1200150">
                        <a:tabLst/>
                      </a:pPr>
                      <a:endParaRPr lang="en-US" dirty="0"/>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1428750" cy="154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36819" y="1976336"/>
            <a:ext cx="652743" cy="369332"/>
          </a:xfrm>
          <a:prstGeom prst="rect">
            <a:avLst/>
          </a:prstGeom>
          <a:solidFill>
            <a:srgbClr val="0070C0"/>
          </a:solidFill>
        </p:spPr>
        <p:txBody>
          <a:bodyPr wrap="none" rtlCol="0">
            <a:spAutoFit/>
          </a:bodyPr>
          <a:lstStyle/>
          <a:p>
            <a:r>
              <a:rPr lang="en-US" dirty="0" smtClean="0">
                <a:solidFill>
                  <a:schemeClr val="bg1"/>
                </a:solidFill>
              </a:rPr>
              <a:t>2013</a:t>
            </a:r>
            <a:endParaRPr lang="en-US" dirty="0">
              <a:solidFill>
                <a:schemeClr val="bg1"/>
              </a:solidFill>
            </a:endParaRPr>
          </a:p>
        </p:txBody>
      </p:sp>
      <p:sp>
        <p:nvSpPr>
          <p:cNvPr id="26" name="Rectangle 25"/>
          <p:cNvSpPr/>
          <p:nvPr/>
        </p:nvSpPr>
        <p:spPr>
          <a:xfrm>
            <a:off x="533400" y="1371600"/>
            <a:ext cx="8001000" cy="584775"/>
          </a:xfrm>
          <a:prstGeom prst="rect">
            <a:avLst/>
          </a:prstGeom>
        </p:spPr>
        <p:txBody>
          <a:bodyPr wrap="square">
            <a:spAutoFit/>
          </a:bodyPr>
          <a:lstStyle/>
          <a:p>
            <a:r>
              <a:rPr lang="en-US" sz="1600" dirty="0"/>
              <a:t>MCMC has collaborated with local universities to fill knowledge gaps and scientific uncertainty that exists in assessing health risks of EMF </a:t>
            </a:r>
            <a:r>
              <a:rPr lang="en-US" sz="1600" dirty="0" smtClean="0"/>
              <a:t>emissions</a:t>
            </a:r>
            <a:endParaRPr lang="en-US" sz="1700" dirty="0"/>
          </a:p>
        </p:txBody>
      </p:sp>
    </p:spTree>
    <p:extLst>
      <p:ext uri="{BB962C8B-B14F-4D97-AF65-F5344CB8AC3E}">
        <p14:creationId xmlns:p14="http://schemas.microsoft.com/office/powerpoint/2010/main" val="2609241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1425" y="4953000"/>
            <a:ext cx="25177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19</a:t>
            </a:fld>
            <a:endParaRPr lang="en-US" sz="1200">
              <a:solidFill>
                <a:srgbClr val="898989"/>
              </a:solidFill>
            </a:endParaRPr>
          </a:p>
        </p:txBody>
      </p:sp>
      <p:sp>
        <p:nvSpPr>
          <p:cNvPr id="6"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MCMC Research Collaborations</a:t>
            </a:r>
            <a:endParaRPr lang="en-US" sz="3600" dirty="0">
              <a:latin typeface="Calibri" charset="0"/>
              <a:ea typeface="MS P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42882351"/>
              </p:ext>
            </p:extLst>
          </p:nvPr>
        </p:nvGraphicFramePr>
        <p:xfrm>
          <a:off x="381000" y="1900939"/>
          <a:ext cx="8382000" cy="3065588"/>
        </p:xfrm>
        <a:graphic>
          <a:graphicData uri="http://schemas.openxmlformats.org/drawingml/2006/table">
            <a:tbl>
              <a:tblPr firstRow="1" bandRow="1">
                <a:tableStyleId>{5940675A-B579-460E-94D1-54222C63F5DA}</a:tableStyleId>
              </a:tblPr>
              <a:tblGrid>
                <a:gridCol w="1905000"/>
                <a:gridCol w="2971800"/>
                <a:gridCol w="3505200"/>
              </a:tblGrid>
              <a:tr h="352233">
                <a:tc>
                  <a:txBody>
                    <a:bodyPr/>
                    <a:lstStyle/>
                    <a:p>
                      <a:pPr algn="ctr"/>
                      <a:r>
                        <a:rPr lang="en-US" b="1" dirty="0" smtClean="0"/>
                        <a:t>University</a:t>
                      </a:r>
                      <a:endParaRPr lang="en-US" b="1" dirty="0"/>
                    </a:p>
                  </a:txBody>
                  <a:tcPr anchor="ctr"/>
                </a:tc>
                <a:tc>
                  <a:txBody>
                    <a:bodyPr/>
                    <a:lstStyle/>
                    <a:p>
                      <a:pPr algn="ctr"/>
                      <a:r>
                        <a:rPr lang="en-US" b="1" dirty="0" smtClean="0"/>
                        <a:t>Research</a:t>
                      </a:r>
                      <a:endParaRPr lang="en-US" b="1" dirty="0"/>
                    </a:p>
                  </a:txBody>
                  <a:tcPr anchor="ctr"/>
                </a:tc>
                <a:tc>
                  <a:txBody>
                    <a:bodyPr/>
                    <a:lstStyle/>
                    <a:p>
                      <a:pPr algn="ctr"/>
                      <a:r>
                        <a:rPr lang="en-US" b="1" dirty="0" smtClean="0"/>
                        <a:t>Findings</a:t>
                      </a:r>
                      <a:endParaRPr lang="en-US" b="1" dirty="0"/>
                    </a:p>
                  </a:txBody>
                  <a:tcPr anchor="ctr"/>
                </a:tc>
              </a:tr>
              <a:tr h="2699828">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University of Malaya</a:t>
                      </a:r>
                    </a:p>
                    <a:p>
                      <a:pPr algn="ctr"/>
                      <a:endParaRPr lang="en-US" dirty="0"/>
                    </a:p>
                  </a:txBody>
                  <a:tcPr/>
                </a:tc>
                <a:tc>
                  <a:txBody>
                    <a:bodyPr/>
                    <a:lstStyle/>
                    <a:p>
                      <a:pPr marL="285750" indent="-285750">
                        <a:buFont typeface="Arial" pitchFamily="34" charset="0"/>
                        <a:buChar char="•"/>
                      </a:pPr>
                      <a:r>
                        <a:rPr lang="en-US" dirty="0" smtClean="0"/>
                        <a:t>Investigates risk communication in the media as well as various stakeholders</a:t>
                      </a:r>
                    </a:p>
                    <a:p>
                      <a:pPr marL="0" indent="0">
                        <a:buFont typeface="Arial" pitchFamily="34" charset="0"/>
                        <a:buNone/>
                      </a:pPr>
                      <a:endParaRPr lang="en-US" dirty="0" smtClean="0"/>
                    </a:p>
                    <a:p>
                      <a:pPr marL="285750" indent="-285750">
                        <a:buFont typeface="Arial" pitchFamily="34" charset="0"/>
                        <a:buChar char="•"/>
                      </a:pPr>
                      <a:r>
                        <a:rPr lang="en-US" dirty="0" smtClean="0"/>
                        <a:t>Investigation into public perception of RF-EMF’s effect on health risks and well-being</a:t>
                      </a:r>
                      <a:endParaRPr lang="en-US" dirty="0"/>
                    </a:p>
                  </a:txBody>
                  <a:tcPr/>
                </a:tc>
                <a:tc>
                  <a:txBody>
                    <a:bodyPr/>
                    <a:lstStyle/>
                    <a:p>
                      <a:pPr marL="0" indent="0" algn="l" defTabSz="1200150">
                        <a:tabLst/>
                      </a:pPr>
                      <a:r>
                        <a:rPr lang="en-US" dirty="0" smtClean="0"/>
                        <a:t>Public’s anxiety of RF-EMF is heavily influenced by media, personality and psychology. </a:t>
                      </a:r>
                    </a:p>
                    <a:p>
                      <a:pPr algn="l"/>
                      <a:endParaRPr lang="en-US" dirty="0" smtClean="0"/>
                    </a:p>
                    <a:p>
                      <a:pPr algn="l"/>
                      <a:r>
                        <a:rPr lang="en-US" dirty="0" smtClean="0"/>
                        <a:t>Statistics shows that public knowledge with regard to RF-EMF and its risk are still low, hence, their views are easily manipulated by media.</a:t>
                      </a:r>
                      <a:endParaRPr lang="en-US" dirty="0"/>
                    </a:p>
                  </a:txBody>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1113852" cy="137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6819" y="1676400"/>
            <a:ext cx="652743" cy="369332"/>
          </a:xfrm>
          <a:prstGeom prst="rect">
            <a:avLst/>
          </a:prstGeom>
          <a:solidFill>
            <a:srgbClr val="0070C0"/>
          </a:solidFill>
        </p:spPr>
        <p:txBody>
          <a:bodyPr wrap="none" rtlCol="0">
            <a:spAutoFit/>
          </a:bodyPr>
          <a:lstStyle/>
          <a:p>
            <a:r>
              <a:rPr lang="en-US" dirty="0" smtClean="0">
                <a:solidFill>
                  <a:schemeClr val="bg1"/>
                </a:solidFill>
              </a:rPr>
              <a:t>2014</a:t>
            </a:r>
            <a:endParaRPr lang="en-US" dirty="0">
              <a:solidFill>
                <a:schemeClr val="bg1"/>
              </a:solidFill>
            </a:endParaRPr>
          </a:p>
        </p:txBody>
      </p:sp>
    </p:spTree>
    <p:extLst>
      <p:ext uri="{BB962C8B-B14F-4D97-AF65-F5344CB8AC3E}">
        <p14:creationId xmlns:p14="http://schemas.microsoft.com/office/powerpoint/2010/main" val="4212415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6D201-9194-4A91-858B-529E84BBE597}" type="slidenum">
              <a:rPr lang="en-US" altLang="en-US" sz="1200" b="0" smtClean="0"/>
              <a:pPr>
                <a:defRPr/>
              </a:pPr>
              <a:t>2</a:t>
            </a:fld>
            <a:endParaRPr lang="en-US" altLang="en-US" sz="1200" b="0" dirty="0"/>
          </a:p>
        </p:txBody>
      </p:sp>
      <p:grpSp>
        <p:nvGrpSpPr>
          <p:cNvPr id="3" name="Group 2"/>
          <p:cNvGrpSpPr/>
          <p:nvPr/>
        </p:nvGrpSpPr>
        <p:grpSpPr>
          <a:xfrm>
            <a:off x="609600" y="493058"/>
            <a:ext cx="6324600" cy="762001"/>
            <a:chOff x="609600" y="493058"/>
            <a:chExt cx="6324600" cy="762001"/>
          </a:xfrm>
        </p:grpSpPr>
        <p:sp>
          <p:nvSpPr>
            <p:cNvPr id="4" name="Rounded Rectangle 3"/>
            <p:cNvSpPr/>
            <p:nvPr/>
          </p:nvSpPr>
          <p:spPr>
            <a:xfrm>
              <a:off x="609600" y="493058"/>
              <a:ext cx="6324600" cy="7620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2"/>
            <p:cNvSpPr txBox="1">
              <a:spLocks noChangeArrowheads="1"/>
            </p:cNvSpPr>
            <p:nvPr/>
          </p:nvSpPr>
          <p:spPr bwMode="auto">
            <a:xfrm>
              <a:off x="762000" y="569259"/>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spcBef>
                  <a:spcPct val="0"/>
                </a:spcBef>
                <a:buFontTx/>
                <a:buNone/>
              </a:pPr>
              <a:r>
                <a:rPr lang="en-US" altLang="en-US" sz="3600" b="1" dirty="0" smtClean="0">
                  <a:solidFill>
                    <a:schemeClr val="bg1"/>
                  </a:solidFill>
                  <a:latin typeface="Calibri" pitchFamily="34" charset="0"/>
                </a:rPr>
                <a:t>Content</a:t>
              </a:r>
              <a:endParaRPr lang="en-US" altLang="en-US" sz="3600" b="1" dirty="0">
                <a:solidFill>
                  <a:schemeClr val="bg1"/>
                </a:solidFill>
                <a:latin typeface="Calibri" pitchFamily="34" charset="0"/>
              </a:endParaRPr>
            </a:p>
          </p:txBody>
        </p:sp>
      </p:grpSp>
      <p:graphicFrame>
        <p:nvGraphicFramePr>
          <p:cNvPr id="6" name="Diagram 5"/>
          <p:cNvGraphicFramePr/>
          <p:nvPr>
            <p:extLst>
              <p:ext uri="{D42A27DB-BD31-4B8C-83A1-F6EECF244321}">
                <p14:modId xmlns:p14="http://schemas.microsoft.com/office/powerpoint/2010/main" val="734816472"/>
              </p:ext>
            </p:extLst>
          </p:nvPr>
        </p:nvGraphicFramePr>
        <p:xfrm>
          <a:off x="685800" y="1524000"/>
          <a:ext cx="76962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83" y="1851887"/>
            <a:ext cx="729018" cy="510313"/>
          </a:xfrm>
          <a:prstGeom prst="rect">
            <a:avLst/>
          </a:prstGeom>
        </p:spPr>
      </p:pic>
    </p:spTree>
    <p:extLst>
      <p:ext uri="{BB962C8B-B14F-4D97-AF65-F5344CB8AC3E}">
        <p14:creationId xmlns:p14="http://schemas.microsoft.com/office/powerpoint/2010/main" val="3345524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20</a:t>
            </a:fld>
            <a:endParaRPr lang="en-US" sz="1200">
              <a:solidFill>
                <a:srgbClr val="898989"/>
              </a:solidFill>
            </a:endParaRPr>
          </a:p>
        </p:txBody>
      </p:sp>
      <p:sp>
        <p:nvSpPr>
          <p:cNvPr id="6"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MCMC Research Collaborations</a:t>
            </a:r>
            <a:endParaRPr lang="en-US" sz="3600" dirty="0">
              <a:latin typeface="Calibri" charset="0"/>
              <a:ea typeface="MS PGothic"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67095143"/>
              </p:ext>
            </p:extLst>
          </p:nvPr>
        </p:nvGraphicFramePr>
        <p:xfrm>
          <a:off x="381000" y="1900939"/>
          <a:ext cx="8382000" cy="3661662"/>
        </p:xfrm>
        <a:graphic>
          <a:graphicData uri="http://schemas.openxmlformats.org/drawingml/2006/table">
            <a:tbl>
              <a:tblPr firstRow="1" bandRow="1">
                <a:tableStyleId>{5940675A-B579-460E-94D1-54222C63F5DA}</a:tableStyleId>
              </a:tblPr>
              <a:tblGrid>
                <a:gridCol w="1981200"/>
                <a:gridCol w="2895600"/>
                <a:gridCol w="3505200"/>
              </a:tblGrid>
              <a:tr h="385438">
                <a:tc>
                  <a:txBody>
                    <a:bodyPr/>
                    <a:lstStyle/>
                    <a:p>
                      <a:pPr algn="ctr"/>
                      <a:r>
                        <a:rPr lang="en-US" b="1" dirty="0" smtClean="0"/>
                        <a:t>University</a:t>
                      </a:r>
                      <a:endParaRPr lang="en-US" b="1" dirty="0"/>
                    </a:p>
                  </a:txBody>
                  <a:tcPr anchor="ctr"/>
                </a:tc>
                <a:tc>
                  <a:txBody>
                    <a:bodyPr/>
                    <a:lstStyle/>
                    <a:p>
                      <a:pPr algn="ctr"/>
                      <a:r>
                        <a:rPr lang="en-US" b="1" dirty="0" smtClean="0"/>
                        <a:t>Research</a:t>
                      </a:r>
                      <a:endParaRPr lang="en-US" b="1" dirty="0"/>
                    </a:p>
                  </a:txBody>
                  <a:tcPr anchor="ctr"/>
                </a:tc>
                <a:tc>
                  <a:txBody>
                    <a:bodyPr/>
                    <a:lstStyle/>
                    <a:p>
                      <a:pPr algn="ctr"/>
                      <a:r>
                        <a:rPr lang="en-US" b="1" dirty="0" smtClean="0"/>
                        <a:t>Findings</a:t>
                      </a:r>
                      <a:endParaRPr lang="en-US" b="1" dirty="0"/>
                    </a:p>
                  </a:txBody>
                  <a:tcPr anchor="ctr"/>
                </a:tc>
              </a:tr>
              <a:tr h="3276224">
                <a:tc>
                  <a: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Universiti</a:t>
                      </a:r>
                      <a:r>
                        <a:rPr lang="en-US" baseline="0" dirty="0" smtClean="0"/>
                        <a:t> </a:t>
                      </a:r>
                      <a:r>
                        <a:rPr lang="en-US" baseline="0" dirty="0" err="1" smtClean="0"/>
                        <a:t>Teknologi</a:t>
                      </a:r>
                      <a:r>
                        <a:rPr lang="en-US" baseline="0" dirty="0" smtClean="0"/>
                        <a:t> Malaysia</a:t>
                      </a:r>
                      <a:endParaRPr lang="en-US" dirty="0" smtClean="0"/>
                    </a:p>
                    <a:p>
                      <a:pPr algn="ctr"/>
                      <a:endParaRPr lang="en-US" dirty="0"/>
                    </a:p>
                  </a:txBody>
                  <a:tcPr/>
                </a:tc>
                <a:tc>
                  <a:txBody>
                    <a:bodyPr/>
                    <a:lstStyle/>
                    <a:p>
                      <a:pPr marL="285750" indent="-285750">
                        <a:buFont typeface="Arial" pitchFamily="34" charset="0"/>
                        <a:buChar char="•"/>
                      </a:pPr>
                      <a:r>
                        <a:rPr lang="en-US" dirty="0" smtClean="0"/>
                        <a:t>Remote EMF Monitoring System through Wireless Industry Emission (WIE) Laboratory</a:t>
                      </a:r>
                    </a:p>
                    <a:p>
                      <a:pPr marL="285750" indent="-285750">
                        <a:buFont typeface="Arial" pitchFamily="34" charset="0"/>
                        <a:buChar char="•"/>
                      </a:pPr>
                      <a:endParaRPr lang="en-US" dirty="0" smtClean="0"/>
                    </a:p>
                    <a:p>
                      <a:pPr marL="285750" indent="-285750">
                        <a:buFont typeface="Arial" pitchFamily="34" charset="0"/>
                        <a:buChar char="•"/>
                      </a:pPr>
                      <a:r>
                        <a:rPr lang="en-US" dirty="0" smtClean="0"/>
                        <a:t>Specific Absorption Rate (SAR) Measurement Systems for the Test and Certification of Mobile Telecommunication Equipment.</a:t>
                      </a:r>
                      <a:endParaRPr lang="en-US" dirty="0"/>
                    </a:p>
                  </a:txBody>
                  <a:tcPr/>
                </a:tc>
                <a:tc>
                  <a:txBody>
                    <a:bodyPr/>
                    <a:lstStyle/>
                    <a:p>
                      <a:pPr marL="0" indent="0" algn="l" defTabSz="1200150">
                        <a:tabLst/>
                      </a:pPr>
                      <a:r>
                        <a:rPr lang="en-US" dirty="0" smtClean="0"/>
                        <a:t>The measured EMF radiation levels are significantly below the reference limit. </a:t>
                      </a:r>
                    </a:p>
                    <a:p>
                      <a:pPr marL="0" indent="0" algn="l" defTabSz="1200150">
                        <a:tabLst/>
                      </a:pPr>
                      <a:endParaRPr lang="en-US" dirty="0" smtClean="0"/>
                    </a:p>
                  </a:txBody>
                  <a:tcPr/>
                </a:tc>
              </a:tr>
            </a:tbl>
          </a:graphicData>
        </a:graphic>
      </p:graphicFrame>
      <p:sp>
        <p:nvSpPr>
          <p:cNvPr id="20" name="TextBox 19"/>
          <p:cNvSpPr txBox="1"/>
          <p:nvPr/>
        </p:nvSpPr>
        <p:spPr>
          <a:xfrm>
            <a:off x="136819" y="1676400"/>
            <a:ext cx="652743" cy="369332"/>
          </a:xfrm>
          <a:prstGeom prst="rect">
            <a:avLst/>
          </a:prstGeom>
          <a:solidFill>
            <a:srgbClr val="0070C0"/>
          </a:solidFill>
        </p:spPr>
        <p:txBody>
          <a:bodyPr wrap="none" rtlCol="0">
            <a:spAutoFit/>
          </a:bodyPr>
          <a:lstStyle/>
          <a:p>
            <a:r>
              <a:rPr lang="en-US" dirty="0" smtClean="0">
                <a:solidFill>
                  <a:schemeClr val="bg1"/>
                </a:solidFill>
              </a:rPr>
              <a:t>2015</a:t>
            </a:r>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514600"/>
            <a:ext cx="15811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26000" b="6207"/>
          <a:stretch/>
        </p:blipFill>
        <p:spPr bwMode="auto">
          <a:xfrm>
            <a:off x="5486401" y="3276600"/>
            <a:ext cx="2895600" cy="209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34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21</a:t>
            </a:fld>
            <a:endParaRPr lang="en-US" sz="1200">
              <a:solidFill>
                <a:srgbClr val="898989"/>
              </a:solidFill>
            </a:endParaRPr>
          </a:p>
        </p:txBody>
      </p:sp>
      <p:sp>
        <p:nvSpPr>
          <p:cNvPr id="13"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MCMC Research Collaborations</a:t>
            </a:r>
            <a:endParaRPr lang="en-US" sz="3600" dirty="0">
              <a:latin typeface="Calibri" charset="0"/>
              <a:ea typeface="MS PGothic"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549617980"/>
              </p:ext>
            </p:extLst>
          </p:nvPr>
        </p:nvGraphicFramePr>
        <p:xfrm>
          <a:off x="381000" y="1524000"/>
          <a:ext cx="8382000" cy="4648200"/>
        </p:xfrm>
        <a:graphic>
          <a:graphicData uri="http://schemas.openxmlformats.org/drawingml/2006/table">
            <a:tbl>
              <a:tblPr firstRow="1" bandRow="1">
                <a:tableStyleId>{5940675A-B579-460E-94D1-54222C63F5DA}</a:tableStyleId>
              </a:tblPr>
              <a:tblGrid>
                <a:gridCol w="1905000"/>
                <a:gridCol w="3124200"/>
                <a:gridCol w="3352800"/>
              </a:tblGrid>
              <a:tr h="527439">
                <a:tc>
                  <a:txBody>
                    <a:bodyPr/>
                    <a:lstStyle/>
                    <a:p>
                      <a:pPr algn="ctr"/>
                      <a:r>
                        <a:rPr lang="en-US" b="1" dirty="0" smtClean="0"/>
                        <a:t>University</a:t>
                      </a:r>
                      <a:endParaRPr lang="en-US" b="1" dirty="0"/>
                    </a:p>
                  </a:txBody>
                  <a:tcPr anchor="ctr"/>
                </a:tc>
                <a:tc>
                  <a:txBody>
                    <a:bodyPr/>
                    <a:lstStyle/>
                    <a:p>
                      <a:pPr algn="ctr"/>
                      <a:r>
                        <a:rPr lang="en-US" b="1" dirty="0" smtClean="0"/>
                        <a:t>Research</a:t>
                      </a:r>
                      <a:endParaRPr lang="en-US" b="1" dirty="0"/>
                    </a:p>
                  </a:txBody>
                  <a:tcPr anchor="ctr"/>
                </a:tc>
                <a:tc>
                  <a:txBody>
                    <a:bodyPr/>
                    <a:lstStyle/>
                    <a:p>
                      <a:pPr algn="ctr"/>
                      <a:r>
                        <a:rPr lang="en-US" b="1" dirty="0" smtClean="0"/>
                        <a:t>Findings</a:t>
                      </a:r>
                      <a:endParaRPr lang="en-US" b="1" dirty="0"/>
                    </a:p>
                  </a:txBody>
                  <a:tcPr anchor="ctr"/>
                </a:tc>
              </a:tr>
              <a:tr h="4120761">
                <a:tc>
                  <a:txBody>
                    <a:bodyPr/>
                    <a:lstStyle/>
                    <a:p>
                      <a:endParaRPr lang="en-US" dirty="0" smtClean="0"/>
                    </a:p>
                    <a:p>
                      <a:endParaRPr lang="en-US" dirty="0" smtClean="0"/>
                    </a:p>
                    <a:p>
                      <a:endParaRPr lang="en-US" dirty="0" smtClean="0"/>
                    </a:p>
                    <a:p>
                      <a:endParaRPr lang="en-US" dirty="0" smtClean="0"/>
                    </a:p>
                    <a:p>
                      <a:endParaRPr lang="en-US" dirty="0" smtClean="0"/>
                    </a:p>
                    <a:p>
                      <a:pPr algn="ctr"/>
                      <a:endParaRPr lang="en-US" dirty="0" smtClean="0"/>
                    </a:p>
                    <a:p>
                      <a:pPr algn="ctr"/>
                      <a:endParaRPr lang="en-US" dirty="0" smtClean="0"/>
                    </a:p>
                  </a:txBody>
                  <a:tcPr/>
                </a:tc>
                <a:tc>
                  <a:txBody>
                    <a:bodyPr/>
                    <a:lstStyle/>
                    <a:p>
                      <a:pPr marL="285750" indent="-285750">
                        <a:buFont typeface="Arial" pitchFamily="34" charset="0"/>
                        <a:buChar char="•"/>
                      </a:pPr>
                      <a:r>
                        <a:rPr lang="en-US" dirty="0" smtClean="0"/>
                        <a:t>Effects of Short-Term LTE (850, 1800, 2600 MHz) Base Station Signal Exposure on Cognitive Performance, Well Being, Physiological Parameters and Electroencephalography (EEG) of the Malaysian Children</a:t>
                      </a:r>
                    </a:p>
                    <a:p>
                      <a:pPr marL="285750" indent="-285750">
                        <a:buFont typeface="Arial" pitchFamily="34" charset="0"/>
                        <a:buChar char="•"/>
                      </a:pPr>
                      <a:endParaRPr lang="en-US" dirty="0" smtClean="0"/>
                    </a:p>
                    <a:p>
                      <a:pPr marL="285750" indent="-285750">
                        <a:buFont typeface="Arial" pitchFamily="34" charset="0"/>
                        <a:buChar char="•"/>
                      </a:pPr>
                      <a:r>
                        <a:rPr lang="en-US" dirty="0" smtClean="0"/>
                        <a:t>A Study on the Biological Effects of LTE (850, 1800, 2600 MHz) Electromagnetic Fields (EMF) Exposures.</a:t>
                      </a:r>
                    </a:p>
                  </a:txBody>
                  <a:tcPr/>
                </a:tc>
                <a:tc>
                  <a:txBody>
                    <a:bodyPr/>
                    <a:lstStyle/>
                    <a:p>
                      <a:pPr marL="0" indent="0" algn="l" defTabSz="1200150">
                        <a:tabLst/>
                      </a:pPr>
                      <a:r>
                        <a:rPr lang="en-US" dirty="0" smtClean="0"/>
                        <a:t>There is no significant difference between the exposure to the Short-term LTE base station signals and Sham exposure towards EMF perception, EEG response, cognitive performance, well-being, physiological parameters (P’s &gt; 0.05) of the Malaysian Children</a:t>
                      </a:r>
                      <a:endParaRPr lang="en-US" dirty="0"/>
                    </a:p>
                  </a:txBody>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77401"/>
            <a:ext cx="1279498" cy="138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36819" y="1295400"/>
            <a:ext cx="1297150" cy="369332"/>
          </a:xfrm>
          <a:prstGeom prst="rect">
            <a:avLst/>
          </a:prstGeom>
          <a:solidFill>
            <a:srgbClr val="0070C0"/>
          </a:solidFill>
        </p:spPr>
        <p:txBody>
          <a:bodyPr wrap="none" rtlCol="0">
            <a:spAutoFit/>
          </a:bodyPr>
          <a:lstStyle/>
          <a:p>
            <a:r>
              <a:rPr lang="en-US" dirty="0" smtClean="0">
                <a:solidFill>
                  <a:schemeClr val="bg1"/>
                </a:solidFill>
              </a:rPr>
              <a:t>2015 - 2016</a:t>
            </a:r>
            <a:endParaRPr lang="en-US"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828" y="4019550"/>
            <a:ext cx="769544"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43600" y="4829175"/>
            <a:ext cx="2643765" cy="148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744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pPr eaLnBrk="1" hangingPunct="1"/>
            <a:r>
              <a:rPr lang="en-US" dirty="0">
                <a:latin typeface="Calibri" charset="0"/>
                <a:ea typeface="MS PGothic" charset="0"/>
              </a:rPr>
              <a:t>THANK  </a:t>
            </a:r>
            <a:r>
              <a:rPr lang="en-US" dirty="0" smtClean="0">
                <a:latin typeface="Calibri" charset="0"/>
                <a:ea typeface="MS PGothic" charset="0"/>
              </a:rPr>
              <a:t>YOU</a:t>
            </a:r>
            <a:endParaRPr lang="en-US" dirty="0">
              <a:latin typeface="Calibri" charset="0"/>
              <a:ea typeface="MS PGothic" charset="0"/>
            </a:endParaRPr>
          </a:p>
        </p:txBody>
      </p:sp>
    </p:spTree>
    <p:extLst>
      <p:ext uri="{BB962C8B-B14F-4D97-AF65-F5344CB8AC3E}">
        <p14:creationId xmlns:p14="http://schemas.microsoft.com/office/powerpoint/2010/main" val="3138775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3</a:t>
            </a:fld>
            <a:endParaRPr lang="en-US" sz="1200" dirty="0">
              <a:solidFill>
                <a:srgbClr val="898989"/>
              </a:solidFill>
            </a:endParaRPr>
          </a:p>
        </p:txBody>
      </p:sp>
      <p:sp>
        <p:nvSpPr>
          <p:cNvPr id="6"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3600" dirty="0" smtClean="0">
                <a:latin typeface="Calibri" charset="0"/>
                <a:ea typeface="MS PGothic" charset="0"/>
              </a:rPr>
              <a:t>About MCMC</a:t>
            </a:r>
            <a:endParaRPr lang="en-US" sz="3600" dirty="0">
              <a:latin typeface="Calibri" charset="0"/>
              <a:ea typeface="MS PGothic" charset="0"/>
            </a:endParaRPr>
          </a:p>
        </p:txBody>
      </p:sp>
      <p:sp>
        <p:nvSpPr>
          <p:cNvPr id="2" name="Rectangle 1"/>
          <p:cNvSpPr/>
          <p:nvPr/>
        </p:nvSpPr>
        <p:spPr>
          <a:xfrm>
            <a:off x="3534036" y="1266617"/>
            <a:ext cx="5000364" cy="1400383"/>
          </a:xfrm>
          <a:prstGeom prst="rect">
            <a:avLst/>
          </a:prstGeom>
        </p:spPr>
        <p:txBody>
          <a:bodyPr wrap="square">
            <a:spAutoFit/>
          </a:bodyPr>
          <a:lstStyle/>
          <a:p>
            <a:r>
              <a:rPr lang="en-US" sz="1700" b="1" dirty="0" smtClean="0"/>
              <a:t>MCMC</a:t>
            </a:r>
            <a:r>
              <a:rPr lang="en-US" sz="1700" dirty="0" smtClean="0"/>
              <a:t> is a regulatory </a:t>
            </a:r>
            <a:r>
              <a:rPr lang="en-US" sz="1700" dirty="0"/>
              <a:t>agency that </a:t>
            </a:r>
            <a:r>
              <a:rPr lang="en-US" sz="1700" dirty="0" smtClean="0"/>
              <a:t>regulates based on</a:t>
            </a:r>
          </a:p>
          <a:p>
            <a:pPr marL="465138" lvl="1" indent="-233363">
              <a:buFont typeface="Arial" pitchFamily="34" charset="0"/>
              <a:buChar char="•"/>
            </a:pPr>
            <a:r>
              <a:rPr lang="en-US" sz="1700" dirty="0" smtClean="0"/>
              <a:t>Communications </a:t>
            </a:r>
            <a:r>
              <a:rPr lang="en-US" sz="1700" dirty="0"/>
              <a:t>and Multimedia Act </a:t>
            </a:r>
            <a:r>
              <a:rPr lang="en-US" sz="1700" dirty="0" smtClean="0"/>
              <a:t>1998 (CMA)</a:t>
            </a:r>
          </a:p>
          <a:p>
            <a:pPr marL="465138" lvl="1" indent="-233363">
              <a:buFont typeface="Arial" pitchFamily="34" charset="0"/>
              <a:buChar char="•"/>
            </a:pPr>
            <a:r>
              <a:rPr lang="en-US" sz="1700" dirty="0" smtClean="0"/>
              <a:t>Postal Services Act 2012 (PSA)</a:t>
            </a:r>
          </a:p>
          <a:p>
            <a:pPr marL="465138" lvl="1" indent="-233363">
              <a:buFont typeface="Arial" pitchFamily="34" charset="0"/>
              <a:buChar char="•"/>
            </a:pPr>
            <a:r>
              <a:rPr lang="en-US" sz="1700" dirty="0" smtClean="0"/>
              <a:t>Digital Signature Act 1997  (DSA)</a:t>
            </a:r>
          </a:p>
          <a:p>
            <a:pPr marL="465138" lvl="1" indent="-233363">
              <a:buFont typeface="Arial" pitchFamily="34" charset="0"/>
              <a:buChar char="•"/>
            </a:pPr>
            <a:r>
              <a:rPr lang="en-US" sz="1700" dirty="0" smtClean="0"/>
              <a:t>Strategic Trade Act 2010 (STA)</a:t>
            </a: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4563" y="1423109"/>
            <a:ext cx="3029473" cy="1134681"/>
          </a:xfrm>
          <a:prstGeom prst="rect">
            <a:avLst/>
          </a:prstGeom>
        </p:spPr>
      </p:pic>
      <p:grpSp>
        <p:nvGrpSpPr>
          <p:cNvPr id="4" name="Group 3"/>
          <p:cNvGrpSpPr/>
          <p:nvPr/>
        </p:nvGrpSpPr>
        <p:grpSpPr>
          <a:xfrm>
            <a:off x="457200" y="2667000"/>
            <a:ext cx="8106037" cy="1451997"/>
            <a:chOff x="457200" y="2750909"/>
            <a:chExt cx="8106037" cy="1451997"/>
          </a:xfrm>
        </p:grpSpPr>
        <p:sp>
          <p:nvSpPr>
            <p:cNvPr id="7" name="Rectangle 6"/>
            <p:cNvSpPr/>
            <p:nvPr/>
          </p:nvSpPr>
          <p:spPr>
            <a:xfrm>
              <a:off x="609600" y="2971800"/>
              <a:ext cx="7953637"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900" dirty="0" smtClean="0"/>
            </a:p>
            <a:p>
              <a:pPr marL="285750" indent="-285750">
                <a:buFont typeface="Arial" pitchFamily="34" charset="0"/>
                <a:buChar char="•"/>
              </a:pPr>
              <a:r>
                <a:rPr lang="en-US" sz="1400" dirty="0" smtClean="0"/>
                <a:t>to </a:t>
              </a:r>
              <a:r>
                <a:rPr lang="en-US" sz="1400" dirty="0"/>
                <a:t>implement and promote the Government's national policy objectives for the communications and multimedia </a:t>
              </a:r>
              <a:r>
                <a:rPr lang="en-US" sz="1400" dirty="0" smtClean="0"/>
                <a:t>sector</a:t>
              </a:r>
            </a:p>
            <a:p>
              <a:endParaRPr lang="en-US" sz="900" dirty="0" smtClean="0"/>
            </a:p>
            <a:p>
              <a:pPr marL="285750" indent="-285750">
                <a:buFont typeface="Arial" pitchFamily="34" charset="0"/>
                <a:buChar char="•"/>
              </a:pPr>
              <a:r>
                <a:rPr lang="en-US" sz="1400" dirty="0"/>
                <a:t>overseeing the new regulatory framework for the converging telecommunications and broadcasting industries and on-line </a:t>
              </a:r>
              <a:r>
                <a:rPr lang="en-US" sz="1400" dirty="0" smtClean="0"/>
                <a:t>activities</a:t>
              </a:r>
            </a:p>
          </p:txBody>
        </p:sp>
        <p:sp>
          <p:nvSpPr>
            <p:cNvPr id="9" name="TextBox 8"/>
            <p:cNvSpPr txBox="1"/>
            <p:nvPr/>
          </p:nvSpPr>
          <p:spPr>
            <a:xfrm>
              <a:off x="457200" y="2750909"/>
              <a:ext cx="3947106" cy="307777"/>
            </a:xfrm>
            <a:prstGeom prst="rect">
              <a:avLst/>
            </a:prstGeom>
            <a:solidFill>
              <a:srgbClr val="0070C0"/>
            </a:solidFill>
          </p:spPr>
          <p:txBody>
            <a:bodyPr wrap="none" rtlCol="0">
              <a:spAutoFit/>
            </a:bodyPr>
            <a:lstStyle/>
            <a:p>
              <a:r>
                <a:rPr lang="en-US" sz="1400" dirty="0" smtClean="0">
                  <a:solidFill>
                    <a:schemeClr val="bg1"/>
                  </a:solidFill>
                </a:rPr>
                <a:t>Other roles include, but not limited to the following</a:t>
              </a:r>
              <a:endParaRPr lang="en-US" sz="1400" dirty="0">
                <a:solidFill>
                  <a:schemeClr val="bg1"/>
                </a:soli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361099123"/>
              </p:ext>
            </p:extLst>
          </p:nvPr>
        </p:nvGraphicFramePr>
        <p:xfrm>
          <a:off x="609600" y="4267201"/>
          <a:ext cx="7924800" cy="2286000"/>
        </p:xfrm>
        <a:graphic>
          <a:graphicData uri="http://schemas.openxmlformats.org/drawingml/2006/table">
            <a:tbl>
              <a:tblPr firstRow="1" bandRow="1">
                <a:tableStyleId>{5C22544A-7EE6-4342-B048-85BDC9FD1C3A}</a:tableStyleId>
              </a:tblPr>
              <a:tblGrid>
                <a:gridCol w="3962400"/>
                <a:gridCol w="3962400"/>
              </a:tblGrid>
              <a:tr h="381000">
                <a:tc gridSpan="2">
                  <a:txBody>
                    <a:bodyPr/>
                    <a:lstStyle/>
                    <a:p>
                      <a:pPr algn="ctr"/>
                      <a:r>
                        <a:rPr lang="en-US" sz="1400" b="0" dirty="0" smtClean="0">
                          <a:latin typeface="+mj-lt"/>
                        </a:rPr>
                        <a:t>The 10 National Policy Objectives for C&amp;M Industry in Malaysia</a:t>
                      </a:r>
                      <a:endParaRPr lang="en-US" sz="1400" b="0" dirty="0">
                        <a:latin typeface="+mj-lt"/>
                      </a:endParaRPr>
                    </a:p>
                  </a:txBody>
                  <a:tcPr anchor="ctr"/>
                </a:tc>
                <a:tc hMerge="1">
                  <a:txBody>
                    <a:bodyPr/>
                    <a:lstStyle/>
                    <a:p>
                      <a:endParaRPr lang="en-US" dirty="0"/>
                    </a:p>
                  </a:txBody>
                  <a:tcPr/>
                </a:tc>
              </a:tr>
              <a:tr h="381000">
                <a:tc>
                  <a:txBody>
                    <a:bodyPr/>
                    <a:lstStyle/>
                    <a:p>
                      <a:r>
                        <a:rPr lang="en-US" sz="1400" dirty="0" smtClean="0">
                          <a:latin typeface="+mj-lt"/>
                        </a:rPr>
                        <a:t>1. Creating</a:t>
                      </a:r>
                      <a:r>
                        <a:rPr lang="en-US" sz="1400" baseline="0" dirty="0" smtClean="0">
                          <a:latin typeface="+mj-lt"/>
                        </a:rPr>
                        <a:t> a Global Hub</a:t>
                      </a:r>
                      <a:endParaRPr lang="en-US" sz="1400" dirty="0">
                        <a:latin typeface="+mj-lt"/>
                      </a:endParaRPr>
                    </a:p>
                  </a:txBody>
                  <a:tcPr anchor="ctr"/>
                </a:tc>
                <a:tc>
                  <a:txBody>
                    <a:bodyPr/>
                    <a:lstStyle/>
                    <a:p>
                      <a:r>
                        <a:rPr lang="en-US" sz="1400" dirty="0" smtClean="0">
                          <a:latin typeface="+mj-lt"/>
                        </a:rPr>
                        <a:t>6. Promote Access</a:t>
                      </a:r>
                      <a:r>
                        <a:rPr lang="en-US" sz="1400" baseline="0" dirty="0" smtClean="0">
                          <a:latin typeface="+mj-lt"/>
                        </a:rPr>
                        <a:t> and Equity</a:t>
                      </a:r>
                      <a:endParaRPr lang="en-US" sz="1400" dirty="0">
                        <a:latin typeface="+mj-lt"/>
                      </a:endParaRPr>
                    </a:p>
                  </a:txBody>
                  <a:tcPr anchor="ctr"/>
                </a:tc>
              </a:tr>
              <a:tr h="381000">
                <a:tc>
                  <a:txBody>
                    <a:bodyPr/>
                    <a:lstStyle/>
                    <a:p>
                      <a:r>
                        <a:rPr lang="en-US" sz="1400" dirty="0" smtClean="0">
                          <a:latin typeface="+mj-lt"/>
                        </a:rPr>
                        <a:t>2. Building</a:t>
                      </a:r>
                      <a:r>
                        <a:rPr lang="en-US" sz="1400" baseline="0" dirty="0" smtClean="0">
                          <a:latin typeface="+mj-lt"/>
                        </a:rPr>
                        <a:t> a Civil Society</a:t>
                      </a:r>
                      <a:endParaRPr lang="en-US" sz="1400" dirty="0">
                        <a:latin typeface="+mj-lt"/>
                      </a:endParaRPr>
                    </a:p>
                  </a:txBody>
                  <a:tcPr anchor="ctr"/>
                </a:tc>
                <a:tc>
                  <a:txBody>
                    <a:bodyPr/>
                    <a:lstStyle/>
                    <a:p>
                      <a:r>
                        <a:rPr lang="en-US" sz="1400" dirty="0" smtClean="0">
                          <a:latin typeface="+mj-lt"/>
                        </a:rPr>
                        <a:t>7. Creating Robust Application Environment</a:t>
                      </a:r>
                      <a:endParaRPr lang="en-US" sz="1400" dirty="0">
                        <a:latin typeface="+mj-lt"/>
                      </a:endParaRPr>
                    </a:p>
                  </a:txBody>
                  <a:tcPr anchor="ctr"/>
                </a:tc>
              </a:tr>
              <a:tr h="381000">
                <a:tc>
                  <a:txBody>
                    <a:bodyPr/>
                    <a:lstStyle/>
                    <a:p>
                      <a:r>
                        <a:rPr lang="en-US" sz="1400" dirty="0" smtClean="0">
                          <a:latin typeface="+mj-lt"/>
                        </a:rPr>
                        <a:t>3. Nurturing Local Content and Culture</a:t>
                      </a:r>
                      <a:endParaRPr lang="en-US" sz="1400" dirty="0">
                        <a:latin typeface="+mj-lt"/>
                      </a:endParaRPr>
                    </a:p>
                  </a:txBody>
                  <a:tcPr anchor="ctr"/>
                </a:tc>
                <a:tc>
                  <a:txBody>
                    <a:bodyPr/>
                    <a:lstStyle/>
                    <a:p>
                      <a:r>
                        <a:rPr lang="en-US" sz="1400" dirty="0" smtClean="0">
                          <a:latin typeface="+mj-lt"/>
                        </a:rPr>
                        <a:t>8. Facilitating Efficient Allocation of Resources</a:t>
                      </a:r>
                      <a:endParaRPr lang="en-US" sz="1400" dirty="0">
                        <a:latin typeface="+mj-lt"/>
                      </a:endParaRPr>
                    </a:p>
                  </a:txBody>
                  <a:tcPr anchor="ctr"/>
                </a:tc>
              </a:tr>
              <a:tr h="381000">
                <a:tc>
                  <a:txBody>
                    <a:bodyPr/>
                    <a:lstStyle/>
                    <a:p>
                      <a:r>
                        <a:rPr lang="en-US" sz="1400" dirty="0" smtClean="0">
                          <a:latin typeface="+mj-lt"/>
                        </a:rPr>
                        <a:t>4. Ensuring Long Term Benefits for the End Users</a:t>
                      </a:r>
                      <a:endParaRPr lang="en-US" sz="1400" dirty="0">
                        <a:latin typeface="+mj-lt"/>
                      </a:endParaRPr>
                    </a:p>
                  </a:txBody>
                  <a:tcPr anchor="ctr"/>
                </a:tc>
                <a:tc>
                  <a:txBody>
                    <a:bodyPr/>
                    <a:lstStyle/>
                    <a:p>
                      <a:r>
                        <a:rPr lang="en-US" sz="1400" dirty="0" smtClean="0">
                          <a:latin typeface="+mj-lt"/>
                        </a:rPr>
                        <a:t>9. Developing Industry Capabilities</a:t>
                      </a:r>
                      <a:endParaRPr lang="en-US" sz="1400" dirty="0">
                        <a:latin typeface="+mj-lt"/>
                      </a:endParaRPr>
                    </a:p>
                  </a:txBody>
                  <a:tcPr anchor="ctr"/>
                </a:tc>
              </a:tr>
              <a:tr h="381000">
                <a:tc>
                  <a:txBody>
                    <a:bodyPr/>
                    <a:lstStyle/>
                    <a:p>
                      <a:r>
                        <a:rPr lang="en-US" sz="1400" dirty="0" smtClean="0">
                          <a:latin typeface="+mj-lt"/>
                        </a:rPr>
                        <a:t>5. Nurturing User Confidence</a:t>
                      </a:r>
                      <a:endParaRPr lang="en-US" sz="1400" dirty="0">
                        <a:latin typeface="+mj-lt"/>
                      </a:endParaRPr>
                    </a:p>
                  </a:txBody>
                  <a:tcPr anchor="ctr"/>
                </a:tc>
                <a:tc>
                  <a:txBody>
                    <a:bodyPr/>
                    <a:lstStyle/>
                    <a:p>
                      <a:r>
                        <a:rPr lang="en-US" sz="1400" dirty="0" smtClean="0">
                          <a:latin typeface="+mj-lt"/>
                        </a:rPr>
                        <a:t>10. Promoting Secure and Safe Networking</a:t>
                      </a:r>
                      <a:endParaRPr lang="en-US" sz="1400" dirty="0">
                        <a:latin typeface="+mj-lt"/>
                      </a:endParaRPr>
                    </a:p>
                  </a:txBody>
                  <a:tcPr anchor="ctr"/>
                </a:tc>
              </a:tr>
            </a:tbl>
          </a:graphicData>
        </a:graphic>
      </p:graphicFrame>
    </p:spTree>
    <p:extLst>
      <p:ext uri="{BB962C8B-B14F-4D97-AF65-F5344CB8AC3E}">
        <p14:creationId xmlns:p14="http://schemas.microsoft.com/office/powerpoint/2010/main" val="225328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6D201-9194-4A91-858B-529E84BBE597}" type="slidenum">
              <a:rPr lang="en-US" altLang="en-US" sz="1200" b="0" smtClean="0"/>
              <a:pPr>
                <a:defRPr/>
              </a:pPr>
              <a:t>4</a:t>
            </a:fld>
            <a:endParaRPr lang="en-US" altLang="en-US" sz="1200" b="0" dirty="0"/>
          </a:p>
        </p:txBody>
      </p:sp>
      <p:grpSp>
        <p:nvGrpSpPr>
          <p:cNvPr id="3" name="Group 2"/>
          <p:cNvGrpSpPr/>
          <p:nvPr/>
        </p:nvGrpSpPr>
        <p:grpSpPr>
          <a:xfrm>
            <a:off x="609600" y="493058"/>
            <a:ext cx="6324600" cy="762001"/>
            <a:chOff x="609600" y="493058"/>
            <a:chExt cx="6324600" cy="762001"/>
          </a:xfrm>
        </p:grpSpPr>
        <p:sp>
          <p:nvSpPr>
            <p:cNvPr id="4" name="Rounded Rectangle 3"/>
            <p:cNvSpPr/>
            <p:nvPr/>
          </p:nvSpPr>
          <p:spPr>
            <a:xfrm>
              <a:off x="609600" y="493058"/>
              <a:ext cx="6324600" cy="7620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2"/>
            <p:cNvSpPr txBox="1">
              <a:spLocks noChangeArrowheads="1"/>
            </p:cNvSpPr>
            <p:nvPr/>
          </p:nvSpPr>
          <p:spPr bwMode="auto">
            <a:xfrm>
              <a:off x="762000" y="569259"/>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spcBef>
                  <a:spcPct val="0"/>
                </a:spcBef>
                <a:buFontTx/>
                <a:buNone/>
              </a:pPr>
              <a:r>
                <a:rPr lang="en-US" altLang="en-US" sz="3600" b="1" dirty="0" smtClean="0">
                  <a:solidFill>
                    <a:schemeClr val="bg1"/>
                  </a:solidFill>
                  <a:latin typeface="Calibri" pitchFamily="34" charset="0"/>
                </a:rPr>
                <a:t>Content</a:t>
              </a:r>
              <a:endParaRPr lang="en-US" altLang="en-US" sz="3600" b="1" dirty="0">
                <a:solidFill>
                  <a:schemeClr val="bg1"/>
                </a:solidFill>
                <a:latin typeface="Calibri" pitchFamily="34" charset="0"/>
              </a:endParaRPr>
            </a:p>
          </p:txBody>
        </p:sp>
      </p:grpSp>
      <p:graphicFrame>
        <p:nvGraphicFramePr>
          <p:cNvPr id="6" name="Diagram 5"/>
          <p:cNvGraphicFramePr/>
          <p:nvPr>
            <p:extLst>
              <p:ext uri="{D42A27DB-BD31-4B8C-83A1-F6EECF244321}">
                <p14:modId xmlns:p14="http://schemas.microsoft.com/office/powerpoint/2010/main" val="2846986810"/>
              </p:ext>
            </p:extLst>
          </p:nvPr>
        </p:nvGraphicFramePr>
        <p:xfrm>
          <a:off x="685800" y="1524000"/>
          <a:ext cx="76962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83" y="1851887"/>
            <a:ext cx="729018" cy="510313"/>
          </a:xfrm>
          <a:prstGeom prst="rect">
            <a:avLst/>
          </a:prstGeom>
        </p:spPr>
      </p:pic>
    </p:spTree>
    <p:extLst>
      <p:ext uri="{BB962C8B-B14F-4D97-AF65-F5344CB8AC3E}">
        <p14:creationId xmlns:p14="http://schemas.microsoft.com/office/powerpoint/2010/main" val="381602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5</a:t>
            </a:fld>
            <a:endParaRPr lang="en-US" sz="1200">
              <a:solidFill>
                <a:srgbClr val="898989"/>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905373029"/>
              </p:ext>
            </p:extLst>
          </p:nvPr>
        </p:nvGraphicFramePr>
        <p:xfrm>
          <a:off x="762000" y="4267200"/>
          <a:ext cx="7924800" cy="1999471"/>
        </p:xfrm>
        <a:graphic>
          <a:graphicData uri="http://schemas.openxmlformats.org/drawingml/2006/table">
            <a:tbl>
              <a:tblPr firstRow="1" bandRow="1">
                <a:tableStyleId>{E8B1032C-EA38-4F05-BA0D-38AFFFC7BED3}</a:tableStyleId>
              </a:tblPr>
              <a:tblGrid>
                <a:gridCol w="3962400"/>
                <a:gridCol w="3962400"/>
              </a:tblGrid>
              <a:tr h="279221">
                <a:tc>
                  <a:txBody>
                    <a:bodyPr/>
                    <a:lstStyle/>
                    <a:p>
                      <a:pPr algn="ctr"/>
                      <a:r>
                        <a:rPr lang="en-US" sz="1700" dirty="0" smtClean="0"/>
                        <a:t>Non-ionizing</a:t>
                      </a:r>
                      <a:endParaRPr lang="en-US" sz="1700" dirty="0">
                        <a:latin typeface="+mn-lt"/>
                      </a:endParaRPr>
                    </a:p>
                  </a:txBody>
                  <a:tcPr anchor="ctr"/>
                </a:tc>
                <a:tc>
                  <a:txBody>
                    <a:bodyPr/>
                    <a:lstStyle/>
                    <a:p>
                      <a:pPr algn="ctr"/>
                      <a:r>
                        <a:rPr lang="en-US" sz="1700" dirty="0" smtClean="0"/>
                        <a:t>Ionizing</a:t>
                      </a:r>
                      <a:endParaRPr lang="en-US" sz="1700" dirty="0">
                        <a:latin typeface="+mn-lt"/>
                      </a:endParaRPr>
                    </a:p>
                  </a:txBody>
                  <a:tcPr anchor="ctr"/>
                </a:tc>
              </a:tr>
              <a:tr h="661314">
                <a:tc>
                  <a:txBody>
                    <a:bodyPr/>
                    <a:lstStyle/>
                    <a:p>
                      <a:r>
                        <a:rPr lang="en-US" sz="1700" dirty="0" smtClean="0"/>
                        <a:t>Does not cause ionization</a:t>
                      </a:r>
                      <a:r>
                        <a:rPr lang="en-US" sz="1700" baseline="0" dirty="0" smtClean="0"/>
                        <a:t> in biological systems (body cells)</a:t>
                      </a:r>
                      <a:endParaRPr lang="en-US" sz="1700" dirty="0">
                        <a:latin typeface="+mn-lt"/>
                      </a:endParaRPr>
                    </a:p>
                  </a:txBody>
                  <a:tcPr anchor="ctr"/>
                </a:tc>
                <a:tc>
                  <a:txBody>
                    <a:bodyPr/>
                    <a:lstStyle/>
                    <a:p>
                      <a:r>
                        <a:rPr lang="en-US" sz="1700" dirty="0" smtClean="0"/>
                        <a:t>Carries enough energy to free electrons</a:t>
                      </a:r>
                      <a:r>
                        <a:rPr lang="en-US" sz="1700" baseline="0" dirty="0" smtClean="0"/>
                        <a:t> out of atoms</a:t>
                      </a:r>
                      <a:endParaRPr lang="en-US" sz="1700" dirty="0">
                        <a:latin typeface="+mn-lt"/>
                      </a:endParaRPr>
                    </a:p>
                  </a:txBody>
                  <a:tcPr anchor="ctr"/>
                </a:tc>
              </a:tr>
              <a:tr h="551683">
                <a:tc>
                  <a:txBody>
                    <a:bodyPr/>
                    <a:lstStyle/>
                    <a:p>
                      <a:r>
                        <a:rPr lang="en-US" sz="1700" dirty="0" smtClean="0"/>
                        <a:t>Certain</a:t>
                      </a:r>
                      <a:r>
                        <a:rPr lang="en-US" sz="1700" baseline="0" dirty="0" smtClean="0"/>
                        <a:t> effects can arise heating in tissues and cells</a:t>
                      </a:r>
                      <a:endParaRPr lang="en-US" sz="170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Causes genetic damage</a:t>
                      </a:r>
                      <a:endParaRPr lang="en-US" sz="1700" b="1" dirty="0" smtClean="0">
                        <a:latin typeface="+mn-lt"/>
                      </a:endParaRPr>
                    </a:p>
                  </a:txBody>
                  <a:tcPr anchor="ctr"/>
                </a:tc>
              </a:tr>
              <a:tr h="378037">
                <a:tc>
                  <a:txBody>
                    <a:bodyPr/>
                    <a:lstStyle/>
                    <a:p>
                      <a:r>
                        <a:rPr lang="en-US" sz="1700" dirty="0" smtClean="0"/>
                        <a:t>e.g. radio waves</a:t>
                      </a:r>
                      <a:endParaRPr lang="en-US" sz="1700" dirty="0">
                        <a:latin typeface="+mn-lt"/>
                      </a:endParaRPr>
                    </a:p>
                  </a:txBody>
                  <a:tcPr anchor="ctr"/>
                </a:tc>
                <a:tc>
                  <a:txBody>
                    <a:bodyPr/>
                    <a:lstStyle/>
                    <a:p>
                      <a:r>
                        <a:rPr lang="en-US" sz="1700" dirty="0" smtClean="0"/>
                        <a:t>e.g. X-rays</a:t>
                      </a:r>
                      <a:endParaRPr lang="en-US" sz="1700" dirty="0">
                        <a:latin typeface="+mn-lt"/>
                      </a:endParaRPr>
                    </a:p>
                  </a:txBody>
                  <a:tcPr anchor="ctr"/>
                </a:tc>
              </a:tr>
            </a:tbl>
          </a:graphicData>
        </a:graphic>
      </p:graphicFrame>
      <p:sp>
        <p:nvSpPr>
          <p:cNvPr id="10" name="Title 1"/>
          <p:cNvSpPr txBox="1">
            <a:spLocks/>
          </p:cNvSpPr>
          <p:nvPr/>
        </p:nvSpPr>
        <p:spPr>
          <a:xfrm>
            <a:off x="457200" y="381000"/>
            <a:ext cx="8229600"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MY" sz="3600" dirty="0" smtClean="0"/>
              <a:t>About EMF</a:t>
            </a:r>
            <a:endParaRPr lang="en-MY" sz="3600" dirty="0"/>
          </a:p>
        </p:txBody>
      </p:sp>
      <p:sp>
        <p:nvSpPr>
          <p:cNvPr id="9" name="TextBox 8"/>
          <p:cNvSpPr txBox="1"/>
          <p:nvPr/>
        </p:nvSpPr>
        <p:spPr>
          <a:xfrm>
            <a:off x="266700" y="6396544"/>
            <a:ext cx="2590800" cy="307777"/>
          </a:xfrm>
          <a:prstGeom prst="rect">
            <a:avLst/>
          </a:prstGeom>
          <a:noFill/>
        </p:spPr>
        <p:txBody>
          <a:bodyPr wrap="square" rtlCol="0">
            <a:spAutoFit/>
          </a:bodyPr>
          <a:lstStyle/>
          <a:p>
            <a:r>
              <a:rPr lang="en-US" sz="1400" i="1" dirty="0" smtClean="0">
                <a:solidFill>
                  <a:srgbClr val="FF0000"/>
                </a:solidFill>
              </a:rPr>
              <a:t>Source: </a:t>
            </a:r>
            <a:r>
              <a:rPr lang="en-US" sz="1400" i="1" dirty="0" smtClean="0">
                <a:solidFill>
                  <a:srgbClr val="FF0000"/>
                </a:solidFill>
                <a:hlinkClick r:id="rId3"/>
              </a:rPr>
              <a:t>ITU EMF Guide</a:t>
            </a:r>
            <a:endParaRPr lang="en-MY" sz="1400" i="1" dirty="0">
              <a:solidFill>
                <a:srgbClr val="FF0000"/>
              </a:solidFill>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385248"/>
            <a:ext cx="6096000" cy="277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971800" y="1926994"/>
            <a:ext cx="2004709" cy="1883006"/>
          </a:xfrm>
          <a:prstGeom prst="rect">
            <a:avLst/>
          </a:prstGeom>
          <a:noFill/>
          <a:ln w="5715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3340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1DFADA5-471C-477B-AA78-95A5D3295168}" type="slidenum">
              <a:rPr lang="en-US" altLang="en-US" smtClean="0"/>
              <a:pPr>
                <a:defRPr/>
              </a:pPr>
              <a:t>6</a:t>
            </a:fld>
            <a:endParaRPr lang="en-US" altLang="en-US"/>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1"/>
            <a:ext cx="7315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066800" y="5715000"/>
            <a:ext cx="5791200" cy="246221"/>
          </a:xfrm>
          <a:prstGeom prst="rect">
            <a:avLst/>
          </a:prstGeom>
        </p:spPr>
        <p:txBody>
          <a:bodyPr wrap="square">
            <a:spAutoFit/>
          </a:bodyPr>
          <a:lstStyle/>
          <a:p>
            <a:r>
              <a:rPr lang="en-US" sz="1000" dirty="0" smtClean="0"/>
              <a:t>Source: http</a:t>
            </a:r>
            <a:r>
              <a:rPr lang="en-US" sz="1000" dirty="0"/>
              <a:t>://www.theregister.co.uk/2015/09/01/intel_nsf_tip_dollars_into_iot_security/</a:t>
            </a:r>
          </a:p>
        </p:txBody>
      </p:sp>
      <p:sp>
        <p:nvSpPr>
          <p:cNvPr id="18" name="Title 1"/>
          <p:cNvSpPr txBox="1">
            <a:spLocks/>
          </p:cNvSpPr>
          <p:nvPr/>
        </p:nvSpPr>
        <p:spPr>
          <a:xfrm>
            <a:off x="457200" y="381000"/>
            <a:ext cx="8229600" cy="685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MY" sz="3600" dirty="0" err="1" smtClean="0"/>
              <a:t>IoT</a:t>
            </a:r>
            <a:r>
              <a:rPr lang="en-MY" sz="3600" dirty="0" smtClean="0"/>
              <a:t>, Smart Cities &amp; EMF </a:t>
            </a:r>
            <a:endParaRPr lang="en-MY" sz="3600" dirty="0"/>
          </a:p>
        </p:txBody>
      </p:sp>
    </p:spTree>
    <p:extLst>
      <p:ext uri="{BB962C8B-B14F-4D97-AF65-F5344CB8AC3E}">
        <p14:creationId xmlns:p14="http://schemas.microsoft.com/office/powerpoint/2010/main" val="62827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1DFADA5-471C-477B-AA78-95A5D3295168}" type="slidenum">
              <a:rPr lang="en-US" altLang="en-US" smtClean="0"/>
              <a:pPr>
                <a:defRPr/>
              </a:pPr>
              <a:t>7</a:t>
            </a:fld>
            <a:endParaRPr lang="en-US" altLang="en-US"/>
          </a:p>
        </p:txBody>
      </p:sp>
      <p:pic>
        <p:nvPicPr>
          <p:cNvPr id="16" name="Picture 3" descr="C:\Users\badaruz.CMC\Desktop\TDD2016\SG5\Symposium\IOT Business Insi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1"/>
            <a:ext cx="3810000" cy="3048000"/>
          </a:xfrm>
          <a:prstGeom prst="rect">
            <a:avLst/>
          </a:prstGeom>
          <a:noFill/>
          <a:ln>
            <a:solidFill>
              <a:schemeClr val="tx1">
                <a:alpha val="99000"/>
              </a:schemeClr>
            </a:solidFill>
          </a:ln>
          <a:extLst>
            <a:ext uri="{909E8E84-426E-40DD-AFC4-6F175D3DCCD1}">
              <a14:hiddenFill xmlns:a14="http://schemas.microsoft.com/office/drawing/2010/main">
                <a:solidFill>
                  <a:srgbClr val="FFFFFF"/>
                </a:solidFill>
              </a14:hiddenFill>
            </a:ext>
          </a:extLst>
        </p:spPr>
      </p:pic>
      <p:sp>
        <p:nvSpPr>
          <p:cNvPr id="5" name="TextBox 13"/>
          <p:cNvSpPr txBox="1">
            <a:spLocks noChangeArrowheads="1"/>
          </p:cNvSpPr>
          <p:nvPr/>
        </p:nvSpPr>
        <p:spPr bwMode="auto">
          <a:xfrm>
            <a:off x="733567" y="4876800"/>
            <a:ext cx="7315200" cy="145270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1700" b="1" dirty="0">
                <a:solidFill>
                  <a:schemeClr val="tx1"/>
                </a:solidFill>
                <a:latin typeface="+mn-lt"/>
                <a:cs typeface="Gisha" panose="020B0502040204020203" pitchFamily="34" charset="-79"/>
              </a:rPr>
              <a:t>By </a:t>
            </a:r>
            <a:r>
              <a:rPr lang="en-US" altLang="en-US" sz="1700" b="1" dirty="0" smtClean="0">
                <a:solidFill>
                  <a:schemeClr val="tx1"/>
                </a:solidFill>
                <a:latin typeface="+mn-lt"/>
                <a:cs typeface="Gisha" panose="020B0502040204020203" pitchFamily="34" charset="-79"/>
              </a:rPr>
              <a:t>2020, </a:t>
            </a:r>
            <a:r>
              <a:rPr lang="en-US" altLang="en-US" sz="1700" b="1" dirty="0">
                <a:solidFill>
                  <a:schemeClr val="tx1"/>
                </a:solidFill>
                <a:latin typeface="+mn-lt"/>
                <a:cs typeface="Gisha" panose="020B0502040204020203" pitchFamily="34" charset="-79"/>
              </a:rPr>
              <a:t>there will be:</a:t>
            </a:r>
          </a:p>
          <a:p>
            <a:pPr marL="285750" indent="-285750">
              <a:lnSpc>
                <a:spcPct val="90000"/>
              </a:lnSpc>
              <a:buClr>
                <a:srgbClr val="006000"/>
              </a:buClr>
            </a:pPr>
            <a:r>
              <a:rPr lang="en-US" altLang="en-US" sz="1700" dirty="0">
                <a:solidFill>
                  <a:schemeClr val="tx1"/>
                </a:solidFill>
                <a:latin typeface="+mn-lt"/>
                <a:cs typeface="Gisha" panose="020B0502040204020203" pitchFamily="34" charset="-79"/>
              </a:rPr>
              <a:t>34 billion devices connected to the </a:t>
            </a:r>
            <a:r>
              <a:rPr lang="en-US" altLang="en-US" sz="1700" dirty="0" smtClean="0">
                <a:solidFill>
                  <a:schemeClr val="tx1"/>
                </a:solidFill>
                <a:latin typeface="+mn-lt"/>
                <a:cs typeface="Gisha" panose="020B0502040204020203" pitchFamily="34" charset="-79"/>
              </a:rPr>
              <a:t>internet – </a:t>
            </a:r>
            <a:r>
              <a:rPr lang="en-US" altLang="en-US" sz="1700" i="1" dirty="0" smtClean="0">
                <a:solidFill>
                  <a:schemeClr val="tx1"/>
                </a:solidFill>
                <a:latin typeface="+mn-lt"/>
                <a:cs typeface="Gisha" panose="020B0502040204020203" pitchFamily="34" charset="-79"/>
              </a:rPr>
              <a:t>BI Intelligence, 2015</a:t>
            </a:r>
            <a:endParaRPr lang="en-US" altLang="en-US" sz="1700" i="1" dirty="0">
              <a:solidFill>
                <a:schemeClr val="tx1"/>
              </a:solidFill>
              <a:latin typeface="+mn-lt"/>
              <a:cs typeface="Gisha" panose="020B0502040204020203" pitchFamily="34" charset="-79"/>
            </a:endParaRPr>
          </a:p>
          <a:p>
            <a:pPr marL="285750" indent="-285750">
              <a:lnSpc>
                <a:spcPct val="90000"/>
              </a:lnSpc>
              <a:buClr>
                <a:srgbClr val="006000"/>
              </a:buClr>
            </a:pPr>
            <a:r>
              <a:rPr lang="en-US" altLang="en-US" sz="1700" dirty="0" smtClean="0">
                <a:solidFill>
                  <a:schemeClr val="tx1"/>
                </a:solidFill>
                <a:latin typeface="+mn-lt"/>
                <a:cs typeface="Gisha" panose="020B0502040204020203" pitchFamily="34" charset="-79"/>
              </a:rPr>
              <a:t>9.2 </a:t>
            </a:r>
            <a:r>
              <a:rPr lang="en-US" altLang="en-US" sz="1700" dirty="0">
                <a:solidFill>
                  <a:schemeClr val="tx1"/>
                </a:solidFill>
                <a:latin typeface="+mn-lt"/>
                <a:cs typeface="Gisha" panose="020B0502040204020203" pitchFamily="34" charset="-79"/>
              </a:rPr>
              <a:t>billion </a:t>
            </a:r>
            <a:r>
              <a:rPr lang="en-US" altLang="en-US" sz="1700" dirty="0" smtClean="0">
                <a:solidFill>
                  <a:schemeClr val="tx1"/>
                </a:solidFill>
                <a:latin typeface="+mn-lt"/>
                <a:cs typeface="Gisha" panose="020B0502040204020203" pitchFamily="34" charset="-79"/>
              </a:rPr>
              <a:t>mobile subscriptions -  </a:t>
            </a:r>
            <a:r>
              <a:rPr lang="en-US" altLang="en-US" sz="1700" i="1" dirty="0" smtClean="0">
                <a:solidFill>
                  <a:schemeClr val="tx1"/>
                </a:solidFill>
                <a:latin typeface="+mn-lt"/>
                <a:cs typeface="Gisha" panose="020B0502040204020203" pitchFamily="34" charset="-79"/>
              </a:rPr>
              <a:t>Ericsson, June 2015.</a:t>
            </a:r>
          </a:p>
          <a:p>
            <a:pPr marL="285750" indent="-285750">
              <a:lnSpc>
                <a:spcPct val="90000"/>
              </a:lnSpc>
              <a:buClr>
                <a:srgbClr val="006000"/>
              </a:buClr>
            </a:pPr>
            <a:r>
              <a:rPr lang="en-US" altLang="en-US" sz="1700" dirty="0" smtClean="0">
                <a:solidFill>
                  <a:schemeClr val="tx1"/>
                </a:solidFill>
                <a:latin typeface="+mn-lt"/>
                <a:cs typeface="Gisha" panose="020B0502040204020203" pitchFamily="34" charset="-79"/>
              </a:rPr>
              <a:t>72</a:t>
            </a:r>
            <a:r>
              <a:rPr lang="en-US" altLang="en-US" sz="1700" dirty="0">
                <a:solidFill>
                  <a:schemeClr val="tx1"/>
                </a:solidFill>
                <a:latin typeface="+mn-lt"/>
                <a:cs typeface="Gisha" panose="020B0502040204020203" pitchFamily="34" charset="-79"/>
              </a:rPr>
              <a:t>% of </a:t>
            </a:r>
            <a:r>
              <a:rPr lang="en-US" altLang="en-US" sz="1700" dirty="0" smtClean="0">
                <a:solidFill>
                  <a:schemeClr val="tx1"/>
                </a:solidFill>
                <a:latin typeface="+mn-lt"/>
                <a:cs typeface="Gisha" panose="020B0502040204020203" pitchFamily="34" charset="-79"/>
              </a:rPr>
              <a:t>the world’s </a:t>
            </a:r>
            <a:r>
              <a:rPr lang="en-US" altLang="en-US" sz="1700" dirty="0">
                <a:solidFill>
                  <a:schemeClr val="tx1"/>
                </a:solidFill>
                <a:latin typeface="+mn-lt"/>
                <a:cs typeface="Gisha" panose="020B0502040204020203" pitchFamily="34" charset="-79"/>
              </a:rPr>
              <a:t>population </a:t>
            </a:r>
            <a:r>
              <a:rPr lang="en-US" altLang="en-US" sz="1700" dirty="0" smtClean="0">
                <a:solidFill>
                  <a:schemeClr val="tx1"/>
                </a:solidFill>
                <a:latin typeface="+mn-lt"/>
                <a:cs typeface="Gisha" panose="020B0502040204020203" pitchFamily="34" charset="-79"/>
              </a:rPr>
              <a:t>will be connected to a mobile network – </a:t>
            </a:r>
            <a:r>
              <a:rPr lang="en-US" altLang="en-US" sz="1700" i="1" dirty="0" smtClean="0">
                <a:solidFill>
                  <a:schemeClr val="tx1"/>
                </a:solidFill>
                <a:latin typeface="+mn-lt"/>
                <a:cs typeface="Gisha" panose="020B0502040204020203" pitchFamily="34" charset="-79"/>
              </a:rPr>
              <a:t>GSMA, 22 </a:t>
            </a:r>
            <a:r>
              <a:rPr lang="en-US" altLang="en-US" sz="1700" i="1" dirty="0">
                <a:solidFill>
                  <a:schemeClr val="tx1"/>
                </a:solidFill>
                <a:latin typeface="+mn-lt"/>
                <a:cs typeface="Gisha" panose="020B0502040204020203" pitchFamily="34" charset="-79"/>
              </a:rPr>
              <a:t>Feb 2016</a:t>
            </a:r>
            <a:endParaRPr lang="en-US" altLang="en-US" sz="1700" i="1" dirty="0" smtClean="0">
              <a:solidFill>
                <a:schemeClr val="tx1"/>
              </a:solidFill>
              <a:latin typeface="+mn-lt"/>
              <a:cs typeface="Gisha" panose="020B0502040204020203" pitchFamily="34" charset="-79"/>
            </a:endParaRPr>
          </a:p>
        </p:txBody>
      </p:sp>
      <p:sp>
        <p:nvSpPr>
          <p:cNvPr id="6" name="Title 1"/>
          <p:cNvSpPr txBox="1">
            <a:spLocks/>
          </p:cNvSpPr>
          <p:nvPr/>
        </p:nvSpPr>
        <p:spPr>
          <a:xfrm>
            <a:off x="457200" y="381000"/>
            <a:ext cx="8229600" cy="685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MY" sz="3600" dirty="0" smtClean="0"/>
              <a:t>Connected Devices</a:t>
            </a:r>
            <a:endParaRPr lang="en-MY" sz="36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1"/>
            <a:ext cx="4587920" cy="3047999"/>
          </a:xfrm>
          <a:prstGeom prst="rect">
            <a:avLst/>
          </a:prstGeom>
          <a:noFill/>
          <a:ln w="9525">
            <a:solidFill>
              <a:schemeClr val="tx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308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7C97359E-ED75-D64F-B064-0E0A84DBD43B}" type="slidenum">
              <a:rPr lang="en-US" sz="1200">
                <a:solidFill>
                  <a:srgbClr val="898989"/>
                </a:solidFill>
              </a:rPr>
              <a:pPr/>
              <a:t>8</a:t>
            </a:fld>
            <a:endParaRPr lang="en-US" sz="1200">
              <a:solidFill>
                <a:srgbClr val="898989"/>
              </a:solidFill>
            </a:endParaRPr>
          </a:p>
        </p:txBody>
      </p:sp>
      <p:sp>
        <p:nvSpPr>
          <p:cNvPr id="10" name="Title 1"/>
          <p:cNvSpPr txBox="1">
            <a:spLocks/>
          </p:cNvSpPr>
          <p:nvPr/>
        </p:nvSpPr>
        <p:spPr>
          <a:xfrm>
            <a:off x="457200" y="381000"/>
            <a:ext cx="8229600"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a:lstStyle>
          <a:p>
            <a:r>
              <a:rPr lang="en-MY" sz="3600" dirty="0" smtClean="0"/>
              <a:t>The Issue on EMF Emission </a:t>
            </a:r>
            <a:endParaRPr lang="en-MY" sz="3600" dirty="0"/>
          </a:p>
        </p:txBody>
      </p:sp>
      <p:grpSp>
        <p:nvGrpSpPr>
          <p:cNvPr id="36" name="Group 35"/>
          <p:cNvGrpSpPr/>
          <p:nvPr/>
        </p:nvGrpSpPr>
        <p:grpSpPr>
          <a:xfrm>
            <a:off x="2743197" y="4572000"/>
            <a:ext cx="3886203" cy="1885311"/>
            <a:chOff x="2580338" y="3890048"/>
            <a:chExt cx="4724403" cy="1826847"/>
          </a:xfrm>
        </p:grpSpPr>
        <p:sp>
          <p:nvSpPr>
            <p:cNvPr id="37" name="AutoShape 3"/>
            <p:cNvSpPr>
              <a:spLocks noChangeArrowheads="1"/>
            </p:cNvSpPr>
            <p:nvPr/>
          </p:nvSpPr>
          <p:spPr bwMode="auto">
            <a:xfrm>
              <a:off x="3930026" y="3944145"/>
              <a:ext cx="1996402" cy="1493439"/>
            </a:xfrm>
            <a:prstGeom prst="flowChartExtra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endParaRPr>
            </a:p>
          </p:txBody>
        </p:sp>
        <p:sp>
          <p:nvSpPr>
            <p:cNvPr id="38" name="AutoShape 17">
              <a:hlinkClick r:id=""/>
            </p:cNvPr>
            <p:cNvSpPr>
              <a:spLocks noChangeArrowheads="1"/>
            </p:cNvSpPr>
            <p:nvPr/>
          </p:nvSpPr>
          <p:spPr bwMode="auto">
            <a:xfrm>
              <a:off x="4681360" y="4670545"/>
              <a:ext cx="441157" cy="494793"/>
            </a:xfrm>
            <a:prstGeom prst="actionButtonInformation">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7E6E6"/>
                    </a:outerShdw>
                  </a:effectLst>
                </a14:hiddenEffects>
              </a:ext>
            </a:extLst>
          </p:spPr>
          <p:txBody>
            <a:bodyPr rot="0" vert="horz" wrap="non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endParaRPr>
            </a:p>
          </p:txBody>
        </p:sp>
        <p:sp>
          <p:nvSpPr>
            <p:cNvPr id="39" name="Oval 38"/>
            <p:cNvSpPr>
              <a:spLocks noChangeArrowheads="1"/>
            </p:cNvSpPr>
            <p:nvPr/>
          </p:nvSpPr>
          <p:spPr bwMode="auto">
            <a:xfrm>
              <a:off x="4433046" y="4554581"/>
              <a:ext cx="989396" cy="718141"/>
            </a:xfrm>
            <a:prstGeom prst="ellipse">
              <a:avLst/>
            </a:prstGeom>
            <a:noFill/>
            <a:ln w="57150">
              <a:solidFill>
                <a:srgbClr val="CCFFFF"/>
              </a:solidFill>
              <a:prstDash val="lgDash"/>
              <a:round/>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rgbClr val="E7E6E6"/>
                    </a:outerShdw>
                  </a:effectLst>
                </a14:hiddenEffects>
              </a:ext>
            </a:extLst>
          </p:spPr>
          <p:txBody>
            <a:bodyPr rot="0" vert="horz" wrap="non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endParaRPr>
            </a:p>
          </p:txBody>
        </p:sp>
        <p:cxnSp>
          <p:nvCxnSpPr>
            <p:cNvPr id="40" name="Line 20"/>
            <p:cNvCxnSpPr/>
            <p:nvPr/>
          </p:nvCxnSpPr>
          <p:spPr bwMode="auto">
            <a:xfrm flipH="1">
              <a:off x="4412855" y="4714665"/>
              <a:ext cx="112827" cy="169249"/>
            </a:xfrm>
            <a:prstGeom prst="line">
              <a:avLst/>
            </a:prstGeom>
            <a:noFill/>
            <a:ln w="57150">
              <a:solidFill>
                <a:srgbClr val="CC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7E6E6"/>
                    </a:outerShdw>
                  </a:effectLst>
                </a14:hiddenEffects>
              </a:ext>
            </a:extLst>
          </p:spPr>
        </p:cxnSp>
        <p:sp>
          <p:nvSpPr>
            <p:cNvPr id="41" name="Rectangle 40"/>
            <p:cNvSpPr>
              <a:spLocks noChangeArrowheads="1"/>
            </p:cNvSpPr>
            <p:nvPr/>
          </p:nvSpPr>
          <p:spPr bwMode="auto">
            <a:xfrm>
              <a:off x="4132810" y="3890048"/>
              <a:ext cx="1590829" cy="441388"/>
            </a:xfrm>
            <a:prstGeom prst="rect">
              <a:avLst/>
            </a:prstGeom>
            <a:ln>
              <a:headEnd/>
              <a:tailEnd/>
            </a:ln>
            <a:effectLst>
              <a:outerShdw blurRad="50800" dist="38100" dir="16200000"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ctr" anchorCtr="0" upright="1">
              <a:noAutofit/>
            </a:bodyPr>
            <a:lstStyle/>
            <a:p>
              <a:pPr marL="174625" marR="0" lvl="0" indent="-174625"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00" b="1" i="0" strike="noStrike" kern="0" cap="none" spc="0" normalizeH="0" baseline="0" noProof="0" dirty="0" smtClean="0">
                  <a:ln>
                    <a:noFill/>
                  </a:ln>
                  <a:effectLst/>
                  <a:uLnTx/>
                  <a:uFillTx/>
                  <a:latin typeface="+mn-lt"/>
                  <a:ea typeface="Times New Roman"/>
                </a:rPr>
                <a:t>Risk </a:t>
              </a:r>
              <a:r>
                <a:rPr kumimoji="0" lang="en-US" sz="1000" b="1" i="0" strike="noStrike" kern="0" cap="none" spc="0" normalizeH="0" baseline="0" noProof="0" dirty="0">
                  <a:ln>
                    <a:noFill/>
                  </a:ln>
                  <a:effectLst/>
                  <a:uLnTx/>
                  <a:uFillTx/>
                  <a:latin typeface="+mn-lt"/>
                  <a:ea typeface="Times New Roman"/>
                </a:rPr>
                <a:t>Assessment</a:t>
              </a:r>
              <a:endParaRPr kumimoji="0" lang="en-MY" sz="1000" b="1" i="0" strike="noStrike" kern="0" cap="none" spc="0" normalizeH="0" baseline="0" noProof="0" dirty="0">
                <a:ln>
                  <a:noFill/>
                </a:ln>
                <a:effectLst/>
                <a:uLnTx/>
                <a:uFillTx/>
                <a:latin typeface="+mn-lt"/>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strike="noStrike" kern="0" cap="none" spc="0" normalizeH="0" baseline="0" noProof="0" dirty="0">
                  <a:ln>
                    <a:noFill/>
                  </a:ln>
                  <a:effectLst/>
                  <a:uLnTx/>
                  <a:uFillTx/>
                  <a:latin typeface="+mn-lt"/>
                  <a:ea typeface="Times New Roman"/>
                </a:rPr>
                <a:t>The Evidence</a:t>
              </a:r>
              <a:endParaRPr kumimoji="0" lang="en-MY" sz="1000" b="0" i="0" strike="noStrike" kern="0" cap="none" spc="0" normalizeH="0" baseline="0" noProof="0" dirty="0">
                <a:ln>
                  <a:noFill/>
                </a:ln>
                <a:effectLst/>
                <a:uLnTx/>
                <a:uFillTx/>
                <a:latin typeface="+mn-lt"/>
                <a:ea typeface="Times New Roman"/>
              </a:endParaRPr>
            </a:p>
          </p:txBody>
        </p:sp>
        <p:sp>
          <p:nvSpPr>
            <p:cNvPr id="42" name="Rectangle 41"/>
            <p:cNvSpPr>
              <a:spLocks noChangeArrowheads="1"/>
            </p:cNvSpPr>
            <p:nvPr/>
          </p:nvSpPr>
          <p:spPr bwMode="auto">
            <a:xfrm>
              <a:off x="2580338" y="5198524"/>
              <a:ext cx="1746332" cy="495034"/>
            </a:xfrm>
            <a:prstGeom prst="rect">
              <a:avLst/>
            </a:prstGeom>
            <a:solidFill>
              <a:srgbClr val="FFFF66"/>
            </a:solidFill>
            <a:ln w="9525">
              <a:solidFill>
                <a:schemeClr val="tx1"/>
              </a:solidFill>
              <a:miter lim="800000"/>
              <a:headEnd/>
              <a:tailEnd/>
            </a:ln>
            <a:effectLst>
              <a:outerShdw blurRad="50800" dist="38100" dir="8100000" algn="tr" rotWithShape="0">
                <a:prstClr val="black">
                  <a:alpha val="40000"/>
                </a:prstClr>
              </a:outerShdw>
            </a:effectLst>
          </p:spPr>
          <p:txBody>
            <a:bodyPr rot="0" vert="horz" wrap="square" lIns="91440" tIns="45720" rIns="91440" bIns="45720" anchor="ctr" anchorCtr="0" upright="1">
              <a:noAutofit/>
            </a:bodyPr>
            <a:lstStyle/>
            <a:p>
              <a:pPr marL="174625" marR="0" lvl="0" indent="-174625" algn="ctr"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000" b="1" i="0" strike="noStrike" kern="0" cap="none" spc="0" normalizeH="0" baseline="0" noProof="0" dirty="0">
                  <a:ln>
                    <a:noFill/>
                  </a:ln>
                  <a:effectLst/>
                  <a:uLnTx/>
                  <a:uFillTx/>
                  <a:latin typeface="+mn-lt"/>
                  <a:ea typeface="Times New Roman"/>
                </a:rPr>
                <a:t>Risk Perception</a:t>
              </a:r>
              <a:endParaRPr kumimoji="0" lang="en-MY" sz="1000" b="1" i="0" strike="noStrike" kern="0" cap="none" spc="0" normalizeH="0" baseline="0" noProof="0" dirty="0">
                <a:ln>
                  <a:noFill/>
                </a:ln>
                <a:effectLst/>
                <a:uLnTx/>
                <a:uFillTx/>
                <a:latin typeface="+mn-lt"/>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strike="noStrike" kern="0" cap="none" spc="0" normalizeH="0" baseline="0" noProof="0" dirty="0">
                  <a:ln>
                    <a:noFill/>
                  </a:ln>
                  <a:effectLst/>
                  <a:uLnTx/>
                  <a:uFillTx/>
                  <a:latin typeface="+mn-lt"/>
                  <a:ea typeface="Times New Roman"/>
                </a:rPr>
                <a:t>The Public Concern</a:t>
              </a:r>
              <a:endParaRPr kumimoji="0" lang="en-MY" sz="1000" b="0" i="0" strike="noStrike" kern="0" cap="none" spc="0" normalizeH="0" baseline="0" noProof="0" dirty="0">
                <a:ln>
                  <a:noFill/>
                </a:ln>
                <a:effectLst/>
                <a:uLnTx/>
                <a:uFillTx/>
                <a:latin typeface="+mn-lt"/>
                <a:ea typeface="Times New Roman"/>
              </a:endParaRPr>
            </a:p>
          </p:txBody>
        </p:sp>
        <p:sp>
          <p:nvSpPr>
            <p:cNvPr id="43" name="Rectangle 42"/>
            <p:cNvSpPr>
              <a:spLocks noChangeArrowheads="1"/>
            </p:cNvSpPr>
            <p:nvPr/>
          </p:nvSpPr>
          <p:spPr bwMode="auto">
            <a:xfrm>
              <a:off x="5575552" y="5181810"/>
              <a:ext cx="1729189" cy="535085"/>
            </a:xfrm>
            <a:prstGeom prst="rect">
              <a:avLst/>
            </a:prstGeom>
            <a:solidFill>
              <a:srgbClr val="CCFFFF"/>
            </a:solidFill>
            <a:ln>
              <a:solidFill>
                <a:schemeClr val="tx1"/>
              </a:solidFill>
              <a:headEnd/>
              <a:tailEn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ctr" anchorCtr="0" upright="1">
              <a:noAutofit/>
            </a:bodyPr>
            <a:lstStyle/>
            <a:p>
              <a:pPr marL="174625" marR="0" lvl="0" indent="-174625" algn="ctr" defTabSz="914400" eaLnBrk="1" fontAlgn="auto" latinLnBrk="0" hangingPunct="1">
                <a:lnSpc>
                  <a:spcPct val="100000"/>
                </a:lnSpc>
                <a:spcBef>
                  <a:spcPts val="0"/>
                </a:spcBef>
                <a:spcAft>
                  <a:spcPts val="0"/>
                </a:spcAft>
                <a:buClrTx/>
                <a:buSzTx/>
                <a:buFont typeface="Arial" pitchFamily="34" charset="0"/>
                <a:buChar char="•"/>
                <a:defRPr/>
              </a:pPr>
              <a:r>
                <a:rPr kumimoji="0" lang="en-US" sz="1000" b="1" i="0" strike="noStrike" kern="0" cap="none" spc="0" normalizeH="0" baseline="0" noProof="0" dirty="0">
                  <a:ln>
                    <a:noFill/>
                  </a:ln>
                  <a:effectLst/>
                  <a:uLnTx/>
                  <a:uFillTx/>
                  <a:latin typeface="+mn-lt"/>
                  <a:ea typeface="Times New Roman"/>
                </a:rPr>
                <a:t>Risk Management</a:t>
              </a:r>
              <a:endParaRPr kumimoji="0" lang="en-MY" sz="1000" b="1" i="0" strike="noStrike" kern="0" cap="none" spc="0" normalizeH="0" baseline="0" noProof="0" dirty="0">
                <a:ln>
                  <a:noFill/>
                </a:ln>
                <a:effectLst/>
                <a:uLnTx/>
                <a:uFillTx/>
                <a:latin typeface="+mn-lt"/>
                <a:ea typeface="Times New Roman"/>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strike="noStrike" kern="0" cap="none" spc="0" normalizeH="0" baseline="0" noProof="0" dirty="0">
                  <a:ln>
                    <a:noFill/>
                  </a:ln>
                  <a:effectLst/>
                  <a:uLnTx/>
                  <a:uFillTx/>
                  <a:latin typeface="+mn-lt"/>
                  <a:ea typeface="Times New Roman"/>
                </a:rPr>
                <a:t>The Policies</a:t>
              </a:r>
              <a:endParaRPr kumimoji="0" lang="en-MY" sz="1000" b="0" i="0" strike="noStrike" kern="0" cap="none" spc="0" normalizeH="0" baseline="0" noProof="0" dirty="0">
                <a:ln>
                  <a:noFill/>
                </a:ln>
                <a:effectLst/>
                <a:uLnTx/>
                <a:uFillTx/>
                <a:latin typeface="+mn-lt"/>
                <a:ea typeface="Times New Roman"/>
              </a:endParaRPr>
            </a:p>
          </p:txBody>
        </p:sp>
      </p:grpSp>
      <p:sp>
        <p:nvSpPr>
          <p:cNvPr id="2" name="Rectangle 1"/>
          <p:cNvSpPr/>
          <p:nvPr/>
        </p:nvSpPr>
        <p:spPr>
          <a:xfrm>
            <a:off x="609600" y="1339334"/>
            <a:ext cx="8077200" cy="3293209"/>
          </a:xfrm>
          <a:prstGeom prst="rect">
            <a:avLst/>
          </a:prstGeom>
        </p:spPr>
        <p:txBody>
          <a:bodyPr wrap="square">
            <a:spAutoFit/>
          </a:bodyPr>
          <a:lstStyle/>
          <a:p>
            <a:pPr marL="463550" indent="-463550">
              <a:buFont typeface="Wingdings" pitchFamily="2" charset="2"/>
              <a:buChar char="q"/>
            </a:pPr>
            <a:r>
              <a:rPr lang="en-US" dirty="0" smtClean="0"/>
              <a:t>Public </a:t>
            </a:r>
            <a:r>
              <a:rPr lang="en-US" dirty="0"/>
              <a:t>concern </a:t>
            </a:r>
            <a:r>
              <a:rPr lang="en-US" dirty="0" smtClean="0"/>
              <a:t>on </a:t>
            </a:r>
            <a:r>
              <a:rPr lang="en-US" dirty="0"/>
              <a:t>possible adverse health </a:t>
            </a:r>
            <a:r>
              <a:rPr lang="en-US" dirty="0" smtClean="0"/>
              <a:t>effects of exposure to EMF</a:t>
            </a:r>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smtClean="0"/>
          </a:p>
          <a:p>
            <a:pPr marL="463550" indent="-463550">
              <a:buFont typeface="Wingdings" pitchFamily="2" charset="2"/>
              <a:buChar char="q"/>
            </a:pPr>
            <a:endParaRPr lang="en-US" sz="800" dirty="0"/>
          </a:p>
          <a:p>
            <a:pPr marL="463550" indent="-463550">
              <a:buFont typeface="Wingdings" pitchFamily="2" charset="2"/>
              <a:buChar char="q"/>
            </a:pPr>
            <a:endParaRPr lang="en-US" sz="800" dirty="0"/>
          </a:p>
          <a:p>
            <a:pPr marL="463550" lvl="0" indent="-463550">
              <a:buFont typeface="Wingdings" pitchFamily="2" charset="2"/>
              <a:buChar char="q"/>
            </a:pPr>
            <a:endParaRPr lang="en-US" dirty="0" smtClean="0"/>
          </a:p>
          <a:p>
            <a:pPr marL="463550" lvl="0" indent="-463550">
              <a:buFont typeface="Wingdings" pitchFamily="2" charset="2"/>
              <a:buChar char="q"/>
            </a:pPr>
            <a:r>
              <a:rPr lang="en-US" dirty="0" smtClean="0"/>
              <a:t>MCMC adopt World Health Organization (WHO) approaches</a:t>
            </a:r>
            <a:r>
              <a:rPr lang="en-GB" dirty="0" smtClean="0"/>
              <a:t> </a:t>
            </a:r>
            <a:r>
              <a:rPr lang="en-GB" dirty="0"/>
              <a:t>in </a:t>
            </a:r>
            <a:r>
              <a:rPr lang="en-GB" dirty="0" smtClean="0"/>
              <a:t>managing public’s perception on RF EMF:-</a:t>
            </a:r>
            <a:endParaRPr lang="en-US" dirty="0"/>
          </a:p>
        </p:txBody>
      </p:sp>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1857325"/>
            <a:ext cx="2137095" cy="1952675"/>
          </a:xfrm>
          <a:prstGeom prst="rect">
            <a:avLst/>
          </a:prstGeom>
          <a:noFill/>
          <a:ln w="9525">
            <a:solidFill>
              <a:schemeClr val="tx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1857325"/>
            <a:ext cx="2451965" cy="1952675"/>
          </a:xfrm>
          <a:prstGeom prst="rect">
            <a:avLst/>
          </a:prstGeom>
          <a:noFill/>
          <a:ln w="9525">
            <a:solidFill>
              <a:schemeClr val="tx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785107"/>
            <a:ext cx="2057400" cy="2024893"/>
          </a:xfrm>
          <a:prstGeom prst="rect">
            <a:avLst/>
          </a:prstGeom>
          <a:noFill/>
          <a:ln w="9525">
            <a:solidFill>
              <a:schemeClr val="tx1">
                <a:alpha val="99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018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26D201-9194-4A91-858B-529E84BBE597}" type="slidenum">
              <a:rPr lang="en-US" altLang="en-US" sz="1200" b="0" smtClean="0"/>
              <a:pPr>
                <a:defRPr/>
              </a:pPr>
              <a:t>9</a:t>
            </a:fld>
            <a:endParaRPr lang="en-US" altLang="en-US" sz="1200" b="0" dirty="0"/>
          </a:p>
        </p:txBody>
      </p:sp>
      <p:grpSp>
        <p:nvGrpSpPr>
          <p:cNvPr id="3" name="Group 2"/>
          <p:cNvGrpSpPr/>
          <p:nvPr/>
        </p:nvGrpSpPr>
        <p:grpSpPr>
          <a:xfrm>
            <a:off x="609600" y="493058"/>
            <a:ext cx="6324600" cy="762001"/>
            <a:chOff x="609600" y="493058"/>
            <a:chExt cx="6324600" cy="762001"/>
          </a:xfrm>
        </p:grpSpPr>
        <p:sp>
          <p:nvSpPr>
            <p:cNvPr id="4" name="Rounded Rectangle 3"/>
            <p:cNvSpPr/>
            <p:nvPr/>
          </p:nvSpPr>
          <p:spPr>
            <a:xfrm>
              <a:off x="609600" y="493058"/>
              <a:ext cx="6324600" cy="762000"/>
            </a:xfrm>
            <a:prstGeom prst="roundRect">
              <a:avLst/>
            </a:prstGeom>
            <a:solidFill>
              <a:schemeClr val="tx2">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bg1"/>
                </a:solidFill>
              </a:endParaRPr>
            </a:p>
          </p:txBody>
        </p:sp>
        <p:sp>
          <p:nvSpPr>
            <p:cNvPr id="5" name="Rectangle 2"/>
            <p:cNvSpPr txBox="1">
              <a:spLocks noChangeArrowheads="1"/>
            </p:cNvSpPr>
            <p:nvPr/>
          </p:nvSpPr>
          <p:spPr bwMode="auto">
            <a:xfrm>
              <a:off x="762000" y="569259"/>
              <a:ext cx="419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mbria" pitchFamily="18"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mbria" pitchFamily="18"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mbria" pitchFamily="18"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mbria" pitchFamily="18"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mbria" pitchFamily="18"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mbria" pitchFamily="18" charset="0"/>
                  <a:ea typeface="MS PGothic" pitchFamily="34" charset="-128"/>
                </a:defRPr>
              </a:lvl9pPr>
            </a:lstStyle>
            <a:p>
              <a:pPr>
                <a:spcBef>
                  <a:spcPct val="0"/>
                </a:spcBef>
                <a:buFontTx/>
                <a:buNone/>
              </a:pPr>
              <a:r>
                <a:rPr lang="en-US" altLang="en-US" sz="3600" b="1" dirty="0" smtClean="0">
                  <a:solidFill>
                    <a:schemeClr val="bg1"/>
                  </a:solidFill>
                  <a:latin typeface="Calibri" pitchFamily="34" charset="0"/>
                </a:rPr>
                <a:t>Content</a:t>
              </a:r>
              <a:endParaRPr lang="en-US" altLang="en-US" sz="3600" b="1" dirty="0">
                <a:solidFill>
                  <a:schemeClr val="bg1"/>
                </a:solidFill>
                <a:latin typeface="Calibri" pitchFamily="34" charset="0"/>
              </a:endParaRPr>
            </a:p>
          </p:txBody>
        </p:sp>
      </p:grpSp>
      <p:graphicFrame>
        <p:nvGraphicFramePr>
          <p:cNvPr id="6" name="Diagram 5"/>
          <p:cNvGraphicFramePr/>
          <p:nvPr>
            <p:extLst>
              <p:ext uri="{D42A27DB-BD31-4B8C-83A1-F6EECF244321}">
                <p14:modId xmlns:p14="http://schemas.microsoft.com/office/powerpoint/2010/main" val="1024857328"/>
              </p:ext>
            </p:extLst>
          </p:nvPr>
        </p:nvGraphicFramePr>
        <p:xfrm>
          <a:off x="685800" y="1524000"/>
          <a:ext cx="769620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983" y="1851887"/>
            <a:ext cx="729018" cy="510313"/>
          </a:xfrm>
          <a:prstGeom prst="rect">
            <a:avLst/>
          </a:prstGeom>
        </p:spPr>
      </p:pic>
    </p:spTree>
    <p:extLst>
      <p:ext uri="{BB962C8B-B14F-4D97-AF65-F5344CB8AC3E}">
        <p14:creationId xmlns:p14="http://schemas.microsoft.com/office/powerpoint/2010/main" val="1391901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BF0CE8846D5049B4DCF6DCC8BF9B58" ma:contentTypeVersion="1" ma:contentTypeDescription="Create a new document." ma:contentTypeScope="" ma:versionID="fe6619fd489860f3e3fd7370e83b01e9">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132DCE-037F-413D-BFE9-68C88F8F5D6C}"/>
</file>

<file path=customXml/itemProps2.xml><?xml version="1.0" encoding="utf-8"?>
<ds:datastoreItem xmlns:ds="http://schemas.openxmlformats.org/officeDocument/2006/customXml" ds:itemID="{405C97FA-2117-4349-B2E8-230DE3589745}"/>
</file>

<file path=customXml/itemProps3.xml><?xml version="1.0" encoding="utf-8"?>
<ds:datastoreItem xmlns:ds="http://schemas.openxmlformats.org/officeDocument/2006/customXml" ds:itemID="{4D95CC51-A80E-439B-B228-69DAA3167A17}"/>
</file>

<file path=docProps/app.xml><?xml version="1.0" encoding="utf-8"?>
<Properties xmlns="http://schemas.openxmlformats.org/officeDocument/2006/extended-properties" xmlns:vt="http://schemas.openxmlformats.org/officeDocument/2006/docPropsVTypes">
  <Template/>
  <TotalTime>5186</TotalTime>
  <Words>3384</Words>
  <Application>Microsoft Office PowerPoint</Application>
  <PresentationFormat>On-screen Show (4:3)</PresentationFormat>
  <Paragraphs>383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Al-Mohanad Bold</vt:lpstr>
      <vt:lpstr>Arial</vt:lpstr>
      <vt:lpstr>Calibri</vt:lpstr>
      <vt:lpstr>Gisha</vt:lpstr>
      <vt:lpstr>Times New Roman</vt:lpstr>
      <vt:lpstr>Verdana</vt:lpstr>
      <vt:lpstr>Wingdings</vt:lpstr>
      <vt:lpstr>Custom Design</vt:lpstr>
      <vt:lpstr>ENFORCEMENT AND REGULATORY APPROACHES IN MALAYSIA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EMF Site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197</cp:revision>
  <cp:lastPrinted>2016-04-20T07:07:17Z</cp:lastPrinted>
  <dcterms:created xsi:type="dcterms:W3CDTF">2013-07-02T07:48:17Z</dcterms:created>
  <dcterms:modified xsi:type="dcterms:W3CDTF">2016-04-20T07:09:55Z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0x01010024BF0CE8846D5049B4DCF6DCC8BF9B58</vt:lpwstr>
  </property>
</Properties>
</file>