
<file path=[Content_Types].xml><?xml version="1.0" encoding="utf-8"?>
<Types xmlns="http://schemas.openxmlformats.org/package/2006/content-types">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6" r:id="rId4"/>
  </p:sldMasterIdLst>
  <p:notesMasterIdLst>
    <p:notesMasterId r:id="rId5"/>
  </p:notesMasterIdLst>
  <p:sldIdLst>
    <p:sldId id="256" r:id="rId6"/>
    <p:sldId id="257" r:id="rId7"/>
    <p:sldId id="258" r:id="rId8"/>
    <p:sldId id="259" r:id="rId9"/>
    <p:sldId id="260" r:id="rId10"/>
    <p:sldId id="261" r:id="rId11"/>
    <p:sldId id="262" r:id="rId12"/>
  </p:sldIdLst>
  <p:sldSz cy="7559675" cx="10080625"/>
  <p:notesSz cy="10058400" cx="77724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ustomXml" Target="../customXml/item1.xml"/><Relationship Id="rId3" Type="http://schemas.openxmlformats.org/officeDocument/2006/relationships/tableStyles" Target="tableStyles.xml"/><Relationship Id="rId12" Type="http://schemas.openxmlformats.org/officeDocument/2006/relationships/slide" Target="slides/slide7.xml"/><Relationship Id="rId7" Type="http://schemas.openxmlformats.org/officeDocument/2006/relationships/slide" Target="slides/slide2.xml"/><Relationship Id="rId2" Type="http://schemas.openxmlformats.org/officeDocument/2006/relationships/presProps" Target="presProps.xml"/><Relationship Id="rId1" Type="http://schemas.openxmlformats.org/officeDocument/2006/relationships/theme" Target="theme/theme3.xml"/><Relationship Id="rId11" Type="http://schemas.openxmlformats.org/officeDocument/2006/relationships/slide" Target="slides/slide6.xml"/><Relationship Id="rId6" Type="http://schemas.openxmlformats.org/officeDocument/2006/relationships/slide" Target="slides/slide1.xml"/><Relationship Id="rId5" Type="http://schemas.openxmlformats.org/officeDocument/2006/relationships/notesMaster" Target="notesMasters/notesMaster1.xml"/><Relationship Id="rId15" Type="http://schemas.openxmlformats.org/officeDocument/2006/relationships/customXml" Target="../customXml/item3.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id="1" name="Shape 1"/>
        <p:cNvGrpSpPr/>
        <p:nvPr/>
      </p:nvGrpSpPr>
      <p:grpSpPr>
        <a:xfrm>
          <a:off y="0" x="0"/>
          <a:ext cy="0" cx="0"/>
          <a:chOff y="0" x="0"/>
          <a:chExt cy="0" cx="0"/>
        </a:xfrm>
      </p:grpSpPr>
      <p:sp>
        <p:nvSpPr>
          <p:cNvPr id="2" name="Shape 2"/>
          <p:cNvSpPr/>
          <p:nvPr>
            <p:ph idx="2" type="sldImg"/>
          </p:nvPr>
        </p:nvSpPr>
        <p:spPr>
          <a:xfrm>
            <a:off y="763587" x="1371600"/>
            <a:ext cy="3770311" cx="5027611"/>
          </a:xfrm>
          <a:custGeom>
            <a:pathLst>
              <a:path w="120000" extrusionOk="0" h="120000">
                <a:moveTo>
                  <a:pt y="0" x="0"/>
                </a:moveTo>
                <a:lnTo>
                  <a:pt y="0" x="120000"/>
                </a:lnTo>
                <a:lnTo>
                  <a:pt y="120000" x="120000"/>
                </a:lnTo>
                <a:lnTo>
                  <a:pt y="120000" x="0"/>
                </a:lnTo>
                <a:close/>
              </a:path>
            </a:pathLst>
          </a:custGeom>
          <a:noFill/>
          <a:ln>
            <a:noFill/>
          </a:ln>
        </p:spPr>
      </p:sp>
      <p:sp>
        <p:nvSpPr>
          <p:cNvPr id="3" name="Shape 3"/>
          <p:cNvSpPr txBox="1"/>
          <p:nvPr>
            <p:ph idx="1" type="body"/>
          </p:nvPr>
        </p:nvSpPr>
        <p:spPr>
          <a:xfrm>
            <a:off y="4776787" x="777875"/>
            <a:ext cy="4524374" cx="6216650"/>
          </a:xfrm>
          <a:prstGeom prst="rect">
            <a:avLst/>
          </a:prstGeom>
          <a:noFill/>
          <a:ln>
            <a:noFill/>
          </a:ln>
        </p:spPr>
        <p:txBody>
          <a:bodyPr bIns="91425" rIns="91425" lIns="91425" t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4" name="Shape 4"/>
          <p:cNvSpPr txBox="1"/>
          <p:nvPr>
            <p:ph idx="3" type="hdr"/>
          </p:nvPr>
        </p:nvSpPr>
        <p:spPr>
          <a:xfrm>
            <a:off y="0" x="0"/>
            <a:ext cy="501650" cx="3371850"/>
          </a:xfrm>
          <a:prstGeom prst="rect">
            <a:avLst/>
          </a:prstGeom>
          <a:noFill/>
          <a:ln>
            <a:noFill/>
          </a:ln>
        </p:spPr>
        <p:txBody>
          <a:bodyPr bIns="91425" rIns="91425" lIns="91425" t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5" name="Shape 5"/>
          <p:cNvSpPr txBox="1"/>
          <p:nvPr>
            <p:ph idx="10" type="dt"/>
          </p:nvPr>
        </p:nvSpPr>
        <p:spPr>
          <a:xfrm>
            <a:off y="0" x="4398962"/>
            <a:ext cy="501650" cx="3371850"/>
          </a:xfrm>
          <a:prstGeom prst="rect">
            <a:avLst/>
          </a:prstGeom>
          <a:noFill/>
          <a:ln>
            <a:noFill/>
          </a:ln>
        </p:spPr>
        <p:txBody>
          <a:bodyPr bIns="91425" rIns="91425" lIns="91425" t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6" name="Shape 6"/>
          <p:cNvSpPr txBox="1"/>
          <p:nvPr>
            <p:ph idx="11" type="ftr"/>
          </p:nvPr>
        </p:nvSpPr>
        <p:spPr>
          <a:xfrm>
            <a:off y="9555161" x="0"/>
            <a:ext cy="501650" cx="3371850"/>
          </a:xfrm>
          <a:prstGeom prst="rect">
            <a:avLst/>
          </a:prstGeom>
          <a:noFill/>
          <a:ln>
            <a:noFill/>
          </a:ln>
        </p:spPr>
        <p:txBody>
          <a:bodyPr bIns="91425" rIns="91425" lIns="91425" t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7" name="Shape 7"/>
          <p:cNvSpPr txBox="1"/>
          <p:nvPr>
            <p:ph idx="12" type="sldNum"/>
          </p:nvPr>
        </p:nvSpPr>
        <p:spPr>
          <a:xfrm>
            <a:off y="9555161" x="4398962"/>
            <a:ext cy="501650" cx="3371850"/>
          </a:xfrm>
          <a:prstGeom prst="rect">
            <a:avLst/>
          </a:prstGeom>
          <a:noFill/>
          <a:ln>
            <a:noFill/>
          </a:ln>
        </p:spPr>
        <p:txBody>
          <a:bodyPr bIns="91425" rIns="91425" lIns="91425" tIns="91425" anchor="b" anchorCtr="0"/>
          <a:lstStyle>
            <a:lvl1pPr algn="r" rtl="0" marR="0" indent="0" marL="0">
              <a:lnSpc>
                <a:spcPct val="95000"/>
              </a:lnSpc>
              <a:defRPr strike="noStrike" u="none" b="0" cap="none" baseline="0" sz="1400" i="0">
                <a:solidFill>
                  <a:srgbClr val="000000"/>
                </a:solidFill>
                <a:latin typeface="Times New Roman"/>
                <a:ea typeface="Times New Roman"/>
                <a:cs typeface="Times New Roman"/>
                <a:sym typeface="Times New Roman"/>
              </a:defRPr>
            </a:lvl1pPr>
            <a:lvl2pPr>
              <a:defRPr/>
            </a:lvl2pPr>
            <a:lvl3pPr>
              <a:defRPr/>
            </a:lvl3pPr>
            <a:lvl4pPr>
              <a:defRPr/>
            </a:lvl4pPr>
            <a:lvl5pPr>
              <a:defRPr/>
            </a:lvl5pPr>
            <a:lvl6pPr>
              <a:defRPr/>
            </a:lvl6pPr>
            <a:lvl7pPr>
              <a:defRPr/>
            </a:lvl7pPr>
            <a:lvl8pPr>
              <a:defRPr/>
            </a:lvl8pPr>
            <a:lvl9pPr>
              <a:defRPr/>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2" name="Shape 52"/>
        <p:cNvGrpSpPr/>
        <p:nvPr/>
      </p:nvGrpSpPr>
      <p:grpSpPr>
        <a:xfrm>
          <a:off y="0" x="0"/>
          <a:ext cy="0" cx="0"/>
          <a:chOff y="0" x="0"/>
          <a:chExt cy="0" cx="0"/>
        </a:xfrm>
      </p:grpSpPr>
      <p:sp>
        <p:nvSpPr>
          <p:cNvPr id="53" name="Shape 53"/>
          <p:cNvSpPr txBox="1"/>
          <p:nvPr/>
        </p:nvSpPr>
        <p:spPr>
          <a:xfrm>
            <a:off y="9555161" x="4398962"/>
            <a:ext cy="501650" cx="3371850"/>
          </a:xfrm>
          <a:prstGeom prst="rect">
            <a:avLst/>
          </a:prstGeom>
          <a:noFill/>
          <a:ln>
            <a:noFill/>
          </a:ln>
        </p:spPr>
        <p:txBody>
          <a:bodyPr bIns="0" rIns="0" lIns="0" tIns="0" anchor="b" anchorCtr="0">
            <a:noAutofit/>
          </a:bodyPr>
          <a:lstStyle/>
          <a:p>
            <a:pPr algn="r" rtl="0" lvl="0" marR="0" indent="0" marL="0">
              <a:lnSpc>
                <a:spcPct val="95000"/>
              </a:lnSpc>
              <a:buClr>
                <a:srgbClr val="000000"/>
              </a:buClr>
              <a:buSzPct val="25000"/>
              <a:buFont typeface="Times New Roman"/>
              <a:buNone/>
            </a:pPr>
            <a:r>
              <a:rPr strike="noStrike" u="none" b="0" cap="none" baseline="0" sz="1400" lang="en-US" i="0">
                <a:solidFill>
                  <a:srgbClr val="000000"/>
                </a:solidFill>
                <a:latin typeface="Times New Roman"/>
                <a:ea typeface="Times New Roman"/>
                <a:cs typeface="Times New Roman"/>
                <a:sym typeface="Times New Roman"/>
              </a:rPr>
              <a:t>*</a:t>
            </a:r>
          </a:p>
        </p:txBody>
      </p:sp>
      <p:sp>
        <p:nvSpPr>
          <p:cNvPr id="54" name="Shape 54"/>
          <p:cNvSpPr/>
          <p:nvPr/>
        </p:nvSpPr>
        <p:spPr>
          <a:xfrm>
            <a:off y="763587" x="1371600"/>
            <a:ext cy="3771900" cx="5029199"/>
          </a:xfrm>
          <a:prstGeom prst="rect">
            <a:avLst/>
          </a:prstGeom>
          <a:solidFill>
            <a:srgbClr val="FFFFFF"/>
          </a:solidFill>
          <a:ln w="9525" cap="rnd">
            <a:solidFill>
              <a:srgbClr val="000000"/>
            </a:solidFill>
            <a:prstDash val="solid"/>
            <a:miter/>
            <a:headEnd w="med" len="med" type="none"/>
            <a:tailEnd w="med" len="med" type="none"/>
          </a:ln>
        </p:spPr>
        <p:txBody>
          <a:bodyPr bIns="45700" rIns="91425" lIns="91425" tIns="45700" anchor="ctr" anchorCtr="0">
            <a:noAutofit/>
          </a:bodyPr>
          <a:lstStyle/>
          <a:p/>
        </p:txBody>
      </p:sp>
      <p:sp>
        <p:nvSpPr>
          <p:cNvPr id="55" name="Shape 55"/>
          <p:cNvSpPr txBox="1"/>
          <p:nvPr/>
        </p:nvSpPr>
        <p:spPr>
          <a:xfrm>
            <a:off y="4776787" x="777875"/>
            <a:ext cy="4525961" cx="6218236"/>
          </a:xfrm>
          <a:prstGeom prst="rect">
            <a:avLst/>
          </a:prstGeom>
          <a:noFill/>
          <a:ln>
            <a:noFill/>
          </a:ln>
        </p:spPr>
        <p:txBody>
          <a:bodyPr bIns="0" rIns="0" lIns="0" tIns="0" anchor="ctr" anchorCtr="0">
            <a:noAutofit/>
          </a:bodyPr>
          <a:lstStyle/>
          <a:p/>
        </p:txBody>
      </p:sp>
      <p:sp>
        <p:nvSpPr>
          <p:cNvPr id="56" name="Shape 56"/>
          <p:cNvSpPr txBox="1"/>
          <p:nvPr>
            <p:ph idx="1" type="body"/>
          </p:nvPr>
        </p:nvSpPr>
        <p:spPr>
          <a:xfrm>
            <a:off y="4776787" x="777875"/>
            <a:ext cy="4524374" cx="6216650"/>
          </a:xfrm>
          <a:prstGeom prst="rect">
            <a:avLst/>
          </a:prstGeom>
        </p:spPr>
        <p:txBody>
          <a:bodyPr bIns="91425" rIns="91425" lIns="91425" tIns="91425" anchor="ctr" anchorCtr="0">
            <a:noAutofit/>
          </a:bodyPr>
          <a:lstStyle/>
          <a:p/>
        </p:txBody>
      </p:sp>
      <p:sp>
        <p:nvSpPr>
          <p:cNvPr id="57" name="Shape 57"/>
          <p:cNvSpPr/>
          <p:nvPr>
            <p:ph idx="2" type="sldImg"/>
          </p:nvPr>
        </p:nvSpPr>
        <p:spPr>
          <a:xfrm>
            <a:off y="763587" x="1371600"/>
            <a:ext cy="3770311" cx="5027611"/>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1" name="Shape 61"/>
        <p:cNvGrpSpPr/>
        <p:nvPr/>
      </p:nvGrpSpPr>
      <p:grpSpPr>
        <a:xfrm>
          <a:off y="0" x="0"/>
          <a:ext cy="0" cx="0"/>
          <a:chOff y="0" x="0"/>
          <a:chExt cy="0" cx="0"/>
        </a:xfrm>
      </p:grpSpPr>
      <p:sp>
        <p:nvSpPr>
          <p:cNvPr id="62" name="Shape 62"/>
          <p:cNvSpPr txBox="1"/>
          <p:nvPr/>
        </p:nvSpPr>
        <p:spPr>
          <a:xfrm>
            <a:off y="9555161" x="4398962"/>
            <a:ext cy="501650" cx="3371850"/>
          </a:xfrm>
          <a:prstGeom prst="rect">
            <a:avLst/>
          </a:prstGeom>
          <a:noFill/>
          <a:ln>
            <a:noFill/>
          </a:ln>
        </p:spPr>
        <p:txBody>
          <a:bodyPr bIns="0" rIns="0" lIns="0" tIns="0" anchor="b" anchorCtr="0">
            <a:noAutofit/>
          </a:bodyPr>
          <a:lstStyle/>
          <a:p>
            <a:pPr algn="r" rtl="0" lvl="0" marR="0" indent="0" marL="0">
              <a:lnSpc>
                <a:spcPct val="95000"/>
              </a:lnSpc>
              <a:buClr>
                <a:srgbClr val="000000"/>
              </a:buClr>
              <a:buSzPct val="25000"/>
              <a:buFont typeface="Times New Roman"/>
              <a:buNone/>
            </a:pPr>
            <a:r>
              <a:rPr strike="noStrike" u="none" b="0" cap="none" baseline="0" sz="1400" lang="en-US" i="0">
                <a:solidFill>
                  <a:srgbClr val="000000"/>
                </a:solidFill>
                <a:latin typeface="Times New Roman"/>
                <a:ea typeface="Times New Roman"/>
                <a:cs typeface="Times New Roman"/>
                <a:sym typeface="Times New Roman"/>
              </a:rPr>
              <a:t>*</a:t>
            </a:r>
          </a:p>
        </p:txBody>
      </p:sp>
      <p:sp>
        <p:nvSpPr>
          <p:cNvPr id="63" name="Shape 63"/>
          <p:cNvSpPr/>
          <p:nvPr/>
        </p:nvSpPr>
        <p:spPr>
          <a:xfrm>
            <a:off y="763587" x="1371600"/>
            <a:ext cy="3771900" cx="5029199"/>
          </a:xfrm>
          <a:prstGeom prst="rect">
            <a:avLst/>
          </a:prstGeom>
          <a:solidFill>
            <a:srgbClr val="FFFFFF"/>
          </a:solidFill>
          <a:ln w="9525" cap="rnd">
            <a:solidFill>
              <a:srgbClr val="000000"/>
            </a:solidFill>
            <a:prstDash val="solid"/>
            <a:miter/>
            <a:headEnd w="med" len="med" type="none"/>
            <a:tailEnd w="med" len="med" type="none"/>
          </a:ln>
        </p:spPr>
        <p:txBody>
          <a:bodyPr bIns="45700" rIns="91425" lIns="91425" tIns="45700" anchor="ctr" anchorCtr="0">
            <a:noAutofit/>
          </a:bodyPr>
          <a:lstStyle/>
          <a:p/>
        </p:txBody>
      </p:sp>
      <p:sp>
        <p:nvSpPr>
          <p:cNvPr id="64" name="Shape 64"/>
          <p:cNvSpPr txBox="1"/>
          <p:nvPr/>
        </p:nvSpPr>
        <p:spPr>
          <a:xfrm>
            <a:off y="4776787" x="777875"/>
            <a:ext cy="4525961" cx="6218236"/>
          </a:xfrm>
          <a:prstGeom prst="rect">
            <a:avLst/>
          </a:prstGeom>
          <a:noFill/>
          <a:ln>
            <a:noFill/>
          </a:ln>
        </p:spPr>
        <p:txBody>
          <a:bodyPr bIns="0" rIns="0" lIns="0" tIns="0" anchor="ctr" anchorCtr="0">
            <a:noAutofit/>
          </a:bodyPr>
          <a:lstStyle/>
          <a:p/>
        </p:txBody>
      </p:sp>
      <p:sp>
        <p:nvSpPr>
          <p:cNvPr id="65" name="Shape 65"/>
          <p:cNvSpPr txBox="1"/>
          <p:nvPr>
            <p:ph idx="1" type="body"/>
          </p:nvPr>
        </p:nvSpPr>
        <p:spPr>
          <a:xfrm>
            <a:off y="4776787" x="777875"/>
            <a:ext cy="4524374" cx="6216650"/>
          </a:xfrm>
          <a:prstGeom prst="rect">
            <a:avLst/>
          </a:prstGeom>
        </p:spPr>
        <p:txBody>
          <a:bodyPr bIns="91425" rIns="91425" lIns="91425" tIns="91425" anchor="ctr" anchorCtr="0">
            <a:noAutofit/>
          </a:bodyPr>
          <a:lstStyle/>
          <a:p/>
        </p:txBody>
      </p:sp>
      <p:sp>
        <p:nvSpPr>
          <p:cNvPr id="66" name="Shape 66"/>
          <p:cNvSpPr/>
          <p:nvPr>
            <p:ph idx="2" type="sldImg"/>
          </p:nvPr>
        </p:nvSpPr>
        <p:spPr>
          <a:xfrm>
            <a:off y="763587" x="1371600"/>
            <a:ext cy="3770311" cx="5027611"/>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0" name="Shape 70"/>
        <p:cNvGrpSpPr/>
        <p:nvPr/>
      </p:nvGrpSpPr>
      <p:grpSpPr>
        <a:xfrm>
          <a:off y="0" x="0"/>
          <a:ext cy="0" cx="0"/>
          <a:chOff y="0" x="0"/>
          <a:chExt cy="0" cx="0"/>
        </a:xfrm>
      </p:grpSpPr>
      <p:sp>
        <p:nvSpPr>
          <p:cNvPr id="71" name="Shape 71"/>
          <p:cNvSpPr txBox="1"/>
          <p:nvPr/>
        </p:nvSpPr>
        <p:spPr>
          <a:xfrm>
            <a:off y="9555161" x="4398962"/>
            <a:ext cy="501650" cx="3371850"/>
          </a:xfrm>
          <a:prstGeom prst="rect">
            <a:avLst/>
          </a:prstGeom>
          <a:noFill/>
          <a:ln>
            <a:noFill/>
          </a:ln>
        </p:spPr>
        <p:txBody>
          <a:bodyPr bIns="0" rIns="0" lIns="0" tIns="0" anchor="b" anchorCtr="0">
            <a:noAutofit/>
          </a:bodyPr>
          <a:lstStyle/>
          <a:p>
            <a:pPr algn="r" rtl="0" lvl="0" marR="0" indent="0" marL="0">
              <a:lnSpc>
                <a:spcPct val="95000"/>
              </a:lnSpc>
              <a:buClr>
                <a:srgbClr val="000000"/>
              </a:buClr>
              <a:buSzPct val="25000"/>
              <a:buFont typeface="Times New Roman"/>
              <a:buNone/>
            </a:pPr>
            <a:r>
              <a:rPr strike="noStrike" u="none" b="0" cap="none" baseline="0" sz="1400" lang="en-US" i="0">
                <a:solidFill>
                  <a:srgbClr val="000000"/>
                </a:solidFill>
                <a:latin typeface="Times New Roman"/>
                <a:ea typeface="Times New Roman"/>
                <a:cs typeface="Times New Roman"/>
                <a:sym typeface="Times New Roman"/>
              </a:rPr>
              <a:t>*</a:t>
            </a:r>
          </a:p>
        </p:txBody>
      </p:sp>
      <p:sp>
        <p:nvSpPr>
          <p:cNvPr id="72" name="Shape 72"/>
          <p:cNvSpPr/>
          <p:nvPr/>
        </p:nvSpPr>
        <p:spPr>
          <a:xfrm>
            <a:off y="763587" x="1371600"/>
            <a:ext cy="3771900" cx="5029199"/>
          </a:xfrm>
          <a:prstGeom prst="rect">
            <a:avLst/>
          </a:prstGeom>
          <a:solidFill>
            <a:srgbClr val="FFFFFF"/>
          </a:solidFill>
          <a:ln w="9525" cap="rnd">
            <a:solidFill>
              <a:srgbClr val="000000"/>
            </a:solidFill>
            <a:prstDash val="solid"/>
            <a:miter/>
            <a:headEnd w="med" len="med" type="none"/>
            <a:tailEnd w="med" len="med" type="none"/>
          </a:ln>
        </p:spPr>
        <p:txBody>
          <a:bodyPr bIns="45700" rIns="91425" lIns="91425" tIns="45700" anchor="ctr" anchorCtr="0">
            <a:noAutofit/>
          </a:bodyPr>
          <a:lstStyle/>
          <a:p/>
        </p:txBody>
      </p:sp>
      <p:sp>
        <p:nvSpPr>
          <p:cNvPr id="73" name="Shape 73"/>
          <p:cNvSpPr txBox="1"/>
          <p:nvPr/>
        </p:nvSpPr>
        <p:spPr>
          <a:xfrm>
            <a:off y="4776787" x="777875"/>
            <a:ext cy="4525961" cx="6218236"/>
          </a:xfrm>
          <a:prstGeom prst="rect">
            <a:avLst/>
          </a:prstGeom>
          <a:noFill/>
          <a:ln>
            <a:noFill/>
          </a:ln>
        </p:spPr>
        <p:txBody>
          <a:bodyPr bIns="0" rIns="0" lIns="0" tIns="0" anchor="ctr" anchorCtr="0">
            <a:noAutofit/>
          </a:bodyPr>
          <a:lstStyle/>
          <a:p/>
        </p:txBody>
      </p:sp>
      <p:sp>
        <p:nvSpPr>
          <p:cNvPr id="74" name="Shape 74"/>
          <p:cNvSpPr txBox="1"/>
          <p:nvPr>
            <p:ph idx="1" type="body"/>
          </p:nvPr>
        </p:nvSpPr>
        <p:spPr>
          <a:xfrm>
            <a:off y="4776787" x="777875"/>
            <a:ext cy="4524374" cx="6216650"/>
          </a:xfrm>
          <a:prstGeom prst="rect">
            <a:avLst/>
          </a:prstGeom>
        </p:spPr>
        <p:txBody>
          <a:bodyPr bIns="91425" rIns="91425" lIns="91425" tIns="91425" anchor="ctr" anchorCtr="0">
            <a:noAutofit/>
          </a:bodyPr>
          <a:lstStyle/>
          <a:p/>
        </p:txBody>
      </p:sp>
      <p:sp>
        <p:nvSpPr>
          <p:cNvPr id="75" name="Shape 75"/>
          <p:cNvSpPr/>
          <p:nvPr>
            <p:ph idx="2" type="sldImg"/>
          </p:nvPr>
        </p:nvSpPr>
        <p:spPr>
          <a:xfrm>
            <a:off y="763587" x="1371600"/>
            <a:ext cy="3770311" cx="5027611"/>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9" name="Shape 79"/>
        <p:cNvGrpSpPr/>
        <p:nvPr/>
      </p:nvGrpSpPr>
      <p:grpSpPr>
        <a:xfrm>
          <a:off y="0" x="0"/>
          <a:ext cy="0" cx="0"/>
          <a:chOff y="0" x="0"/>
          <a:chExt cy="0" cx="0"/>
        </a:xfrm>
      </p:grpSpPr>
      <p:sp>
        <p:nvSpPr>
          <p:cNvPr id="80" name="Shape 80"/>
          <p:cNvSpPr txBox="1"/>
          <p:nvPr>
            <p:ph idx="1" type="body"/>
          </p:nvPr>
        </p:nvSpPr>
        <p:spPr>
          <a:xfrm>
            <a:off y="4776787" x="777875"/>
            <a:ext cy="4524374" cx="6216650"/>
          </a:xfrm>
          <a:prstGeom prst="rect">
            <a:avLst/>
          </a:prstGeom>
        </p:spPr>
        <p:txBody>
          <a:bodyPr bIns="91425" rIns="91425" lIns="91425" tIns="91425" anchor="ctr" anchorCtr="0">
            <a:noAutofit/>
          </a:bodyPr>
          <a:lstStyle/>
          <a:p/>
        </p:txBody>
      </p:sp>
      <p:sp>
        <p:nvSpPr>
          <p:cNvPr id="81" name="Shape 81"/>
          <p:cNvSpPr/>
          <p:nvPr>
            <p:ph idx="2" type="sldImg"/>
          </p:nvPr>
        </p:nvSpPr>
        <p:spPr>
          <a:xfrm>
            <a:off y="763587" x="1371600"/>
            <a:ext cy="3770311" cx="5027611"/>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5" name="Shape 85"/>
        <p:cNvGrpSpPr/>
        <p:nvPr/>
      </p:nvGrpSpPr>
      <p:grpSpPr>
        <a:xfrm>
          <a:off y="0" x="0"/>
          <a:ext cy="0" cx="0"/>
          <a:chOff y="0" x="0"/>
          <a:chExt cy="0" cx="0"/>
        </a:xfrm>
      </p:grpSpPr>
      <p:sp>
        <p:nvSpPr>
          <p:cNvPr id="86" name="Shape 86"/>
          <p:cNvSpPr txBox="1"/>
          <p:nvPr/>
        </p:nvSpPr>
        <p:spPr>
          <a:xfrm>
            <a:off y="9555161" x="4398962"/>
            <a:ext cy="501650" cx="3371850"/>
          </a:xfrm>
          <a:prstGeom prst="rect">
            <a:avLst/>
          </a:prstGeom>
          <a:noFill/>
          <a:ln>
            <a:noFill/>
          </a:ln>
        </p:spPr>
        <p:txBody>
          <a:bodyPr bIns="0" rIns="0" lIns="0" tIns="0" anchor="b" anchorCtr="0">
            <a:noAutofit/>
          </a:bodyPr>
          <a:lstStyle/>
          <a:p>
            <a:pPr algn="r" rtl="0" lvl="0" marR="0" indent="0" marL="0">
              <a:lnSpc>
                <a:spcPct val="95000"/>
              </a:lnSpc>
              <a:buClr>
                <a:srgbClr val="000000"/>
              </a:buClr>
              <a:buSzPct val="25000"/>
              <a:buFont typeface="Times New Roman"/>
              <a:buNone/>
            </a:pPr>
            <a:r>
              <a:rPr strike="noStrike" u="none" b="0" cap="none" baseline="0" sz="1400" lang="en-US" i="0">
                <a:solidFill>
                  <a:srgbClr val="000000"/>
                </a:solidFill>
                <a:latin typeface="Times New Roman"/>
                <a:ea typeface="Times New Roman"/>
                <a:cs typeface="Times New Roman"/>
                <a:sym typeface="Times New Roman"/>
              </a:rPr>
              <a:t>*</a:t>
            </a:r>
          </a:p>
        </p:txBody>
      </p:sp>
      <p:sp>
        <p:nvSpPr>
          <p:cNvPr id="87" name="Shape 87"/>
          <p:cNvSpPr/>
          <p:nvPr/>
        </p:nvSpPr>
        <p:spPr>
          <a:xfrm>
            <a:off y="763587" x="1371600"/>
            <a:ext cy="3771900" cx="5029199"/>
          </a:xfrm>
          <a:prstGeom prst="rect">
            <a:avLst/>
          </a:prstGeom>
          <a:solidFill>
            <a:srgbClr val="FFFFFF"/>
          </a:solidFill>
          <a:ln w="9525" cap="rnd">
            <a:solidFill>
              <a:srgbClr val="000000"/>
            </a:solidFill>
            <a:prstDash val="solid"/>
            <a:miter/>
            <a:headEnd w="med" len="med" type="none"/>
            <a:tailEnd w="med" len="med" type="none"/>
          </a:ln>
        </p:spPr>
        <p:txBody>
          <a:bodyPr bIns="45700" rIns="91425" lIns="91425" tIns="45700" anchor="ctr" anchorCtr="0">
            <a:noAutofit/>
          </a:bodyPr>
          <a:lstStyle/>
          <a:p/>
        </p:txBody>
      </p:sp>
      <p:sp>
        <p:nvSpPr>
          <p:cNvPr id="88" name="Shape 88"/>
          <p:cNvSpPr txBox="1"/>
          <p:nvPr/>
        </p:nvSpPr>
        <p:spPr>
          <a:xfrm>
            <a:off y="4776787" x="777875"/>
            <a:ext cy="4525961" cx="6218236"/>
          </a:xfrm>
          <a:prstGeom prst="rect">
            <a:avLst/>
          </a:prstGeom>
          <a:noFill/>
          <a:ln>
            <a:noFill/>
          </a:ln>
        </p:spPr>
        <p:txBody>
          <a:bodyPr bIns="0" rIns="0" lIns="0" tIns="0" anchor="ctr" anchorCtr="0">
            <a:noAutofit/>
          </a:bodyPr>
          <a:lstStyle/>
          <a:p/>
        </p:txBody>
      </p:sp>
      <p:sp>
        <p:nvSpPr>
          <p:cNvPr id="89" name="Shape 89"/>
          <p:cNvSpPr txBox="1"/>
          <p:nvPr>
            <p:ph idx="1" type="body"/>
          </p:nvPr>
        </p:nvSpPr>
        <p:spPr>
          <a:xfrm>
            <a:off y="4776787" x="777875"/>
            <a:ext cy="4524374" cx="6216650"/>
          </a:xfrm>
          <a:prstGeom prst="rect">
            <a:avLst/>
          </a:prstGeom>
        </p:spPr>
        <p:txBody>
          <a:bodyPr bIns="91425" rIns="91425" lIns="91425" tIns="91425" anchor="ctr" anchorCtr="0">
            <a:noAutofit/>
          </a:bodyPr>
          <a:lstStyle/>
          <a:p/>
        </p:txBody>
      </p:sp>
      <p:sp>
        <p:nvSpPr>
          <p:cNvPr id="90" name="Shape 90"/>
          <p:cNvSpPr/>
          <p:nvPr>
            <p:ph idx="2" type="sldImg"/>
          </p:nvPr>
        </p:nvSpPr>
        <p:spPr>
          <a:xfrm>
            <a:off y="763587" x="1371600"/>
            <a:ext cy="3770311" cx="5027611"/>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4" name="Shape 94"/>
        <p:cNvGrpSpPr/>
        <p:nvPr/>
      </p:nvGrpSpPr>
      <p:grpSpPr>
        <a:xfrm>
          <a:off y="0" x="0"/>
          <a:ext cy="0" cx="0"/>
          <a:chOff y="0" x="0"/>
          <a:chExt cy="0" cx="0"/>
        </a:xfrm>
      </p:grpSpPr>
      <p:sp>
        <p:nvSpPr>
          <p:cNvPr id="95" name="Shape 95"/>
          <p:cNvSpPr txBox="1"/>
          <p:nvPr/>
        </p:nvSpPr>
        <p:spPr>
          <a:xfrm>
            <a:off y="9555161" x="4398962"/>
            <a:ext cy="501650" cx="3371850"/>
          </a:xfrm>
          <a:prstGeom prst="rect">
            <a:avLst/>
          </a:prstGeom>
          <a:noFill/>
          <a:ln>
            <a:noFill/>
          </a:ln>
        </p:spPr>
        <p:txBody>
          <a:bodyPr bIns="0" rIns="0" lIns="0" tIns="0" anchor="b" anchorCtr="0">
            <a:noAutofit/>
          </a:bodyPr>
          <a:lstStyle/>
          <a:p>
            <a:pPr algn="r" rtl="0" lvl="0" marR="0" indent="0" marL="0">
              <a:lnSpc>
                <a:spcPct val="95000"/>
              </a:lnSpc>
              <a:buClr>
                <a:srgbClr val="000000"/>
              </a:buClr>
              <a:buSzPct val="25000"/>
              <a:buFont typeface="Times New Roman"/>
              <a:buNone/>
            </a:pPr>
            <a:r>
              <a:rPr strike="noStrike" u="none" b="0" cap="none" baseline="0" sz="1400" lang="en-US" i="0">
                <a:solidFill>
                  <a:srgbClr val="000000"/>
                </a:solidFill>
                <a:latin typeface="Times New Roman"/>
                <a:ea typeface="Times New Roman"/>
                <a:cs typeface="Times New Roman"/>
                <a:sym typeface="Times New Roman"/>
              </a:rPr>
              <a:t>*</a:t>
            </a:r>
          </a:p>
        </p:txBody>
      </p:sp>
      <p:sp>
        <p:nvSpPr>
          <p:cNvPr id="96" name="Shape 96"/>
          <p:cNvSpPr/>
          <p:nvPr/>
        </p:nvSpPr>
        <p:spPr>
          <a:xfrm>
            <a:off y="763587" x="1371600"/>
            <a:ext cy="3771900" cx="5029199"/>
          </a:xfrm>
          <a:prstGeom prst="rect">
            <a:avLst/>
          </a:prstGeom>
          <a:solidFill>
            <a:srgbClr val="FFFFFF"/>
          </a:solidFill>
          <a:ln w="9525" cap="rnd">
            <a:solidFill>
              <a:srgbClr val="000000"/>
            </a:solidFill>
            <a:prstDash val="solid"/>
            <a:miter/>
            <a:headEnd w="med" len="med" type="none"/>
            <a:tailEnd w="med" len="med" type="none"/>
          </a:ln>
        </p:spPr>
        <p:txBody>
          <a:bodyPr bIns="45700" rIns="91425" lIns="91425" tIns="45700" anchor="ctr" anchorCtr="0">
            <a:noAutofit/>
          </a:bodyPr>
          <a:lstStyle/>
          <a:p/>
        </p:txBody>
      </p:sp>
      <p:sp>
        <p:nvSpPr>
          <p:cNvPr id="97" name="Shape 97"/>
          <p:cNvSpPr txBox="1"/>
          <p:nvPr/>
        </p:nvSpPr>
        <p:spPr>
          <a:xfrm>
            <a:off y="4776787" x="777875"/>
            <a:ext cy="4525961" cx="6218236"/>
          </a:xfrm>
          <a:prstGeom prst="rect">
            <a:avLst/>
          </a:prstGeom>
          <a:noFill/>
          <a:ln>
            <a:noFill/>
          </a:ln>
        </p:spPr>
        <p:txBody>
          <a:bodyPr bIns="0" rIns="0" lIns="0" tIns="0" anchor="ctr" anchorCtr="0">
            <a:noAutofit/>
          </a:bodyPr>
          <a:lstStyle/>
          <a:p/>
        </p:txBody>
      </p:sp>
      <p:sp>
        <p:nvSpPr>
          <p:cNvPr id="98" name="Shape 98"/>
          <p:cNvSpPr txBox="1"/>
          <p:nvPr>
            <p:ph idx="1" type="body"/>
          </p:nvPr>
        </p:nvSpPr>
        <p:spPr>
          <a:xfrm>
            <a:off y="4776787" x="777875"/>
            <a:ext cy="4524374" cx="6216650"/>
          </a:xfrm>
          <a:prstGeom prst="rect">
            <a:avLst/>
          </a:prstGeom>
        </p:spPr>
        <p:txBody>
          <a:bodyPr bIns="91425" rIns="91425" lIns="91425" tIns="91425" anchor="ctr" anchorCtr="0">
            <a:noAutofit/>
          </a:bodyPr>
          <a:lstStyle/>
          <a:p/>
        </p:txBody>
      </p:sp>
      <p:sp>
        <p:nvSpPr>
          <p:cNvPr id="99" name="Shape 99"/>
          <p:cNvSpPr/>
          <p:nvPr>
            <p:ph idx="2" type="sldImg"/>
          </p:nvPr>
        </p:nvSpPr>
        <p:spPr>
          <a:xfrm>
            <a:off y="763587" x="1371600"/>
            <a:ext cy="3770311" cx="5027611"/>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3" name="Shape 103"/>
        <p:cNvGrpSpPr/>
        <p:nvPr/>
      </p:nvGrpSpPr>
      <p:grpSpPr>
        <a:xfrm>
          <a:off y="0" x="0"/>
          <a:ext cy="0" cx="0"/>
          <a:chOff y="0" x="0"/>
          <a:chExt cy="0" cx="0"/>
        </a:xfrm>
      </p:grpSpPr>
      <p:sp>
        <p:nvSpPr>
          <p:cNvPr id="104" name="Shape 104"/>
          <p:cNvSpPr txBox="1"/>
          <p:nvPr/>
        </p:nvSpPr>
        <p:spPr>
          <a:xfrm>
            <a:off y="9555161" x="4398962"/>
            <a:ext cy="501650" cx="3371850"/>
          </a:xfrm>
          <a:prstGeom prst="rect">
            <a:avLst/>
          </a:prstGeom>
          <a:noFill/>
          <a:ln>
            <a:noFill/>
          </a:ln>
        </p:spPr>
        <p:txBody>
          <a:bodyPr bIns="0" rIns="0" lIns="0" tIns="0" anchor="b" anchorCtr="0">
            <a:noAutofit/>
          </a:bodyPr>
          <a:lstStyle/>
          <a:p>
            <a:pPr algn="r" rtl="0" lvl="0" marR="0" indent="0" marL="0">
              <a:lnSpc>
                <a:spcPct val="95000"/>
              </a:lnSpc>
              <a:buClr>
                <a:srgbClr val="000000"/>
              </a:buClr>
              <a:buSzPct val="25000"/>
              <a:buFont typeface="Times New Roman"/>
              <a:buNone/>
            </a:pPr>
            <a:r>
              <a:rPr strike="noStrike" u="none" b="0" cap="none" baseline="0" sz="1400" lang="en-US" i="0">
                <a:solidFill>
                  <a:srgbClr val="000000"/>
                </a:solidFill>
                <a:latin typeface="Times New Roman"/>
                <a:ea typeface="Times New Roman"/>
                <a:cs typeface="Times New Roman"/>
                <a:sym typeface="Times New Roman"/>
              </a:rPr>
              <a:t>*</a:t>
            </a:r>
          </a:p>
        </p:txBody>
      </p:sp>
      <p:sp>
        <p:nvSpPr>
          <p:cNvPr id="105" name="Shape 105"/>
          <p:cNvSpPr/>
          <p:nvPr/>
        </p:nvSpPr>
        <p:spPr>
          <a:xfrm>
            <a:off y="763587" x="1371600"/>
            <a:ext cy="3771900" cx="5029199"/>
          </a:xfrm>
          <a:prstGeom prst="rect">
            <a:avLst/>
          </a:prstGeom>
          <a:solidFill>
            <a:srgbClr val="FFFFFF"/>
          </a:solidFill>
          <a:ln w="9525" cap="rnd">
            <a:solidFill>
              <a:srgbClr val="000000"/>
            </a:solidFill>
            <a:prstDash val="solid"/>
            <a:miter/>
            <a:headEnd w="med" len="med" type="none"/>
            <a:tailEnd w="med" len="med" type="none"/>
          </a:ln>
        </p:spPr>
        <p:txBody>
          <a:bodyPr bIns="45700" rIns="91425" lIns="91425" tIns="45700" anchor="ctr" anchorCtr="0">
            <a:noAutofit/>
          </a:bodyPr>
          <a:lstStyle/>
          <a:p/>
        </p:txBody>
      </p:sp>
      <p:sp>
        <p:nvSpPr>
          <p:cNvPr id="106" name="Shape 106"/>
          <p:cNvSpPr txBox="1"/>
          <p:nvPr/>
        </p:nvSpPr>
        <p:spPr>
          <a:xfrm>
            <a:off y="4776787" x="777875"/>
            <a:ext cy="4525961" cx="6218236"/>
          </a:xfrm>
          <a:prstGeom prst="rect">
            <a:avLst/>
          </a:prstGeom>
          <a:noFill/>
          <a:ln>
            <a:noFill/>
          </a:ln>
        </p:spPr>
        <p:txBody>
          <a:bodyPr bIns="0" rIns="0" lIns="0" tIns="0" anchor="ctr" anchorCtr="0">
            <a:noAutofit/>
          </a:bodyPr>
          <a:lstStyle/>
          <a:p/>
        </p:txBody>
      </p:sp>
      <p:sp>
        <p:nvSpPr>
          <p:cNvPr id="107" name="Shape 107"/>
          <p:cNvSpPr txBox="1"/>
          <p:nvPr>
            <p:ph idx="1" type="body"/>
          </p:nvPr>
        </p:nvSpPr>
        <p:spPr>
          <a:xfrm>
            <a:off y="4776787" x="777875"/>
            <a:ext cy="4524374" cx="6216650"/>
          </a:xfrm>
          <a:prstGeom prst="rect">
            <a:avLst/>
          </a:prstGeom>
        </p:spPr>
        <p:txBody>
          <a:bodyPr bIns="91425" rIns="91425" lIns="91425" tIns="91425" anchor="ctr" anchorCtr="0">
            <a:noAutofit/>
          </a:bodyPr>
          <a:lstStyle/>
          <a:p/>
        </p:txBody>
      </p:sp>
      <p:sp>
        <p:nvSpPr>
          <p:cNvPr id="108" name="Shape 108"/>
          <p:cNvSpPr/>
          <p:nvPr>
            <p:ph idx="2" type="sldImg"/>
          </p:nvPr>
        </p:nvSpPr>
        <p:spPr>
          <a:xfrm>
            <a:off y="763587" x="1371600"/>
            <a:ext cy="3770311" cx="5027611"/>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id="11" name="Shape 11"/>
        <p:cNvGrpSpPr/>
        <p:nvPr/>
      </p:nvGrpSpPr>
      <p:grpSpPr>
        <a:xfrm>
          <a:off y="0" x="0"/>
          <a:ext cy="0" cx="0"/>
          <a:chOff y="0" x="0"/>
          <a:chExt cy="0" cx="0"/>
        </a:xfrm>
      </p:grpSpPr>
      <p:sp>
        <p:nvSpPr>
          <p:cNvPr id="12" name="Shape 12"/>
          <p:cNvSpPr/>
          <p:nvPr/>
        </p:nvSpPr>
        <p:spPr>
          <a:xfrm>
            <a:off y="0" x="0"/>
            <a:ext cy="7608000" cx="10080599"/>
          </a:xfrm>
          <a:prstGeom prst="rect">
            <a:avLst/>
          </a:prstGeom>
          <a:gradFill>
            <a:gsLst>
              <a:gs pos="0">
                <a:srgbClr val="003171"/>
              </a:gs>
              <a:gs pos="100000">
                <a:srgbClr val="549FFF"/>
              </a:gs>
            </a:gsLst>
            <a:lin ang="7920000" scaled="0"/>
          </a:gradFill>
          <a:ln>
            <a:noFill/>
          </a:ln>
        </p:spPr>
        <p:txBody>
          <a:bodyPr bIns="50375" rIns="100775" lIns="100775" tIns="50375" anchor="ctr" anchorCtr="0">
            <a:noAutofit/>
          </a:bodyPr>
          <a:lstStyle/>
          <a:p/>
        </p:txBody>
      </p:sp>
      <p:sp>
        <p:nvSpPr>
          <p:cNvPr id="13" name="Shape 13"/>
          <p:cNvSpPr/>
          <p:nvPr/>
        </p:nvSpPr>
        <p:spPr>
          <a:xfrm flipH="1">
            <a:off y="17695" x="22330"/>
            <a:ext cy="7584581" cx="12018417"/>
          </a:xfrm>
          <a:custGeom>
            <a:pathLst>
              <a:path w="24279631" extrusionOk="0" h="6863875">
                <a:moveTo>
                  <a:pt y="0" x="9291599"/>
                </a:moveTo>
                <a:lnTo>
                  <a:pt y="5875" x="24279631"/>
                </a:lnTo>
                <a:lnTo>
                  <a:pt y="6863875" x="24250422"/>
                </a:lnTo>
                <a:lnTo>
                  <a:pt y="6858000" x="8740466"/>
                </a:lnTo>
                <a:cubicBezTo>
                  <a:pt y="3062308" x="0"/>
                  <a:pt y="312298" x="7449035"/>
                  <a:pt y="0" x="9291599"/>
                </a:cubicBezTo>
                <a:close/>
              </a:path>
            </a:pathLst>
          </a:custGeom>
          <a:gradFill>
            <a:gsLst>
              <a:gs pos="0">
                <a:srgbClr val="549FFF">
                  <a:alpha val="40784"/>
                </a:srgbClr>
              </a:gs>
              <a:gs pos="41000">
                <a:srgbClr val="003171">
                  <a:alpha val="94901"/>
                </a:srgbClr>
              </a:gs>
              <a:gs pos="100000">
                <a:srgbClr val="003171">
                  <a:alpha val="94901"/>
                </a:srgbClr>
              </a:gs>
            </a:gsLst>
            <a:path path="circle">
              <a:fillToRect t="100%" r="100%"/>
            </a:path>
            <a:tileRect b="-100%" l="-100%"/>
          </a:gradFill>
          <a:ln>
            <a:noFill/>
          </a:ln>
        </p:spPr>
        <p:txBody>
          <a:bodyPr bIns="50375" rIns="100775" lIns="100775" tIns="50375" anchor="ctr" anchorCtr="0">
            <a:noAutofit/>
          </a:bodyPr>
          <a:lstStyle/>
          <a:p/>
        </p:txBody>
      </p:sp>
      <p:sp>
        <p:nvSpPr>
          <p:cNvPr id="14" name="Shape 14"/>
          <p:cNvSpPr/>
          <p:nvPr/>
        </p:nvSpPr>
        <p:spPr>
          <a:xfrm flipH="1">
            <a:off y="971" x="-804"/>
            <a:ext cy="7584581" cx="11593523"/>
          </a:xfrm>
          <a:custGeom>
            <a:pathLst>
              <a:path w="24279631" extrusionOk="0" h="6863875">
                <a:moveTo>
                  <a:pt y="0" x="9291599"/>
                </a:moveTo>
                <a:lnTo>
                  <a:pt y="5875" x="24279631"/>
                </a:lnTo>
                <a:lnTo>
                  <a:pt y="6863875" x="24250422"/>
                </a:lnTo>
                <a:lnTo>
                  <a:pt y="6858000" x="8740466"/>
                </a:lnTo>
                <a:cubicBezTo>
                  <a:pt y="3062308" x="0"/>
                  <a:pt y="312298" x="7449035"/>
                  <a:pt y="0" x="9291599"/>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50375" rIns="100775" lIns="100775" tIns="50375" anchor="b" anchorCtr="0">
            <a:noAutofit/>
          </a:bodyPr>
          <a:lstStyle/>
          <a:p/>
        </p:txBody>
      </p:sp>
      <p:sp>
        <p:nvSpPr>
          <p:cNvPr id="15" name="Shape 15"/>
          <p:cNvSpPr/>
          <p:nvPr/>
        </p:nvSpPr>
        <p:spPr>
          <a:xfrm>
            <a:off y="-972" x="-933391"/>
            <a:ext cy="7602220" cx="2389632"/>
          </a:xfrm>
          <a:custGeom>
            <a:pathLst>
              <a:path w="2167467" extrusionOk="0" h="6180667">
                <a:moveTo>
                  <a:pt y="0" x="939800"/>
                </a:moveTo>
                <a:lnTo>
                  <a:pt y="5881" x="1905000"/>
                </a:lnTo>
                <a:cubicBezTo>
                  <a:pt y="1035992" x="2167467"/>
                  <a:pt y="1848556" x="0"/>
                  <a:pt y="6180667" x="1896533"/>
                </a:cubicBezTo>
                <a:lnTo>
                  <a:pt y="6180667" x="939800"/>
                </a:lnTo>
                <a:lnTo>
                  <a:pt y="0" x="939800"/>
                </a:lnTo>
                <a:close/>
              </a:path>
            </a:pathLst>
          </a:custGeom>
          <a:gradFill>
            <a:gsLst>
              <a:gs pos="0">
                <a:srgbClr val="003171">
                  <a:alpha val="20784"/>
                </a:srgbClr>
              </a:gs>
              <a:gs pos="100000">
                <a:srgbClr val="65A8FF">
                  <a:alpha val="20784"/>
                </a:srgbClr>
              </a:gs>
            </a:gsLst>
            <a:lin ang="0" scaled="0"/>
          </a:gradFill>
          <a:ln>
            <a:noFill/>
          </a:ln>
        </p:spPr>
        <p:txBody>
          <a:bodyPr bIns="50375" rIns="100775" lIns="100775" tIns="50375" anchor="ctr" anchorCtr="0">
            <a:noAutofit/>
          </a:bodyPr>
          <a:lstStyle/>
          <a:p/>
        </p:txBody>
      </p:sp>
      <p:sp>
        <p:nvSpPr>
          <p:cNvPr id="16" name="Shape 16"/>
          <p:cNvSpPr/>
          <p:nvPr/>
        </p:nvSpPr>
        <p:spPr>
          <a:xfrm rot="10800000" flipH="1">
            <a:off y="5869" x="-578703"/>
            <a:ext cy="7602220" cx="1549738"/>
          </a:xfrm>
          <a:custGeom>
            <a:pathLst>
              <a:path w="2167467" extrusionOk="0" h="6180667">
                <a:moveTo>
                  <a:pt y="0" x="939800"/>
                </a:moveTo>
                <a:lnTo>
                  <a:pt y="5881" x="1905000"/>
                </a:lnTo>
                <a:cubicBezTo>
                  <a:pt y="1035992" x="2167467"/>
                  <a:pt y="1848556" x="0"/>
                  <a:pt y="6180667" x="1896533"/>
                </a:cubicBezTo>
                <a:lnTo>
                  <a:pt y="6180667" x="939800"/>
                </a:lnTo>
                <a:lnTo>
                  <a:pt y="0" x="939800"/>
                </a:lnTo>
                <a:close/>
              </a:path>
            </a:pathLst>
          </a:custGeom>
          <a:gradFill>
            <a:gsLst>
              <a:gs pos="0">
                <a:srgbClr val="003171">
                  <a:alpha val="20784"/>
                </a:srgbClr>
              </a:gs>
              <a:gs pos="100000">
                <a:srgbClr val="65A8FF">
                  <a:alpha val="20784"/>
                </a:srgbClr>
              </a:gs>
            </a:gsLst>
            <a:lin ang="0" scaled="0"/>
          </a:gradFill>
          <a:ln>
            <a:noFill/>
          </a:ln>
        </p:spPr>
        <p:txBody>
          <a:bodyPr bIns="50375" rIns="100775" lIns="100775" tIns="50375" anchor="ctr" anchorCtr="0">
            <a:noAutofit/>
          </a:bodyPr>
          <a:lstStyle/>
          <a:p/>
        </p:txBody>
      </p:sp>
      <p:sp>
        <p:nvSpPr>
          <p:cNvPr id="17" name="Shape 17"/>
          <p:cNvSpPr txBox="1"/>
          <p:nvPr>
            <p:ph type="ctrTitle"/>
          </p:nvPr>
        </p:nvSpPr>
        <p:spPr>
          <a:xfrm>
            <a:off y="1825521" x="1192874"/>
            <a:ext cy="1620299" cx="7773299"/>
          </a:xfrm>
          <a:prstGeom prst="rect">
            <a:avLst/>
          </a:prstGeom>
          <a:noFill/>
          <a:ln>
            <a:noFill/>
          </a:ln>
        </p:spPr>
        <p:txBody>
          <a:bodyPr bIns="100775" rIns="100775" lIns="100775" tIns="100775" anchor="b" anchorCtr="0"/>
          <a:lstStyle>
            <a:lvl1pPr algn="r" rtl="0" indent="330200" marL="0">
              <a:spcBef>
                <a:spcPts val="0"/>
              </a:spcBef>
              <a:buClr>
                <a:schemeClr val="lt1"/>
              </a:buClr>
              <a:buSzPct val="100000"/>
              <a:buFont typeface="Trebuchet MS"/>
              <a:buNone/>
              <a:defRPr strike="noStrike" u="none" b="1" cap="none" baseline="0" sz="5300" i="0">
                <a:solidFill>
                  <a:schemeClr val="lt1"/>
                </a:solidFill>
                <a:latin typeface="Trebuchet MS"/>
                <a:ea typeface="Trebuchet MS"/>
                <a:cs typeface="Trebuchet MS"/>
                <a:sym typeface="Trebuchet MS"/>
              </a:defRPr>
            </a:lvl1pPr>
            <a:lvl2pPr algn="r" rtl="0" indent="330200" marL="0">
              <a:spcBef>
                <a:spcPts val="0"/>
              </a:spcBef>
              <a:buClr>
                <a:schemeClr val="lt1"/>
              </a:buClr>
              <a:buSzPct val="100000"/>
              <a:buFont typeface="Trebuchet MS"/>
              <a:buNone/>
              <a:defRPr strike="noStrike" u="none" b="1" cap="none" baseline="0" sz="5300" i="0">
                <a:solidFill>
                  <a:schemeClr val="lt1"/>
                </a:solidFill>
                <a:latin typeface="Trebuchet MS"/>
                <a:ea typeface="Trebuchet MS"/>
                <a:cs typeface="Trebuchet MS"/>
                <a:sym typeface="Trebuchet MS"/>
              </a:defRPr>
            </a:lvl2pPr>
            <a:lvl3pPr algn="r" rtl="0" indent="330200" marL="0">
              <a:spcBef>
                <a:spcPts val="0"/>
              </a:spcBef>
              <a:buClr>
                <a:schemeClr val="lt1"/>
              </a:buClr>
              <a:buSzPct val="100000"/>
              <a:buFont typeface="Trebuchet MS"/>
              <a:buNone/>
              <a:defRPr strike="noStrike" u="none" b="1" cap="none" baseline="0" sz="5300" i="0">
                <a:solidFill>
                  <a:schemeClr val="lt1"/>
                </a:solidFill>
                <a:latin typeface="Trebuchet MS"/>
                <a:ea typeface="Trebuchet MS"/>
                <a:cs typeface="Trebuchet MS"/>
                <a:sym typeface="Trebuchet MS"/>
              </a:defRPr>
            </a:lvl3pPr>
            <a:lvl4pPr algn="r" rtl="0" indent="330200" marL="0">
              <a:spcBef>
                <a:spcPts val="0"/>
              </a:spcBef>
              <a:buClr>
                <a:schemeClr val="lt1"/>
              </a:buClr>
              <a:buSzPct val="100000"/>
              <a:buFont typeface="Trebuchet MS"/>
              <a:buNone/>
              <a:defRPr strike="noStrike" u="none" b="1" cap="none" baseline="0" sz="5300" i="0">
                <a:solidFill>
                  <a:schemeClr val="lt1"/>
                </a:solidFill>
                <a:latin typeface="Trebuchet MS"/>
                <a:ea typeface="Trebuchet MS"/>
                <a:cs typeface="Trebuchet MS"/>
                <a:sym typeface="Trebuchet MS"/>
              </a:defRPr>
            </a:lvl4pPr>
            <a:lvl5pPr algn="r" rtl="0" indent="330200" marL="0">
              <a:spcBef>
                <a:spcPts val="0"/>
              </a:spcBef>
              <a:buClr>
                <a:schemeClr val="lt1"/>
              </a:buClr>
              <a:buSzPct val="100000"/>
              <a:buFont typeface="Trebuchet MS"/>
              <a:buNone/>
              <a:defRPr strike="noStrike" u="none" b="1" cap="none" baseline="0" sz="5300" i="0">
                <a:solidFill>
                  <a:schemeClr val="lt1"/>
                </a:solidFill>
                <a:latin typeface="Trebuchet MS"/>
                <a:ea typeface="Trebuchet MS"/>
                <a:cs typeface="Trebuchet MS"/>
                <a:sym typeface="Trebuchet MS"/>
              </a:defRPr>
            </a:lvl5pPr>
            <a:lvl6pPr algn="r" rtl="0" indent="330200" marL="0">
              <a:spcBef>
                <a:spcPts val="0"/>
              </a:spcBef>
              <a:buClr>
                <a:schemeClr val="lt1"/>
              </a:buClr>
              <a:buSzPct val="100000"/>
              <a:buFont typeface="Trebuchet MS"/>
              <a:buNone/>
              <a:defRPr strike="noStrike" u="none" b="1" cap="none" baseline="0" sz="5300" i="0">
                <a:solidFill>
                  <a:schemeClr val="lt1"/>
                </a:solidFill>
                <a:latin typeface="Trebuchet MS"/>
                <a:ea typeface="Trebuchet MS"/>
                <a:cs typeface="Trebuchet MS"/>
                <a:sym typeface="Trebuchet MS"/>
              </a:defRPr>
            </a:lvl6pPr>
            <a:lvl7pPr algn="r" rtl="0" indent="330200" marL="0">
              <a:spcBef>
                <a:spcPts val="0"/>
              </a:spcBef>
              <a:buClr>
                <a:schemeClr val="lt1"/>
              </a:buClr>
              <a:buSzPct val="100000"/>
              <a:buFont typeface="Trebuchet MS"/>
              <a:buNone/>
              <a:defRPr strike="noStrike" u="none" b="1" cap="none" baseline="0" sz="5300" i="0">
                <a:solidFill>
                  <a:schemeClr val="lt1"/>
                </a:solidFill>
                <a:latin typeface="Trebuchet MS"/>
                <a:ea typeface="Trebuchet MS"/>
                <a:cs typeface="Trebuchet MS"/>
                <a:sym typeface="Trebuchet MS"/>
              </a:defRPr>
            </a:lvl7pPr>
            <a:lvl8pPr algn="r" rtl="0" indent="330200" marL="0">
              <a:spcBef>
                <a:spcPts val="0"/>
              </a:spcBef>
              <a:buClr>
                <a:schemeClr val="lt1"/>
              </a:buClr>
              <a:buSzPct val="100000"/>
              <a:buFont typeface="Trebuchet MS"/>
              <a:buNone/>
              <a:defRPr strike="noStrike" u="none" b="1" cap="none" baseline="0" sz="5300" i="0">
                <a:solidFill>
                  <a:schemeClr val="lt1"/>
                </a:solidFill>
                <a:latin typeface="Trebuchet MS"/>
                <a:ea typeface="Trebuchet MS"/>
                <a:cs typeface="Trebuchet MS"/>
                <a:sym typeface="Trebuchet MS"/>
              </a:defRPr>
            </a:lvl8pPr>
            <a:lvl9pPr algn="r" rtl="0" indent="330200" marL="0">
              <a:spcBef>
                <a:spcPts val="0"/>
              </a:spcBef>
              <a:buClr>
                <a:schemeClr val="lt1"/>
              </a:buClr>
              <a:buSzPct val="100000"/>
              <a:buFont typeface="Trebuchet MS"/>
              <a:buNone/>
              <a:defRPr strike="noStrike" u="none" b="1" cap="none" baseline="0" sz="5300" i="0">
                <a:solidFill>
                  <a:schemeClr val="lt1"/>
                </a:solidFill>
                <a:latin typeface="Trebuchet MS"/>
                <a:ea typeface="Trebuchet MS"/>
                <a:cs typeface="Trebuchet MS"/>
                <a:sym typeface="Trebuchet MS"/>
              </a:defRPr>
            </a:lvl9pPr>
          </a:lstStyle>
          <a:p/>
        </p:txBody>
      </p:sp>
      <p:sp>
        <p:nvSpPr>
          <p:cNvPr id="18" name="Shape 18"/>
          <p:cNvSpPr txBox="1"/>
          <p:nvPr>
            <p:ph idx="1" type="subTitle"/>
          </p:nvPr>
        </p:nvSpPr>
        <p:spPr>
          <a:xfrm>
            <a:off y="3561446" x="1192874"/>
            <a:ext cy="1020299" cx="7756500"/>
          </a:xfrm>
          <a:prstGeom prst="rect">
            <a:avLst/>
          </a:prstGeom>
          <a:noFill/>
          <a:ln>
            <a:noFill/>
          </a:ln>
        </p:spPr>
        <p:txBody>
          <a:bodyPr bIns="100775" rIns="100775" lIns="100775" tIns="100775" anchor="t" anchorCtr="0"/>
          <a:lstStyle>
            <a:lvl1pPr algn="r" rtl="0" indent="165100" marL="0">
              <a:spcBef>
                <a:spcPts val="0"/>
              </a:spcBef>
              <a:buClr>
                <a:schemeClr val="lt1"/>
              </a:buClr>
              <a:buSzPct val="100000"/>
              <a:buFont typeface="Trebuchet MS"/>
              <a:buNone/>
              <a:defRPr strike="noStrike" u="none" b="0" cap="none" baseline="0" sz="2600" i="0">
                <a:solidFill>
                  <a:schemeClr val="lt1"/>
                </a:solidFill>
                <a:latin typeface="Trebuchet MS"/>
                <a:ea typeface="Trebuchet MS"/>
                <a:cs typeface="Trebuchet MS"/>
                <a:sym typeface="Trebuchet MS"/>
              </a:defRPr>
            </a:lvl1pPr>
            <a:lvl2pPr algn="r" rtl="0" indent="165100" marL="0">
              <a:spcBef>
                <a:spcPts val="0"/>
              </a:spcBef>
              <a:buClr>
                <a:schemeClr val="lt1"/>
              </a:buClr>
              <a:buSzPct val="100000"/>
              <a:buFont typeface="Trebuchet MS"/>
              <a:buNone/>
              <a:defRPr strike="noStrike" u="none" b="0" cap="none" baseline="0" sz="2600" i="0">
                <a:solidFill>
                  <a:schemeClr val="lt1"/>
                </a:solidFill>
                <a:latin typeface="Trebuchet MS"/>
                <a:ea typeface="Trebuchet MS"/>
                <a:cs typeface="Trebuchet MS"/>
                <a:sym typeface="Trebuchet MS"/>
              </a:defRPr>
            </a:lvl2pPr>
            <a:lvl3pPr algn="r" rtl="0" indent="165100" marL="0">
              <a:spcBef>
                <a:spcPts val="0"/>
              </a:spcBef>
              <a:buClr>
                <a:schemeClr val="lt1"/>
              </a:buClr>
              <a:buSzPct val="100000"/>
              <a:buFont typeface="Trebuchet MS"/>
              <a:buNone/>
              <a:defRPr strike="noStrike" u="none" b="0" cap="none" baseline="0" sz="2600" i="0">
                <a:solidFill>
                  <a:schemeClr val="lt1"/>
                </a:solidFill>
                <a:latin typeface="Trebuchet MS"/>
                <a:ea typeface="Trebuchet MS"/>
                <a:cs typeface="Trebuchet MS"/>
                <a:sym typeface="Trebuchet MS"/>
              </a:defRPr>
            </a:lvl3pPr>
            <a:lvl4pPr algn="r" rtl="0" indent="165100" marL="0">
              <a:spcBef>
                <a:spcPts val="0"/>
              </a:spcBef>
              <a:buClr>
                <a:schemeClr val="lt1"/>
              </a:buClr>
              <a:buSzPct val="100000"/>
              <a:buFont typeface="Trebuchet MS"/>
              <a:buNone/>
              <a:defRPr strike="noStrike" u="none" b="0" cap="none" baseline="0" sz="2600" i="0">
                <a:solidFill>
                  <a:schemeClr val="lt1"/>
                </a:solidFill>
                <a:latin typeface="Trebuchet MS"/>
                <a:ea typeface="Trebuchet MS"/>
                <a:cs typeface="Trebuchet MS"/>
                <a:sym typeface="Trebuchet MS"/>
              </a:defRPr>
            </a:lvl4pPr>
            <a:lvl5pPr algn="r" rtl="0" indent="165100" marL="0">
              <a:spcBef>
                <a:spcPts val="0"/>
              </a:spcBef>
              <a:buClr>
                <a:schemeClr val="lt1"/>
              </a:buClr>
              <a:buSzPct val="100000"/>
              <a:buFont typeface="Trebuchet MS"/>
              <a:buNone/>
              <a:defRPr strike="noStrike" u="none" b="0" cap="none" baseline="0" sz="2600" i="0">
                <a:solidFill>
                  <a:schemeClr val="lt1"/>
                </a:solidFill>
                <a:latin typeface="Trebuchet MS"/>
                <a:ea typeface="Trebuchet MS"/>
                <a:cs typeface="Trebuchet MS"/>
                <a:sym typeface="Trebuchet MS"/>
              </a:defRPr>
            </a:lvl5pPr>
            <a:lvl6pPr algn="r" rtl="0" indent="165100" marL="0">
              <a:spcBef>
                <a:spcPts val="0"/>
              </a:spcBef>
              <a:buClr>
                <a:schemeClr val="lt1"/>
              </a:buClr>
              <a:buSzPct val="100000"/>
              <a:buFont typeface="Trebuchet MS"/>
              <a:buNone/>
              <a:defRPr strike="noStrike" u="none" b="0" cap="none" baseline="0" sz="2600" i="0">
                <a:solidFill>
                  <a:schemeClr val="lt1"/>
                </a:solidFill>
                <a:latin typeface="Trebuchet MS"/>
                <a:ea typeface="Trebuchet MS"/>
                <a:cs typeface="Trebuchet MS"/>
                <a:sym typeface="Trebuchet MS"/>
              </a:defRPr>
            </a:lvl6pPr>
            <a:lvl7pPr algn="r" rtl="0" indent="165100" marL="0">
              <a:spcBef>
                <a:spcPts val="0"/>
              </a:spcBef>
              <a:buClr>
                <a:schemeClr val="lt1"/>
              </a:buClr>
              <a:buSzPct val="100000"/>
              <a:buFont typeface="Trebuchet MS"/>
              <a:buNone/>
              <a:defRPr strike="noStrike" u="none" b="0" cap="none" baseline="0" sz="2600" i="0">
                <a:solidFill>
                  <a:schemeClr val="lt1"/>
                </a:solidFill>
                <a:latin typeface="Trebuchet MS"/>
                <a:ea typeface="Trebuchet MS"/>
                <a:cs typeface="Trebuchet MS"/>
                <a:sym typeface="Trebuchet MS"/>
              </a:defRPr>
            </a:lvl7pPr>
            <a:lvl8pPr algn="r" rtl="0" indent="165100" marL="0">
              <a:spcBef>
                <a:spcPts val="0"/>
              </a:spcBef>
              <a:buClr>
                <a:schemeClr val="lt1"/>
              </a:buClr>
              <a:buSzPct val="100000"/>
              <a:buFont typeface="Trebuchet MS"/>
              <a:buNone/>
              <a:defRPr strike="noStrike" u="none" b="0" cap="none" baseline="0" sz="2600" i="0">
                <a:solidFill>
                  <a:schemeClr val="lt1"/>
                </a:solidFill>
                <a:latin typeface="Trebuchet MS"/>
                <a:ea typeface="Trebuchet MS"/>
                <a:cs typeface="Trebuchet MS"/>
                <a:sym typeface="Trebuchet MS"/>
              </a:defRPr>
            </a:lvl8pPr>
            <a:lvl9pPr algn="r" rtl="0" indent="165100" marL="0">
              <a:spcBef>
                <a:spcPts val="0"/>
              </a:spcBef>
              <a:buClr>
                <a:schemeClr val="lt1"/>
              </a:buClr>
              <a:buSzPct val="100000"/>
              <a:buFont typeface="Trebuchet MS"/>
              <a:buNone/>
              <a:defRPr strike="noStrike" u="none" b="0" cap="none" baseline="0" sz="2600" i="0">
                <a:solidFill>
                  <a:schemeClr val="lt1"/>
                </a:solidFill>
                <a:latin typeface="Trebuchet MS"/>
                <a:ea typeface="Trebuchet MS"/>
                <a:cs typeface="Trebuchet MS"/>
                <a:sym typeface="Trebuchet MS"/>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ITLE_AND_BODY">
    <p:spTree>
      <p:nvGrpSpPr>
        <p:cNvPr id="19" name="Shape 19"/>
        <p:cNvGrpSpPr/>
        <p:nvPr/>
      </p:nvGrpSpPr>
      <p:grpSpPr>
        <a:xfrm>
          <a:off y="0" x="0"/>
          <a:ext cy="0" cx="0"/>
          <a:chOff y="0" x="0"/>
          <a:chExt cy="0" cx="0"/>
        </a:xfrm>
      </p:grpSpPr>
      <p:sp>
        <p:nvSpPr>
          <p:cNvPr id="20" name="Shape 20"/>
          <p:cNvSpPr/>
          <p:nvPr/>
        </p:nvSpPr>
        <p:spPr>
          <a:xfrm rot="10800000" flipH="1">
            <a:off y="-8214" x="-383846"/>
            <a:ext cy="7567889" cx="1902586"/>
          </a:xfrm>
          <a:custGeom>
            <a:pathLst>
              <a:path w="4476675" extrusionOk="0" h="6879900">
                <a:moveTo>
                  <a:pt y="16025" x="4476676"/>
                </a:moveTo>
                <a:lnTo>
                  <a:pt y="0" x="879695"/>
                </a:lnTo>
                <a:cubicBezTo>
                  <a:pt y="2293300" x="886211"/>
                  <a:pt y="4586600" x="892726"/>
                  <a:pt y="6879900" x="899242"/>
                </a:cubicBezTo>
                <a:lnTo>
                  <a:pt y="6861462" x="3909760"/>
                </a:lnTo>
                <a:cubicBezTo>
                  <a:pt y="3547544" x="0"/>
                  <a:pt y="1824359" x="1695771"/>
                  <a:pt y="16025" x="447667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50375" rIns="100775" lIns="100775" tIns="50375" anchor="ctr" anchorCtr="0">
            <a:noAutofit/>
          </a:bodyPr>
          <a:lstStyle/>
          <a:p/>
        </p:txBody>
      </p:sp>
      <p:sp>
        <p:nvSpPr>
          <p:cNvPr id="21" name="Shape 21"/>
          <p:cNvSpPr txBox="1"/>
          <p:nvPr>
            <p:ph idx="1" type="body"/>
          </p:nvPr>
        </p:nvSpPr>
        <p:spPr>
          <a:xfrm>
            <a:off y="1828729" x="504031"/>
            <a:ext cy="5335499" cx="9072599"/>
          </a:xfrm>
          <a:prstGeom prst="rect">
            <a:avLst/>
          </a:prstGeom>
          <a:noFill/>
          <a:ln>
            <a:noFill/>
          </a:ln>
        </p:spPr>
        <p:txBody>
          <a:bodyPr bIns="100775" rIns="100775" lIns="100775" tIns="100775" anchor="t" anchorCtr="0"/>
          <a:lstStyle>
            <a:lvl1pPr algn="l" rtl="0" indent="-374650" marL="381000">
              <a:spcBef>
                <a:spcPts val="0"/>
              </a:spcBef>
              <a:buClr>
                <a:schemeClr val="dk2"/>
              </a:buClr>
              <a:buSzPct val="166666"/>
              <a:buFont typeface="Arial"/>
              <a:buChar char="•"/>
              <a:defRPr sz="3500">
                <a:solidFill>
                  <a:schemeClr val="dk2"/>
                </a:solidFill>
                <a:latin typeface="Trebuchet MS"/>
                <a:ea typeface="Trebuchet MS"/>
                <a:cs typeface="Trebuchet MS"/>
                <a:sym typeface="Trebuchet MS"/>
              </a:defRPr>
            </a:lvl1pPr>
            <a:lvl2pPr algn="l" rtl="0" indent="-311150" marL="812800">
              <a:spcBef>
                <a:spcPts val="600"/>
              </a:spcBef>
              <a:buClr>
                <a:schemeClr val="dk2"/>
              </a:buClr>
              <a:buSzPct val="100000"/>
              <a:buFont typeface="Courier New"/>
              <a:buChar char="o"/>
              <a:defRPr sz="3100">
                <a:solidFill>
                  <a:schemeClr val="dk2"/>
                </a:solidFill>
                <a:latin typeface="Trebuchet MS"/>
                <a:ea typeface="Trebuchet MS"/>
                <a:cs typeface="Trebuchet MS"/>
                <a:sym typeface="Trebuchet MS"/>
              </a:defRPr>
            </a:lvl2pPr>
            <a:lvl3pPr algn="l" rtl="0" indent="-241300" marL="1257300">
              <a:spcBef>
                <a:spcPts val="500"/>
              </a:spcBef>
              <a:buClr>
                <a:schemeClr val="dk2"/>
              </a:buClr>
              <a:buSzPct val="100000"/>
              <a:buFont typeface="Wingdings"/>
              <a:buChar char="§"/>
              <a:defRPr sz="2600">
                <a:solidFill>
                  <a:schemeClr val="dk2"/>
                </a:solidFill>
                <a:latin typeface="Trebuchet MS"/>
                <a:ea typeface="Trebuchet MS"/>
                <a:cs typeface="Trebuchet MS"/>
                <a:sym typeface="Trebuchet MS"/>
              </a:defRPr>
            </a:lvl3pPr>
            <a:lvl4pPr algn="l" rtl="0" indent="-254000" marL="1765300">
              <a:spcBef>
                <a:spcPts val="400"/>
              </a:spcBef>
              <a:buClr>
                <a:schemeClr val="dk2"/>
              </a:buClr>
              <a:buSzPct val="166666"/>
              <a:buFont typeface="Arial"/>
              <a:buChar char="•"/>
              <a:defRPr sz="2200">
                <a:solidFill>
                  <a:schemeClr val="dk2"/>
                </a:solidFill>
                <a:latin typeface="Trebuchet MS"/>
                <a:ea typeface="Trebuchet MS"/>
                <a:cs typeface="Trebuchet MS"/>
                <a:sym typeface="Trebuchet MS"/>
              </a:defRPr>
            </a:lvl4pPr>
            <a:lvl5pPr algn="l" rtl="0" indent="-254000" marL="2273300">
              <a:spcBef>
                <a:spcPts val="400"/>
              </a:spcBef>
              <a:buClr>
                <a:schemeClr val="dk2"/>
              </a:buClr>
              <a:buSzPct val="100000"/>
              <a:buFont typeface="Courier New"/>
              <a:buChar char="o"/>
              <a:defRPr sz="2200">
                <a:solidFill>
                  <a:schemeClr val="dk2"/>
                </a:solidFill>
                <a:latin typeface="Trebuchet MS"/>
                <a:ea typeface="Trebuchet MS"/>
                <a:cs typeface="Trebuchet MS"/>
                <a:sym typeface="Trebuchet MS"/>
              </a:defRPr>
            </a:lvl5pPr>
            <a:lvl6pPr algn="l" rtl="0" indent="-254000" marL="2768600">
              <a:spcBef>
                <a:spcPts val="400"/>
              </a:spcBef>
              <a:buClr>
                <a:schemeClr val="dk2"/>
              </a:buClr>
              <a:buSzPct val="100000"/>
              <a:buFont typeface="Wingdings"/>
              <a:buChar char="§"/>
              <a:defRPr sz="2200">
                <a:solidFill>
                  <a:schemeClr val="dk2"/>
                </a:solidFill>
                <a:latin typeface="Trebuchet MS"/>
                <a:ea typeface="Trebuchet MS"/>
                <a:cs typeface="Trebuchet MS"/>
                <a:sym typeface="Trebuchet MS"/>
              </a:defRPr>
            </a:lvl6pPr>
            <a:lvl7pPr algn="l" rtl="0" indent="-254000" marL="3276600">
              <a:spcBef>
                <a:spcPts val="400"/>
              </a:spcBef>
              <a:buClr>
                <a:schemeClr val="dk2"/>
              </a:buClr>
              <a:buSzPct val="166666"/>
              <a:buFont typeface="Arial"/>
              <a:buChar char="•"/>
              <a:defRPr sz="2200">
                <a:solidFill>
                  <a:schemeClr val="dk2"/>
                </a:solidFill>
                <a:latin typeface="Trebuchet MS"/>
                <a:ea typeface="Trebuchet MS"/>
                <a:cs typeface="Trebuchet MS"/>
                <a:sym typeface="Trebuchet MS"/>
              </a:defRPr>
            </a:lvl7pPr>
            <a:lvl8pPr algn="l" rtl="0" indent="-254000" marL="3784600">
              <a:spcBef>
                <a:spcPts val="400"/>
              </a:spcBef>
              <a:buClr>
                <a:schemeClr val="dk2"/>
              </a:buClr>
              <a:buSzPct val="100000"/>
              <a:buFont typeface="Courier New"/>
              <a:buChar char="o"/>
              <a:defRPr baseline="0" sz="2200">
                <a:solidFill>
                  <a:schemeClr val="dk2"/>
                </a:solidFill>
                <a:latin typeface="Trebuchet MS"/>
                <a:ea typeface="Trebuchet MS"/>
                <a:cs typeface="Trebuchet MS"/>
                <a:sym typeface="Trebuchet MS"/>
              </a:defRPr>
            </a:lvl8pPr>
            <a:lvl9pPr algn="l" rtl="0" indent="-241300" marL="4279900">
              <a:spcBef>
                <a:spcPts val="400"/>
              </a:spcBef>
              <a:buClr>
                <a:schemeClr val="dk2"/>
              </a:buClr>
              <a:buSzPct val="100000"/>
              <a:buFont typeface="Wingdings"/>
              <a:buChar char="§"/>
              <a:defRPr baseline="0" sz="2200">
                <a:solidFill>
                  <a:schemeClr val="dk2"/>
                </a:solidFill>
                <a:latin typeface="Trebuchet MS"/>
                <a:ea typeface="Trebuchet MS"/>
                <a:cs typeface="Trebuchet MS"/>
                <a:sym typeface="Trebuchet MS"/>
              </a:defRPr>
            </a:lvl9pPr>
          </a:lstStyle>
          <a:p/>
        </p:txBody>
      </p:sp>
      <p:sp>
        <p:nvSpPr>
          <p:cNvPr id="22" name="Shape 22"/>
          <p:cNvSpPr/>
          <p:nvPr/>
        </p:nvSpPr>
        <p:spPr>
          <a:xfrm rot="10800000" flipH="1">
            <a:off y="-8214" x="-1233237"/>
            <a:ext cy="7567889" cx="3422796"/>
          </a:xfrm>
          <a:custGeom>
            <a:pathLst>
              <a:path w="8053639" extrusionOk="0" h="6879900">
                <a:moveTo>
                  <a:pt y="16025" x="4696126"/>
                </a:moveTo>
                <a:lnTo>
                  <a:pt y="0" x="2920537"/>
                </a:lnTo>
                <a:cubicBezTo>
                  <a:pt y="2293300" x="2927053"/>
                  <a:pt y="4586600" x="2933568"/>
                  <a:pt y="6879900" x="2940084"/>
                </a:cubicBezTo>
                <a:lnTo>
                  <a:pt y="6861462" x="4085318"/>
                </a:lnTo>
                <a:cubicBezTo>
                  <a:pt y="4651267" x="8053639"/>
                  <a:pt y="3113439" x="0"/>
                  <a:pt y="16025" x="469612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50375" rIns="100775" lIns="100775" tIns="50375" anchor="ctr" anchorCtr="0">
            <a:noAutofit/>
          </a:bodyPr>
          <a:lstStyle/>
          <a:p/>
        </p:txBody>
      </p:sp>
      <p:sp>
        <p:nvSpPr>
          <p:cNvPr id="23" name="Shape 23"/>
          <p:cNvSpPr/>
          <p:nvPr/>
        </p:nvSpPr>
        <p:spPr>
          <a:xfrm rot="10800000">
            <a:off y="-14271" x="8917315"/>
            <a:ext cy="7573946" cx="1213486"/>
          </a:xfrm>
          <a:custGeom>
            <a:pathLst>
              <a:path w="1100668" extrusionOk="0" h="6916846">
                <a:moveTo>
                  <a:pt y="11711" x="0"/>
                </a:moveTo>
                <a:lnTo>
                  <a:pt y="0" x="956734"/>
                </a:lnTo>
                <a:cubicBezTo>
                  <a:pt y="3419922" x="33869"/>
                  <a:pt y="4504457" x="220135"/>
                  <a:pt y="6916846" x="1100668"/>
                </a:cubicBezTo>
                <a:lnTo>
                  <a:pt y="6916846" x="0"/>
                </a:lnTo>
                <a:lnTo>
                  <a:pt y="11711" x="0"/>
                </a:lnTo>
                <a:close/>
              </a:path>
            </a:pathLst>
          </a:custGeom>
          <a:gradFill>
            <a:gsLst>
              <a:gs pos="0">
                <a:srgbClr val="003171"/>
              </a:gs>
              <a:gs pos="100000">
                <a:srgbClr val="65A8FF"/>
              </a:gs>
            </a:gsLst>
            <a:lin ang="5700000" scaled="0"/>
          </a:gradFill>
          <a:ln>
            <a:noFill/>
          </a:ln>
        </p:spPr>
        <p:txBody>
          <a:bodyPr bIns="50375" rIns="100775" lIns="100775" tIns="50375" anchor="ctr" anchorCtr="0">
            <a:noAutofit/>
          </a:bodyPr>
          <a:lstStyle/>
          <a:p/>
        </p:txBody>
      </p:sp>
      <p:sp>
        <p:nvSpPr>
          <p:cNvPr id="24" name="Shape 24"/>
          <p:cNvSpPr txBox="1"/>
          <p:nvPr>
            <p:ph type="title"/>
          </p:nvPr>
        </p:nvSpPr>
        <p:spPr>
          <a:xfrm>
            <a:off y="302737" x="504031"/>
            <a:ext cy="1461300" cx="9072599"/>
          </a:xfrm>
          <a:prstGeom prst="rect">
            <a:avLst/>
          </a:prstGeom>
          <a:noFill/>
          <a:ln>
            <a:noFill/>
          </a:ln>
        </p:spPr>
        <p:txBody>
          <a:bodyPr bIns="100775" rIns="100775" lIns="100775" tIns="100775" anchor="b" anchorCtr="0"/>
          <a:lstStyle>
            <a:lvl1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ITLE_AND_TWO_COLUMNS">
    <p:spTree>
      <p:nvGrpSpPr>
        <p:cNvPr id="25" name="Shape 25"/>
        <p:cNvGrpSpPr/>
        <p:nvPr/>
      </p:nvGrpSpPr>
      <p:grpSpPr>
        <a:xfrm>
          <a:off y="0" x="0"/>
          <a:ext cy="0" cx="0"/>
          <a:chOff y="0" x="0"/>
          <a:chExt cy="0" cx="0"/>
        </a:xfrm>
      </p:grpSpPr>
      <p:sp>
        <p:nvSpPr>
          <p:cNvPr id="26" name="Shape 26"/>
          <p:cNvSpPr/>
          <p:nvPr/>
        </p:nvSpPr>
        <p:spPr>
          <a:xfrm rot="10800000" flipH="1">
            <a:off y="-8214" x="-383846"/>
            <a:ext cy="7567889" cx="1902586"/>
          </a:xfrm>
          <a:custGeom>
            <a:pathLst>
              <a:path w="4476675" extrusionOk="0" h="6879900">
                <a:moveTo>
                  <a:pt y="16025" x="4476676"/>
                </a:moveTo>
                <a:lnTo>
                  <a:pt y="0" x="879695"/>
                </a:lnTo>
                <a:cubicBezTo>
                  <a:pt y="2293300" x="886211"/>
                  <a:pt y="4586600" x="892726"/>
                  <a:pt y="6879900" x="899242"/>
                </a:cubicBezTo>
                <a:lnTo>
                  <a:pt y="6861462" x="3909760"/>
                </a:lnTo>
                <a:cubicBezTo>
                  <a:pt y="3547544" x="0"/>
                  <a:pt y="1824359" x="1695771"/>
                  <a:pt y="16025" x="447667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50375" rIns="100775" lIns="100775" tIns="50375" anchor="ctr" anchorCtr="0">
            <a:noAutofit/>
          </a:bodyPr>
          <a:lstStyle/>
          <a:p/>
        </p:txBody>
      </p:sp>
      <p:sp>
        <p:nvSpPr>
          <p:cNvPr id="27" name="Shape 27"/>
          <p:cNvSpPr/>
          <p:nvPr/>
        </p:nvSpPr>
        <p:spPr>
          <a:xfrm rot="10800000" flipH="1">
            <a:off y="-8214" x="-1233237"/>
            <a:ext cy="7567889" cx="3422796"/>
          </a:xfrm>
          <a:custGeom>
            <a:pathLst>
              <a:path w="8053639" extrusionOk="0" h="6879900">
                <a:moveTo>
                  <a:pt y="16025" x="4696126"/>
                </a:moveTo>
                <a:lnTo>
                  <a:pt y="0" x="2920537"/>
                </a:lnTo>
                <a:cubicBezTo>
                  <a:pt y="2293300" x="2927053"/>
                  <a:pt y="4586600" x="2933568"/>
                  <a:pt y="6879900" x="2940084"/>
                </a:cubicBezTo>
                <a:lnTo>
                  <a:pt y="6861462" x="4085318"/>
                </a:lnTo>
                <a:cubicBezTo>
                  <a:pt y="4651267" x="8053639"/>
                  <a:pt y="3113439" x="0"/>
                  <a:pt y="16025" x="469612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50375" rIns="100775" lIns="100775" tIns="50375" anchor="ctr" anchorCtr="0">
            <a:noAutofit/>
          </a:bodyPr>
          <a:lstStyle/>
          <a:p/>
        </p:txBody>
      </p:sp>
      <p:sp>
        <p:nvSpPr>
          <p:cNvPr id="28" name="Shape 28"/>
          <p:cNvSpPr/>
          <p:nvPr/>
        </p:nvSpPr>
        <p:spPr>
          <a:xfrm rot="10800000">
            <a:off y="-14271" x="8917315"/>
            <a:ext cy="7573946" cx="1213486"/>
          </a:xfrm>
          <a:custGeom>
            <a:pathLst>
              <a:path w="1100668" extrusionOk="0" h="6916846">
                <a:moveTo>
                  <a:pt y="11711" x="0"/>
                </a:moveTo>
                <a:lnTo>
                  <a:pt y="0" x="956734"/>
                </a:lnTo>
                <a:cubicBezTo>
                  <a:pt y="3419922" x="33869"/>
                  <a:pt y="4504457" x="220135"/>
                  <a:pt y="6916846" x="1100668"/>
                </a:cubicBezTo>
                <a:lnTo>
                  <a:pt y="6916846" x="0"/>
                </a:lnTo>
                <a:lnTo>
                  <a:pt y="11711" x="0"/>
                </a:lnTo>
                <a:close/>
              </a:path>
            </a:pathLst>
          </a:custGeom>
          <a:gradFill>
            <a:gsLst>
              <a:gs pos="0">
                <a:srgbClr val="003171"/>
              </a:gs>
              <a:gs pos="100000">
                <a:srgbClr val="65A8FF"/>
              </a:gs>
            </a:gsLst>
            <a:lin ang="5700000" scaled="0"/>
          </a:gradFill>
          <a:ln>
            <a:noFill/>
          </a:ln>
        </p:spPr>
        <p:txBody>
          <a:bodyPr bIns="50375" rIns="100775" lIns="100775" tIns="50375" anchor="ctr" anchorCtr="0">
            <a:noAutofit/>
          </a:bodyPr>
          <a:lstStyle/>
          <a:p/>
        </p:txBody>
      </p:sp>
      <p:sp>
        <p:nvSpPr>
          <p:cNvPr id="29" name="Shape 29"/>
          <p:cNvSpPr txBox="1"/>
          <p:nvPr>
            <p:ph type="title"/>
          </p:nvPr>
        </p:nvSpPr>
        <p:spPr>
          <a:xfrm>
            <a:off y="302737" x="504031"/>
            <a:ext cy="1461300" cx="9072599"/>
          </a:xfrm>
          <a:prstGeom prst="rect">
            <a:avLst/>
          </a:prstGeom>
          <a:noFill/>
          <a:ln>
            <a:noFill/>
          </a:ln>
        </p:spPr>
        <p:txBody>
          <a:bodyPr bIns="100775" rIns="100775" lIns="100775" tIns="100775" anchor="b" anchorCtr="0"/>
          <a:lstStyle>
            <a:lvl1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9pPr>
          </a:lstStyle>
          <a:p/>
        </p:txBody>
      </p:sp>
      <p:sp>
        <p:nvSpPr>
          <p:cNvPr id="30" name="Shape 30"/>
          <p:cNvSpPr txBox="1"/>
          <p:nvPr>
            <p:ph idx="1" type="body"/>
          </p:nvPr>
        </p:nvSpPr>
        <p:spPr>
          <a:xfrm>
            <a:off y="1828729" x="504031"/>
            <a:ext cy="5335499" cx="4452299"/>
          </a:xfrm>
          <a:prstGeom prst="rect">
            <a:avLst/>
          </a:prstGeom>
          <a:noFill/>
          <a:ln>
            <a:noFill/>
          </a:ln>
        </p:spPr>
        <p:txBody>
          <a:bodyPr bIns="100775" rIns="100775" lIns="100775" tIns="100775" anchor="t" anchorCtr="0"/>
          <a:lstStyle>
            <a:lvl1pPr rtl="0">
              <a:buNone/>
              <a:defRPr sz="3100"/>
            </a:lvl1pPr>
            <a:lvl2pPr rtl="0">
              <a:buNone/>
              <a:defRPr sz="2600"/>
            </a:lvl2pPr>
            <a:lvl3pPr rtl="0">
              <a:buNone/>
              <a:defRPr sz="2200"/>
            </a:lvl3pPr>
            <a:lvl4pPr rtl="0">
              <a:buNone/>
              <a:defRPr sz="2000"/>
            </a:lvl4pPr>
            <a:lvl5pPr rtl="0">
              <a:buNone/>
              <a:defRPr sz="2000"/>
            </a:lvl5pPr>
            <a:lvl6pPr rtl="0">
              <a:buNone/>
              <a:defRPr sz="2000"/>
            </a:lvl6pPr>
            <a:lvl7pPr rtl="0">
              <a:buNone/>
              <a:defRPr sz="2000"/>
            </a:lvl7pPr>
            <a:lvl8pPr rtl="0">
              <a:buNone/>
              <a:defRPr sz="2000"/>
            </a:lvl8pPr>
            <a:lvl9pPr rtl="0">
              <a:buNone/>
              <a:defRPr sz="2000"/>
            </a:lvl9pPr>
          </a:lstStyle>
          <a:p/>
        </p:txBody>
      </p:sp>
      <p:sp>
        <p:nvSpPr>
          <p:cNvPr id="31" name="Shape 31"/>
          <p:cNvSpPr txBox="1"/>
          <p:nvPr>
            <p:ph idx="2" type="body"/>
          </p:nvPr>
        </p:nvSpPr>
        <p:spPr>
          <a:xfrm>
            <a:off y="1828729" x="5124317"/>
            <a:ext cy="5335499" cx="4452299"/>
          </a:xfrm>
          <a:prstGeom prst="rect">
            <a:avLst/>
          </a:prstGeom>
          <a:noFill/>
          <a:ln>
            <a:noFill/>
          </a:ln>
        </p:spPr>
        <p:txBody>
          <a:bodyPr bIns="100775" rIns="100775" lIns="100775" tIns="100775" anchor="t" anchorCtr="0"/>
          <a:lstStyle>
            <a:lvl1pPr rtl="0">
              <a:buNone/>
              <a:defRPr sz="3100"/>
            </a:lvl1pPr>
            <a:lvl2pPr rtl="0">
              <a:buNone/>
              <a:defRPr sz="2600"/>
            </a:lvl2pPr>
            <a:lvl3pPr rtl="0">
              <a:buNone/>
              <a:defRPr sz="2200"/>
            </a:lvl3pPr>
            <a:lvl4pPr rtl="0">
              <a:buNone/>
              <a:defRPr sz="2000"/>
            </a:lvl4pPr>
            <a:lvl5pPr rtl="0">
              <a:buNone/>
              <a:defRPr sz="2000"/>
            </a:lvl5pPr>
            <a:lvl6pPr rtl="0">
              <a:buNone/>
              <a:defRPr sz="2000"/>
            </a:lvl6pPr>
            <a:lvl7pPr rtl="0">
              <a:buNone/>
              <a:defRPr sz="2000"/>
            </a:lvl7pPr>
            <a:lvl8pPr rtl="0">
              <a:buNone/>
              <a:defRPr sz="2000"/>
            </a:lvl8pPr>
            <a:lvl9pPr rtl="0">
              <a:buNone/>
              <a:defRPr sz="20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_ONLY">
    <p:spTree>
      <p:nvGrpSpPr>
        <p:cNvPr id="32" name="Shape 32"/>
        <p:cNvGrpSpPr/>
        <p:nvPr/>
      </p:nvGrpSpPr>
      <p:grpSpPr>
        <a:xfrm>
          <a:off y="0" x="0"/>
          <a:ext cy="0" cx="0"/>
          <a:chOff y="0" x="0"/>
          <a:chExt cy="0" cx="0"/>
        </a:xfrm>
      </p:grpSpPr>
      <p:sp>
        <p:nvSpPr>
          <p:cNvPr id="33" name="Shape 33"/>
          <p:cNvSpPr/>
          <p:nvPr/>
        </p:nvSpPr>
        <p:spPr>
          <a:xfrm rot="10800000" flipH="1">
            <a:off y="-8214" x="-383846"/>
            <a:ext cy="7567889" cx="1902586"/>
          </a:xfrm>
          <a:custGeom>
            <a:pathLst>
              <a:path w="4476675" extrusionOk="0" h="6879900">
                <a:moveTo>
                  <a:pt y="16025" x="4476676"/>
                </a:moveTo>
                <a:lnTo>
                  <a:pt y="0" x="879695"/>
                </a:lnTo>
                <a:cubicBezTo>
                  <a:pt y="2293300" x="886211"/>
                  <a:pt y="4586600" x="892726"/>
                  <a:pt y="6879900" x="899242"/>
                </a:cubicBezTo>
                <a:lnTo>
                  <a:pt y="6861462" x="3909760"/>
                </a:lnTo>
                <a:cubicBezTo>
                  <a:pt y="3547544" x="0"/>
                  <a:pt y="1824359" x="1695771"/>
                  <a:pt y="16025" x="447667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50375" rIns="100775" lIns="100775" tIns="50375" anchor="ctr" anchorCtr="0">
            <a:noAutofit/>
          </a:bodyPr>
          <a:lstStyle/>
          <a:p/>
        </p:txBody>
      </p:sp>
      <p:sp>
        <p:nvSpPr>
          <p:cNvPr id="34" name="Shape 34"/>
          <p:cNvSpPr/>
          <p:nvPr/>
        </p:nvSpPr>
        <p:spPr>
          <a:xfrm rot="10800000" flipH="1">
            <a:off y="-8214" x="-1233237"/>
            <a:ext cy="7567889" cx="3422796"/>
          </a:xfrm>
          <a:custGeom>
            <a:pathLst>
              <a:path w="8053639" extrusionOk="0" h="6879900">
                <a:moveTo>
                  <a:pt y="16025" x="4696126"/>
                </a:moveTo>
                <a:lnTo>
                  <a:pt y="0" x="2920537"/>
                </a:lnTo>
                <a:cubicBezTo>
                  <a:pt y="2293300" x="2927053"/>
                  <a:pt y="4586600" x="2933568"/>
                  <a:pt y="6879900" x="2940084"/>
                </a:cubicBezTo>
                <a:lnTo>
                  <a:pt y="6861462" x="4085318"/>
                </a:lnTo>
                <a:cubicBezTo>
                  <a:pt y="4651267" x="8053639"/>
                  <a:pt y="3113439" x="0"/>
                  <a:pt y="16025" x="4696126"/>
                </a:cubicBezTo>
                <a:close/>
              </a:path>
            </a:pathLst>
          </a:custGeom>
          <a:gradFill>
            <a:gsLst>
              <a:gs pos="0">
                <a:srgbClr val="549FFF">
                  <a:alpha val="53725"/>
                </a:srgbClr>
              </a:gs>
              <a:gs pos="41000">
                <a:srgbClr val="003171">
                  <a:alpha val="53725"/>
                </a:srgbClr>
              </a:gs>
              <a:gs pos="100000">
                <a:srgbClr val="003171">
                  <a:alpha val="53725"/>
                </a:srgbClr>
              </a:gs>
            </a:gsLst>
            <a:path path="circle">
              <a:fillToRect t="100%" r="100%"/>
            </a:path>
            <a:tileRect b="-100%" l="-100%"/>
          </a:gradFill>
          <a:ln>
            <a:noFill/>
          </a:ln>
        </p:spPr>
        <p:txBody>
          <a:bodyPr bIns="50375" rIns="100775" lIns="100775" tIns="50375" anchor="ctr" anchorCtr="0">
            <a:noAutofit/>
          </a:bodyPr>
          <a:lstStyle/>
          <a:p/>
        </p:txBody>
      </p:sp>
      <p:sp>
        <p:nvSpPr>
          <p:cNvPr id="35" name="Shape 35"/>
          <p:cNvSpPr/>
          <p:nvPr/>
        </p:nvSpPr>
        <p:spPr>
          <a:xfrm rot="10800000">
            <a:off y="-14271" x="8917315"/>
            <a:ext cy="7573946" cx="1213486"/>
          </a:xfrm>
          <a:custGeom>
            <a:pathLst>
              <a:path w="1100668" extrusionOk="0" h="6916846">
                <a:moveTo>
                  <a:pt y="11711" x="0"/>
                </a:moveTo>
                <a:lnTo>
                  <a:pt y="0" x="956734"/>
                </a:lnTo>
                <a:cubicBezTo>
                  <a:pt y="3419922" x="33869"/>
                  <a:pt y="4504457" x="220135"/>
                  <a:pt y="6916846" x="1100668"/>
                </a:cubicBezTo>
                <a:lnTo>
                  <a:pt y="6916846" x="0"/>
                </a:lnTo>
                <a:lnTo>
                  <a:pt y="11711" x="0"/>
                </a:lnTo>
                <a:close/>
              </a:path>
            </a:pathLst>
          </a:custGeom>
          <a:gradFill>
            <a:gsLst>
              <a:gs pos="0">
                <a:srgbClr val="003171"/>
              </a:gs>
              <a:gs pos="100000">
                <a:srgbClr val="65A8FF"/>
              </a:gs>
            </a:gsLst>
            <a:lin ang="5700000" scaled="0"/>
          </a:gradFill>
          <a:ln>
            <a:noFill/>
          </a:ln>
        </p:spPr>
        <p:txBody>
          <a:bodyPr bIns="50375" rIns="100775" lIns="100775" tIns="50375" anchor="ctr" anchorCtr="0">
            <a:noAutofit/>
          </a:bodyPr>
          <a:lstStyle/>
          <a:p/>
        </p:txBody>
      </p:sp>
      <p:sp>
        <p:nvSpPr>
          <p:cNvPr id="36" name="Shape 36"/>
          <p:cNvSpPr txBox="1"/>
          <p:nvPr>
            <p:ph type="title"/>
          </p:nvPr>
        </p:nvSpPr>
        <p:spPr>
          <a:xfrm>
            <a:off y="302737" x="504031"/>
            <a:ext cy="1461300" cx="9072599"/>
          </a:xfrm>
          <a:prstGeom prst="rect">
            <a:avLst/>
          </a:prstGeom>
          <a:noFill/>
          <a:ln>
            <a:noFill/>
          </a:ln>
        </p:spPr>
        <p:txBody>
          <a:bodyPr bIns="100775" rIns="100775" lIns="100775" tIns="100775" anchor="b" anchorCtr="0"/>
          <a:lstStyle>
            <a:lvl1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1pPr>
            <a:lvl2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2pPr>
            <a:lvl3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3pPr>
            <a:lvl4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4pPr>
            <a:lvl5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5pPr>
            <a:lvl6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6pPr>
            <a:lvl7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7pPr>
            <a:lvl8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8pPr>
            <a:lvl9pPr algn="l" rtl="0">
              <a:spcBef>
                <a:spcPts val="0"/>
              </a:spcBef>
              <a:buClr>
                <a:srgbClr val="00387E"/>
              </a:buClr>
              <a:buSzPct val="100000"/>
              <a:buFont typeface="Trebuchet MS"/>
              <a:buNone/>
              <a:defRPr b="1" sz="4400" i="0">
                <a:solidFill>
                  <a:srgbClr val="00387E"/>
                </a:solidFill>
                <a:latin typeface="Trebuchet MS"/>
                <a:ea typeface="Trebuchet MS"/>
                <a:cs typeface="Trebuchet MS"/>
                <a:sym typeface="Trebuchet MS"/>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id="37" name="Shape 37"/>
        <p:cNvGrpSpPr/>
        <p:nvPr/>
      </p:nvGrpSpPr>
      <p:grpSpPr>
        <a:xfrm>
          <a:off y="0" x="0"/>
          <a:ext cy="0" cx="0"/>
          <a:chOff y="0" x="0"/>
          <a:chExt cy="0" cx="0"/>
        </a:xfrm>
      </p:grpSpPr>
      <p:grpSp>
        <p:nvGrpSpPr>
          <p:cNvPr id="38" name="Shape 38"/>
          <p:cNvGrpSpPr/>
          <p:nvPr/>
        </p:nvGrpSpPr>
        <p:grpSpPr>
          <a:xfrm>
            <a:off y="5438072" x="-6905"/>
            <a:ext cy="3417847" cx="10087254"/>
            <a:chOff y="4933386" x="-6264"/>
            <a:chExt cy="3100650" cx="9150267"/>
          </a:xfrm>
        </p:grpSpPr>
        <p:sp>
          <p:nvSpPr>
            <p:cNvPr id="39" name="Shape 39"/>
            <p:cNvSpPr/>
            <p:nvPr/>
          </p:nvSpPr>
          <p:spPr>
            <a:xfrm>
              <a:off y="5537200" x="-7"/>
              <a:ext cy="1574769" cx="9144008"/>
            </a:xfrm>
            <a:custGeom>
              <a:pathLst>
                <a:path w="9144009" extrusionOk="0" h="1257301">
                  <a:moveTo>
                    <a:pt y="266700" x="5"/>
                  </a:moveTo>
                  <a:cubicBezTo>
                    <a:pt y="1257301" x="8115305"/>
                    <a:pt y="0" x="7620009"/>
                    <a:pt y="186267" x="9144009"/>
                  </a:cubicBezTo>
                  <a:cubicBezTo>
                    <a:pt y="441678" x="9144008"/>
                    <a:pt y="818763" x="9143998"/>
                    <a:pt y="1074174" x="9143997"/>
                  </a:cubicBezTo>
                  <a:lnTo>
                    <a:pt y="1086874" x="0"/>
                  </a:lnTo>
                  <a:cubicBezTo>
                    <a:pt y="854041" x="0"/>
                    <a:pt y="499533" x="5"/>
                    <a:pt y="266700" x="5"/>
                  </a:cubicBezTo>
                  <a:close/>
                </a:path>
              </a:pathLst>
            </a:custGeom>
            <a:gradFill>
              <a:gsLst>
                <a:gs pos="0">
                  <a:srgbClr val="549FFF"/>
                </a:gs>
                <a:gs pos="100000">
                  <a:srgbClr val="003171">
                    <a:alpha val="51764"/>
                  </a:srgbClr>
                </a:gs>
              </a:gsLst>
              <a:path path="circle">
                <a:fillToRect t="50%" b="50%" r="50%" l="50%"/>
              </a:path>
              <a:tileRect/>
            </a:gradFill>
            <a:ln>
              <a:noFill/>
            </a:ln>
          </p:spPr>
          <p:txBody>
            <a:bodyPr bIns="50375" rIns="100775" lIns="100775" tIns="50375" anchor="ctr" anchorCtr="0">
              <a:noAutofit/>
            </a:bodyPr>
            <a:lstStyle/>
            <a:p/>
          </p:txBody>
        </p:sp>
        <p:sp>
          <p:nvSpPr>
            <p:cNvPr id="40" name="Shape 40"/>
            <p:cNvSpPr/>
            <p:nvPr/>
          </p:nvSpPr>
          <p:spPr>
            <a:xfrm rot="5400000" flipH="1">
              <a:off y="1908578" x="3018543"/>
              <a:ext cy="9150266" cx="3100650"/>
            </a:xfrm>
            <a:custGeom>
              <a:pathLst>
                <a:path w="8053639" extrusionOk="0" h="6879900">
                  <a:moveTo>
                    <a:pt y="16025" x="4696126"/>
                  </a:moveTo>
                  <a:lnTo>
                    <a:pt y="0" x="2920537"/>
                  </a:lnTo>
                  <a:cubicBezTo>
                    <a:pt y="2293300" x="2927053"/>
                    <a:pt y="4586600" x="2933568"/>
                    <a:pt y="6879900" x="2940084"/>
                  </a:cubicBezTo>
                  <a:lnTo>
                    <a:pt y="6861462" x="4085318"/>
                  </a:lnTo>
                  <a:cubicBezTo>
                    <a:pt y="4651267" x="8053639"/>
                    <a:pt y="3113439" x="0"/>
                    <a:pt y="16025" x="4696126"/>
                  </a:cubicBezTo>
                  <a:close/>
                </a:path>
              </a:pathLst>
            </a:custGeom>
            <a:gradFill>
              <a:gsLst>
                <a:gs pos="0">
                  <a:srgbClr val="549FFF">
                    <a:alpha val="78823"/>
                  </a:srgbClr>
                </a:gs>
                <a:gs pos="41000">
                  <a:srgbClr val="003171">
                    <a:alpha val="78823"/>
                  </a:srgbClr>
                </a:gs>
                <a:gs pos="100000">
                  <a:srgbClr val="003171">
                    <a:alpha val="78823"/>
                  </a:srgbClr>
                </a:gs>
              </a:gsLst>
              <a:path path="circle">
                <a:fillToRect t="100%" r="100%"/>
              </a:path>
              <a:tileRect b="-100%" l="-100%"/>
            </a:gradFill>
            <a:ln>
              <a:noFill/>
            </a:ln>
          </p:spPr>
          <p:txBody>
            <a:bodyPr bIns="50375" rIns="100775" lIns="100775" tIns="50375" anchor="ctr" anchorCtr="0">
              <a:noAutofit/>
            </a:bodyPr>
            <a:lstStyle/>
            <a:p/>
          </p:txBody>
        </p:sp>
        <p:sp>
          <p:nvSpPr>
            <p:cNvPr id="41" name="Shape 41"/>
            <p:cNvSpPr/>
            <p:nvPr/>
          </p:nvSpPr>
          <p:spPr>
            <a:xfrm>
              <a:off y="5740400" x="-7"/>
              <a:ext cy="1574769" cx="9144010"/>
            </a:xfrm>
            <a:custGeom>
              <a:pathLst>
                <a:path w="9144011" extrusionOk="0" h="1257301">
                  <a:moveTo>
                    <a:pt y="266700" x="7"/>
                  </a:moveTo>
                  <a:cubicBezTo>
                    <a:pt y="1257301" x="8115307"/>
                    <a:pt y="0" x="7620011"/>
                    <a:pt y="186267" x="9144011"/>
                  </a:cubicBezTo>
                  <a:lnTo>
                    <a:pt y="921775" x="9144011"/>
                  </a:lnTo>
                  <a:lnTo>
                    <a:pt y="931914" x="0"/>
                  </a:lnTo>
                  <a:cubicBezTo>
                    <a:pt y="699081" x="0"/>
                    <a:pt y="499533" x="7"/>
                    <a:pt y="266700" x="7"/>
                  </a:cubicBezTo>
                  <a:close/>
                </a:path>
              </a:pathLst>
            </a:custGeom>
            <a:gradFill>
              <a:gsLst>
                <a:gs pos="0">
                  <a:srgbClr val="549FFF">
                    <a:alpha val="81960"/>
                  </a:srgbClr>
                </a:gs>
                <a:gs pos="100000">
                  <a:srgbClr val="003171">
                    <a:alpha val="81960"/>
                  </a:srgbClr>
                </a:gs>
              </a:gsLst>
              <a:path path="circle">
                <a:fillToRect t="50%" b="50%" r="50%" l="50%"/>
              </a:path>
              <a:tileRect/>
            </a:gradFill>
            <a:ln>
              <a:noFill/>
            </a:ln>
          </p:spPr>
          <p:txBody>
            <a:bodyPr bIns="50375" rIns="100775" lIns="100775" tIns="50375" anchor="ctr" anchorCtr="0">
              <a:noAutofit/>
            </a:bodyPr>
            <a:lstStyle/>
            <a:p/>
          </p:txBody>
        </p:sp>
      </p:grpSp>
      <p:sp>
        <p:nvSpPr>
          <p:cNvPr id="42" name="Shape 42"/>
          <p:cNvSpPr txBox="1"/>
          <p:nvPr>
            <p:ph idx="1" type="body"/>
          </p:nvPr>
        </p:nvSpPr>
        <p:spPr>
          <a:xfrm>
            <a:off y="5916496" x="1975873"/>
            <a:ext cy="887100" cx="6048299"/>
          </a:xfrm>
          <a:prstGeom prst="rect">
            <a:avLst/>
          </a:prstGeom>
          <a:noFill/>
          <a:ln>
            <a:noFill/>
          </a:ln>
        </p:spPr>
        <p:txBody>
          <a:bodyPr bIns="100775" rIns="100775" lIns="100775" tIns="100775" anchor="ctr" anchorCtr="0"/>
          <a:lstStyle>
            <a:lvl1pPr algn="ctr" rtl="0" indent="165100" marL="0">
              <a:buSzPct val="100000"/>
              <a:buFont typeface="Trebuchet MS"/>
              <a:buNone/>
              <a:defRPr sz="2600"/>
            </a:lvl1pPr>
            <a:lvl2pPr algn="ctr" rtl="0" indent="165100" marL="0">
              <a:buSzPct val="100000"/>
              <a:buFont typeface="Trebuchet MS"/>
              <a:buNone/>
              <a:defRPr sz="2600"/>
            </a:lvl2pPr>
            <a:lvl3pPr algn="ctr" rtl="0" indent="165100" marL="0">
              <a:buSzPct val="100000"/>
              <a:buFont typeface="Trebuchet MS"/>
              <a:buNone/>
              <a:defRPr sz="2600"/>
            </a:lvl3pPr>
            <a:lvl4pPr algn="ctr" rtl="0" indent="165100" marL="0">
              <a:buSzPct val="100000"/>
              <a:buFont typeface="Trebuchet MS"/>
              <a:buNone/>
              <a:defRPr sz="2600"/>
            </a:lvl4pPr>
            <a:lvl5pPr algn="ctr" rtl="0" indent="165100" marL="0">
              <a:buSzPct val="100000"/>
              <a:buFont typeface="Trebuchet MS"/>
              <a:buNone/>
              <a:defRPr sz="2600"/>
            </a:lvl5pPr>
            <a:lvl6pPr algn="ctr" rtl="0" indent="165100" marL="0">
              <a:buSzPct val="100000"/>
              <a:buFont typeface="Trebuchet MS"/>
              <a:buNone/>
              <a:defRPr sz="2600"/>
            </a:lvl6pPr>
            <a:lvl7pPr algn="ctr" rtl="0" indent="165100" marL="0">
              <a:buSzPct val="100000"/>
              <a:buFont typeface="Trebuchet MS"/>
              <a:buNone/>
              <a:defRPr sz="2600"/>
            </a:lvl7pPr>
            <a:lvl8pPr algn="ctr" rtl="0" indent="165100" marL="0">
              <a:buSzPct val="100000"/>
              <a:buFont typeface="Trebuchet MS"/>
              <a:buNone/>
              <a:defRPr sz="2600"/>
            </a:lvl8pPr>
            <a:lvl9pPr algn="ctr" rtl="0" indent="165100" marL="0">
              <a:buSzPct val="100000"/>
              <a:buFont typeface="Trebuchet MS"/>
              <a:buNone/>
              <a:defRPr sz="26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id="43" name="Shape 43"/>
        <p:cNvGrpSpPr/>
        <p:nvPr/>
      </p:nvGrpSpPr>
      <p:grpSpPr>
        <a:xfrm>
          <a:off y="0" x="0"/>
          <a:ext cy="0" cx="0"/>
          <a:chOff y="0" x="0"/>
          <a:chExt cy="0" cx="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ustom Layout">
  <p:cSld name="Custom Layout">
    <p:spTree>
      <p:nvGrpSpPr>
        <p:cNvPr id="44" name="Shape 44"/>
        <p:cNvGrpSpPr/>
        <p:nvPr/>
      </p:nvGrpSpPr>
      <p:grpSpPr>
        <a:xfrm>
          <a:off y="0" x="0"/>
          <a:ext cy="0" cx="0"/>
          <a:chOff y="0" x="0"/>
          <a:chExt cy="0" cx="0"/>
        </a:xfrm>
      </p:grpSpPr>
      <p:sp>
        <p:nvSpPr>
          <p:cNvPr id="45" name="Shape 45"/>
          <p:cNvSpPr txBox="1"/>
          <p:nvPr>
            <p:ph type="title"/>
          </p:nvPr>
        </p:nvSpPr>
        <p:spPr>
          <a:xfrm>
            <a:off y="301625" x="503237"/>
            <a:ext cy="1260599" cx="9069299"/>
          </a:xfrm>
          <a:prstGeom prst="rect">
            <a:avLst/>
          </a:prstGeom>
          <a:noFill/>
          <a:ln>
            <a:noFill/>
          </a:ln>
        </p:spPr>
        <p:txBody>
          <a:bodyPr bIns="100775" rIns="100775" lIns="100775" tIns="100775" anchor="t" anchorCtr="0"/>
          <a:lstStyle>
            <a:lvl1pPr algn="ctr" rtl="0">
              <a:lnSpc>
                <a:spcPct val="93000"/>
              </a:lnSpc>
              <a:spcBef>
                <a:spcPts val="0"/>
              </a:spcBef>
              <a:spcAft>
                <a:spcPts val="0"/>
              </a:spcAft>
              <a:defRPr sz="4400">
                <a:solidFill>
                  <a:srgbClr val="000000"/>
                </a:solidFill>
                <a:latin typeface="Arial"/>
                <a:ea typeface="Arial"/>
                <a:cs typeface="Arial"/>
                <a:sym typeface="Arial"/>
              </a:defRPr>
            </a:lvl1pPr>
            <a:lvl2pPr algn="ctr" rtl="0" indent="-285750" marL="742950">
              <a:lnSpc>
                <a:spcPct val="93000"/>
              </a:lnSpc>
              <a:spcBef>
                <a:spcPts val="0"/>
              </a:spcBef>
              <a:spcAft>
                <a:spcPts val="0"/>
              </a:spcAft>
              <a:defRPr sz="4400">
                <a:solidFill>
                  <a:srgbClr val="000000"/>
                </a:solidFill>
                <a:latin typeface="Arial"/>
                <a:ea typeface="Arial"/>
                <a:cs typeface="Arial"/>
                <a:sym typeface="Arial"/>
              </a:defRPr>
            </a:lvl2pPr>
            <a:lvl3pPr algn="ctr" rtl="0" indent="-228600" marL="1143000">
              <a:lnSpc>
                <a:spcPct val="93000"/>
              </a:lnSpc>
              <a:spcBef>
                <a:spcPts val="0"/>
              </a:spcBef>
              <a:spcAft>
                <a:spcPts val="0"/>
              </a:spcAft>
              <a:defRPr sz="4400">
                <a:solidFill>
                  <a:srgbClr val="000000"/>
                </a:solidFill>
                <a:latin typeface="Arial"/>
                <a:ea typeface="Arial"/>
                <a:cs typeface="Arial"/>
                <a:sym typeface="Arial"/>
              </a:defRPr>
            </a:lvl3pPr>
            <a:lvl4pPr algn="ctr" rtl="0" indent="-228600" marL="1600200">
              <a:lnSpc>
                <a:spcPct val="93000"/>
              </a:lnSpc>
              <a:spcBef>
                <a:spcPts val="0"/>
              </a:spcBef>
              <a:spcAft>
                <a:spcPts val="0"/>
              </a:spcAft>
              <a:defRPr sz="4400">
                <a:solidFill>
                  <a:srgbClr val="000000"/>
                </a:solidFill>
                <a:latin typeface="Arial"/>
                <a:ea typeface="Arial"/>
                <a:cs typeface="Arial"/>
                <a:sym typeface="Arial"/>
              </a:defRPr>
            </a:lvl4pPr>
            <a:lvl5pPr algn="ctr" rtl="0" indent="-228600" marL="2057400">
              <a:lnSpc>
                <a:spcPct val="93000"/>
              </a:lnSpc>
              <a:spcBef>
                <a:spcPts val="0"/>
              </a:spcBef>
              <a:spcAft>
                <a:spcPts val="0"/>
              </a:spcAft>
              <a:defRPr sz="4400">
                <a:solidFill>
                  <a:srgbClr val="000000"/>
                </a:solidFill>
                <a:latin typeface="Arial"/>
                <a:ea typeface="Arial"/>
                <a:cs typeface="Arial"/>
                <a:sym typeface="Arial"/>
              </a:defRPr>
            </a:lvl5pPr>
            <a:lvl6pPr algn="ctr" rtl="0" indent="-228600" marL="2514600">
              <a:lnSpc>
                <a:spcPct val="93000"/>
              </a:lnSpc>
              <a:spcBef>
                <a:spcPts val="0"/>
              </a:spcBef>
              <a:spcAft>
                <a:spcPts val="0"/>
              </a:spcAft>
              <a:defRPr sz="4400">
                <a:solidFill>
                  <a:srgbClr val="000000"/>
                </a:solidFill>
                <a:latin typeface="Arial"/>
                <a:ea typeface="Arial"/>
                <a:cs typeface="Arial"/>
                <a:sym typeface="Arial"/>
              </a:defRPr>
            </a:lvl6pPr>
            <a:lvl7pPr algn="ctr" rtl="0" indent="-228600" marL="2971800">
              <a:lnSpc>
                <a:spcPct val="93000"/>
              </a:lnSpc>
              <a:spcBef>
                <a:spcPts val="0"/>
              </a:spcBef>
              <a:spcAft>
                <a:spcPts val="0"/>
              </a:spcAft>
              <a:defRPr sz="4400">
                <a:solidFill>
                  <a:srgbClr val="000000"/>
                </a:solidFill>
                <a:latin typeface="Arial"/>
                <a:ea typeface="Arial"/>
                <a:cs typeface="Arial"/>
                <a:sym typeface="Arial"/>
              </a:defRPr>
            </a:lvl7pPr>
            <a:lvl8pPr algn="ctr" rtl="0" indent="-228600" marL="3429000">
              <a:lnSpc>
                <a:spcPct val="93000"/>
              </a:lnSpc>
              <a:spcBef>
                <a:spcPts val="0"/>
              </a:spcBef>
              <a:spcAft>
                <a:spcPts val="0"/>
              </a:spcAft>
              <a:defRPr sz="4400">
                <a:solidFill>
                  <a:srgbClr val="000000"/>
                </a:solidFill>
                <a:latin typeface="Arial"/>
                <a:ea typeface="Arial"/>
                <a:cs typeface="Arial"/>
                <a:sym typeface="Arial"/>
              </a:defRPr>
            </a:lvl8pPr>
            <a:lvl9pPr algn="ctr" rtl="0" indent="-228600" marL="3886200">
              <a:lnSpc>
                <a:spcPct val="93000"/>
              </a:lnSpc>
              <a:spcBef>
                <a:spcPts val="0"/>
              </a:spcBef>
              <a:spcAft>
                <a:spcPts val="0"/>
              </a:spcAft>
              <a:defRPr sz="4400">
                <a:solidFill>
                  <a:srgbClr val="000000"/>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obj" type="obj">
  <p:cSld name="Title and Content">
    <p:spTree>
      <p:nvGrpSpPr>
        <p:cNvPr id="46" name="Shape 46"/>
        <p:cNvGrpSpPr/>
        <p:nvPr/>
      </p:nvGrpSpPr>
      <p:grpSpPr>
        <a:xfrm>
          <a:off y="0" x="0"/>
          <a:ext cy="0" cx="0"/>
          <a:chOff y="0" x="0"/>
          <a:chExt cy="0" cx="0"/>
        </a:xfrm>
      </p:grpSpPr>
      <p:sp>
        <p:nvSpPr>
          <p:cNvPr id="47" name="Shape 47"/>
          <p:cNvSpPr txBox="1"/>
          <p:nvPr>
            <p:ph type="title"/>
          </p:nvPr>
        </p:nvSpPr>
        <p:spPr>
          <a:xfrm>
            <a:off y="301625" x="503237"/>
            <a:ext cy="1260599" cx="9069299"/>
          </a:xfrm>
          <a:prstGeom prst="rect">
            <a:avLst/>
          </a:prstGeom>
          <a:noFill/>
          <a:ln>
            <a:noFill/>
          </a:ln>
        </p:spPr>
        <p:txBody>
          <a:bodyPr bIns="100775" rIns="100775" lIns="100775" tIns="100775" anchor="t" anchorCtr="0"/>
          <a:lstStyle>
            <a:lvl1pPr algn="ctr" rtl="0">
              <a:lnSpc>
                <a:spcPct val="93000"/>
              </a:lnSpc>
              <a:spcBef>
                <a:spcPts val="0"/>
              </a:spcBef>
              <a:spcAft>
                <a:spcPts val="0"/>
              </a:spcAft>
              <a:defRPr sz="4400">
                <a:solidFill>
                  <a:srgbClr val="000000"/>
                </a:solidFill>
                <a:latin typeface="Arial"/>
                <a:ea typeface="Arial"/>
                <a:cs typeface="Arial"/>
                <a:sym typeface="Arial"/>
              </a:defRPr>
            </a:lvl1pPr>
            <a:lvl2pPr algn="ctr" rtl="0" indent="-285750" marL="742950">
              <a:lnSpc>
                <a:spcPct val="93000"/>
              </a:lnSpc>
              <a:spcBef>
                <a:spcPts val="0"/>
              </a:spcBef>
              <a:spcAft>
                <a:spcPts val="0"/>
              </a:spcAft>
              <a:defRPr sz="4400">
                <a:solidFill>
                  <a:srgbClr val="000000"/>
                </a:solidFill>
                <a:latin typeface="Arial"/>
                <a:ea typeface="Arial"/>
                <a:cs typeface="Arial"/>
                <a:sym typeface="Arial"/>
              </a:defRPr>
            </a:lvl2pPr>
            <a:lvl3pPr algn="ctr" rtl="0" indent="-228600" marL="1143000">
              <a:lnSpc>
                <a:spcPct val="93000"/>
              </a:lnSpc>
              <a:spcBef>
                <a:spcPts val="0"/>
              </a:spcBef>
              <a:spcAft>
                <a:spcPts val="0"/>
              </a:spcAft>
              <a:defRPr sz="4400">
                <a:solidFill>
                  <a:srgbClr val="000000"/>
                </a:solidFill>
                <a:latin typeface="Arial"/>
                <a:ea typeface="Arial"/>
                <a:cs typeface="Arial"/>
                <a:sym typeface="Arial"/>
              </a:defRPr>
            </a:lvl3pPr>
            <a:lvl4pPr algn="ctr" rtl="0" indent="-228600" marL="1600200">
              <a:lnSpc>
                <a:spcPct val="93000"/>
              </a:lnSpc>
              <a:spcBef>
                <a:spcPts val="0"/>
              </a:spcBef>
              <a:spcAft>
                <a:spcPts val="0"/>
              </a:spcAft>
              <a:defRPr sz="4400">
                <a:solidFill>
                  <a:srgbClr val="000000"/>
                </a:solidFill>
                <a:latin typeface="Arial"/>
                <a:ea typeface="Arial"/>
                <a:cs typeface="Arial"/>
                <a:sym typeface="Arial"/>
              </a:defRPr>
            </a:lvl4pPr>
            <a:lvl5pPr algn="ctr" rtl="0" indent="-228600" marL="2057400">
              <a:lnSpc>
                <a:spcPct val="93000"/>
              </a:lnSpc>
              <a:spcBef>
                <a:spcPts val="0"/>
              </a:spcBef>
              <a:spcAft>
                <a:spcPts val="0"/>
              </a:spcAft>
              <a:defRPr sz="4400">
                <a:solidFill>
                  <a:srgbClr val="000000"/>
                </a:solidFill>
                <a:latin typeface="Arial"/>
                <a:ea typeface="Arial"/>
                <a:cs typeface="Arial"/>
                <a:sym typeface="Arial"/>
              </a:defRPr>
            </a:lvl5pPr>
            <a:lvl6pPr algn="ctr" rtl="0" indent="-228600" marL="2514600">
              <a:lnSpc>
                <a:spcPct val="93000"/>
              </a:lnSpc>
              <a:spcBef>
                <a:spcPts val="0"/>
              </a:spcBef>
              <a:spcAft>
                <a:spcPts val="0"/>
              </a:spcAft>
              <a:defRPr sz="4400">
                <a:solidFill>
                  <a:srgbClr val="000000"/>
                </a:solidFill>
                <a:latin typeface="Arial"/>
                <a:ea typeface="Arial"/>
                <a:cs typeface="Arial"/>
                <a:sym typeface="Arial"/>
              </a:defRPr>
            </a:lvl6pPr>
            <a:lvl7pPr algn="ctr" rtl="0" indent="-228600" marL="2971800">
              <a:lnSpc>
                <a:spcPct val="93000"/>
              </a:lnSpc>
              <a:spcBef>
                <a:spcPts val="0"/>
              </a:spcBef>
              <a:spcAft>
                <a:spcPts val="0"/>
              </a:spcAft>
              <a:defRPr sz="4400">
                <a:solidFill>
                  <a:srgbClr val="000000"/>
                </a:solidFill>
                <a:latin typeface="Arial"/>
                <a:ea typeface="Arial"/>
                <a:cs typeface="Arial"/>
                <a:sym typeface="Arial"/>
              </a:defRPr>
            </a:lvl7pPr>
            <a:lvl8pPr algn="ctr" rtl="0" indent="-228600" marL="3429000">
              <a:lnSpc>
                <a:spcPct val="93000"/>
              </a:lnSpc>
              <a:spcBef>
                <a:spcPts val="0"/>
              </a:spcBef>
              <a:spcAft>
                <a:spcPts val="0"/>
              </a:spcAft>
              <a:defRPr sz="4400">
                <a:solidFill>
                  <a:srgbClr val="000000"/>
                </a:solidFill>
                <a:latin typeface="Arial"/>
                <a:ea typeface="Arial"/>
                <a:cs typeface="Arial"/>
                <a:sym typeface="Arial"/>
              </a:defRPr>
            </a:lvl8pPr>
            <a:lvl9pPr algn="ctr" rtl="0" indent="-228600" marL="3886200">
              <a:lnSpc>
                <a:spcPct val="93000"/>
              </a:lnSpc>
              <a:spcBef>
                <a:spcPts val="0"/>
              </a:spcBef>
              <a:spcAft>
                <a:spcPts val="0"/>
              </a:spcAft>
              <a:defRPr sz="4400">
                <a:solidFill>
                  <a:srgbClr val="000000"/>
                </a:solidFill>
                <a:latin typeface="Arial"/>
                <a:ea typeface="Arial"/>
                <a:cs typeface="Arial"/>
                <a:sym typeface="Arial"/>
              </a:defRPr>
            </a:lvl9pPr>
          </a:lstStyle>
          <a:p/>
        </p:txBody>
      </p:sp>
      <p:sp>
        <p:nvSpPr>
          <p:cNvPr id="48" name="Shape 48"/>
          <p:cNvSpPr txBox="1"/>
          <p:nvPr>
            <p:ph idx="1" type="body"/>
          </p:nvPr>
        </p:nvSpPr>
        <p:spPr>
          <a:xfrm>
            <a:off y="1768475" x="503237"/>
            <a:ext cy="4987800" cx="9069299"/>
          </a:xfrm>
          <a:prstGeom prst="rect">
            <a:avLst/>
          </a:prstGeom>
          <a:noFill/>
          <a:ln>
            <a:noFill/>
          </a:ln>
        </p:spPr>
        <p:txBody>
          <a:bodyPr bIns="100775" rIns="100775" lIns="100775" tIns="100775" anchor="t" anchorCtr="0"/>
          <a:lstStyle>
            <a:lvl1pPr algn="l" rtl="0" indent="-342900" marL="342900">
              <a:lnSpc>
                <a:spcPct val="93000"/>
              </a:lnSpc>
              <a:spcBef>
                <a:spcPts val="0"/>
              </a:spcBef>
              <a:spcAft>
                <a:spcPts val="1425"/>
              </a:spcAft>
              <a:defRPr sz="3200">
                <a:solidFill>
                  <a:srgbClr val="000000"/>
                </a:solidFill>
                <a:latin typeface="Arial"/>
                <a:ea typeface="Arial"/>
                <a:cs typeface="Arial"/>
                <a:sym typeface="Arial"/>
              </a:defRPr>
            </a:lvl1pPr>
            <a:lvl2pPr algn="l" rtl="0" indent="-285750" marL="742950">
              <a:lnSpc>
                <a:spcPct val="93000"/>
              </a:lnSpc>
              <a:spcBef>
                <a:spcPts val="0"/>
              </a:spcBef>
              <a:spcAft>
                <a:spcPts val="1138"/>
              </a:spcAft>
              <a:defRPr sz="2800">
                <a:solidFill>
                  <a:srgbClr val="000000"/>
                </a:solidFill>
                <a:latin typeface="Arial"/>
                <a:ea typeface="Arial"/>
                <a:cs typeface="Arial"/>
                <a:sym typeface="Arial"/>
              </a:defRPr>
            </a:lvl2pPr>
            <a:lvl3pPr algn="l" rtl="0" indent="-228600" marL="1143000">
              <a:lnSpc>
                <a:spcPct val="93000"/>
              </a:lnSpc>
              <a:spcBef>
                <a:spcPts val="0"/>
              </a:spcBef>
              <a:spcAft>
                <a:spcPts val="850"/>
              </a:spcAft>
              <a:defRPr sz="2400">
                <a:solidFill>
                  <a:srgbClr val="000000"/>
                </a:solidFill>
                <a:latin typeface="Arial"/>
                <a:ea typeface="Arial"/>
                <a:cs typeface="Arial"/>
                <a:sym typeface="Arial"/>
              </a:defRPr>
            </a:lvl3pPr>
            <a:lvl4pPr algn="l" rtl="0" indent="-228600" marL="1600200">
              <a:lnSpc>
                <a:spcPct val="93000"/>
              </a:lnSpc>
              <a:spcBef>
                <a:spcPts val="0"/>
              </a:spcBef>
              <a:spcAft>
                <a:spcPts val="575"/>
              </a:spcAft>
              <a:defRPr sz="2000">
                <a:solidFill>
                  <a:srgbClr val="000000"/>
                </a:solidFill>
                <a:latin typeface="Arial"/>
                <a:ea typeface="Arial"/>
                <a:cs typeface="Arial"/>
                <a:sym typeface="Arial"/>
              </a:defRPr>
            </a:lvl4pPr>
            <a:lvl5pPr algn="l" rtl="0" indent="-228600" marL="2057400">
              <a:lnSpc>
                <a:spcPct val="93000"/>
              </a:lnSpc>
              <a:spcBef>
                <a:spcPts val="0"/>
              </a:spcBef>
              <a:spcAft>
                <a:spcPts val="288"/>
              </a:spcAft>
              <a:defRPr sz="2000">
                <a:solidFill>
                  <a:srgbClr val="000000"/>
                </a:solidFill>
                <a:latin typeface="Arial"/>
                <a:ea typeface="Arial"/>
                <a:cs typeface="Arial"/>
                <a:sym typeface="Arial"/>
              </a:defRPr>
            </a:lvl5pPr>
            <a:lvl6pPr algn="l" rtl="0" indent="-228600" marL="2514600">
              <a:lnSpc>
                <a:spcPct val="93000"/>
              </a:lnSpc>
              <a:spcBef>
                <a:spcPts val="0"/>
              </a:spcBef>
              <a:spcAft>
                <a:spcPts val="288"/>
              </a:spcAft>
              <a:defRPr sz="2000">
                <a:solidFill>
                  <a:srgbClr val="000000"/>
                </a:solidFill>
                <a:latin typeface="Arial"/>
                <a:ea typeface="Arial"/>
                <a:cs typeface="Arial"/>
                <a:sym typeface="Arial"/>
              </a:defRPr>
            </a:lvl6pPr>
            <a:lvl7pPr algn="l" rtl="0" indent="-228600" marL="2971800">
              <a:lnSpc>
                <a:spcPct val="93000"/>
              </a:lnSpc>
              <a:spcBef>
                <a:spcPts val="0"/>
              </a:spcBef>
              <a:spcAft>
                <a:spcPts val="288"/>
              </a:spcAft>
              <a:defRPr sz="2000">
                <a:solidFill>
                  <a:srgbClr val="000000"/>
                </a:solidFill>
                <a:latin typeface="Arial"/>
                <a:ea typeface="Arial"/>
                <a:cs typeface="Arial"/>
                <a:sym typeface="Arial"/>
              </a:defRPr>
            </a:lvl7pPr>
            <a:lvl8pPr algn="l" rtl="0" indent="-228600" marL="3429000">
              <a:lnSpc>
                <a:spcPct val="93000"/>
              </a:lnSpc>
              <a:spcBef>
                <a:spcPts val="0"/>
              </a:spcBef>
              <a:spcAft>
                <a:spcPts val="288"/>
              </a:spcAft>
              <a:defRPr sz="2000">
                <a:solidFill>
                  <a:srgbClr val="000000"/>
                </a:solidFill>
                <a:latin typeface="Arial"/>
                <a:ea typeface="Arial"/>
                <a:cs typeface="Arial"/>
                <a:sym typeface="Arial"/>
              </a:defRPr>
            </a:lvl8pPr>
            <a:lvl9pPr algn="l" rtl="0" indent="-228600" marL="3886200">
              <a:lnSpc>
                <a:spcPct val="93000"/>
              </a:lnSpc>
              <a:spcBef>
                <a:spcPts val="0"/>
              </a:spcBef>
              <a:spcAft>
                <a:spcPts val="288"/>
              </a:spcAft>
              <a:defRPr sz="2000">
                <a:solidFill>
                  <a:srgbClr val="000000"/>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theme/theme2.xml" Type="http://schemas.openxmlformats.org/officeDocument/2006/relationships/theme" Id="rId9"/><Relationship Target="../slideLayouts/slideLayout6.xml" Type="http://schemas.openxmlformats.org/officeDocument/2006/relationships/slideLayout" Id="rId6"/><Relationship Target="../slideLayouts/slideLayout5.xml" Type="http://schemas.openxmlformats.org/officeDocument/2006/relationships/slideLayout" Id="rId5"/><Relationship Target="../slideLayouts/slideLayout8.xml" Type="http://schemas.openxmlformats.org/officeDocument/2006/relationships/slideLayout" Id="rId8"/><Relationship Target="../slideLayouts/slideLayout7.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lt2"/>
            </a:gs>
            <a:gs pos="100000">
              <a:schemeClr val="accent1"/>
            </a:gs>
          </a:gsLst>
          <a:path path="circle">
            <a:fillToRect t="50%" b="50%" r="50%" l="50%"/>
          </a:path>
          <a:tileRect/>
        </a:gradFill>
      </p:bgPr>
    </p:bg>
    <p:spTree>
      <p:nvGrpSpPr>
        <p:cNvPr id="8" name="Shape 8"/>
        <p:cNvGrpSpPr/>
        <p:nvPr/>
      </p:nvGrpSpPr>
      <p:grpSpPr>
        <a:xfrm>
          <a:off y="0" x="0"/>
          <a:ext cy="0" cx="0"/>
          <a:chOff y="0" x="0"/>
          <a:chExt cy="0" cx="0"/>
        </a:xfrm>
      </p:grpSpPr>
      <p:sp>
        <p:nvSpPr>
          <p:cNvPr id="9" name="Shape 9"/>
          <p:cNvSpPr txBox="1"/>
          <p:nvPr>
            <p:ph type="title"/>
          </p:nvPr>
        </p:nvSpPr>
        <p:spPr>
          <a:xfrm>
            <a:off y="302737" x="504031"/>
            <a:ext cy="1461300" cx="9072599"/>
          </a:xfrm>
          <a:prstGeom prst="rect">
            <a:avLst/>
          </a:prstGeom>
          <a:noFill/>
          <a:ln>
            <a:noFill/>
          </a:ln>
        </p:spPr>
        <p:txBody>
          <a:bodyPr bIns="100775" rIns="100775" lIns="100775" tIns="100775" anchor="b" anchorCtr="0"/>
          <a:lstStyle>
            <a:lvl1pPr algn="l" rtl="0" indent="279400" marL="0">
              <a:spcBef>
                <a:spcPts val="0"/>
              </a:spcBef>
              <a:buClr>
                <a:srgbClr val="00387E"/>
              </a:buClr>
              <a:buSzPct val="100000"/>
              <a:buFont typeface="Trebuchet MS"/>
              <a:buNone/>
              <a:defRPr strike="noStrike" u="none" b="1" cap="none" baseline="0" sz="4400" i="0">
                <a:solidFill>
                  <a:srgbClr val="00387E"/>
                </a:solidFill>
                <a:latin typeface="Trebuchet MS"/>
                <a:ea typeface="Trebuchet MS"/>
                <a:cs typeface="Trebuchet MS"/>
                <a:sym typeface="Trebuchet MS"/>
              </a:defRPr>
            </a:lvl1pPr>
            <a:lvl2pPr algn="l" rtl="0" indent="279400" marL="0">
              <a:spcBef>
                <a:spcPts val="0"/>
              </a:spcBef>
              <a:buClr>
                <a:srgbClr val="00387E"/>
              </a:buClr>
              <a:buSzPct val="100000"/>
              <a:buFont typeface="Trebuchet MS"/>
              <a:buNone/>
              <a:defRPr strike="noStrike" u="none" b="1" cap="none" baseline="0" sz="4400" i="0">
                <a:solidFill>
                  <a:srgbClr val="00387E"/>
                </a:solidFill>
                <a:latin typeface="Trebuchet MS"/>
                <a:ea typeface="Trebuchet MS"/>
                <a:cs typeface="Trebuchet MS"/>
                <a:sym typeface="Trebuchet MS"/>
              </a:defRPr>
            </a:lvl2pPr>
            <a:lvl3pPr algn="l" rtl="0" indent="279400" marL="0">
              <a:spcBef>
                <a:spcPts val="0"/>
              </a:spcBef>
              <a:buClr>
                <a:srgbClr val="00387E"/>
              </a:buClr>
              <a:buSzPct val="100000"/>
              <a:buFont typeface="Trebuchet MS"/>
              <a:buNone/>
              <a:defRPr strike="noStrike" u="none" b="1" cap="none" baseline="0" sz="4400" i="0">
                <a:solidFill>
                  <a:srgbClr val="00387E"/>
                </a:solidFill>
                <a:latin typeface="Trebuchet MS"/>
                <a:ea typeface="Trebuchet MS"/>
                <a:cs typeface="Trebuchet MS"/>
                <a:sym typeface="Trebuchet MS"/>
              </a:defRPr>
            </a:lvl3pPr>
            <a:lvl4pPr algn="l" rtl="0" indent="279400" marL="0">
              <a:spcBef>
                <a:spcPts val="0"/>
              </a:spcBef>
              <a:buClr>
                <a:srgbClr val="00387E"/>
              </a:buClr>
              <a:buSzPct val="100000"/>
              <a:buFont typeface="Trebuchet MS"/>
              <a:buNone/>
              <a:defRPr strike="noStrike" u="none" b="1" cap="none" baseline="0" sz="4400" i="0">
                <a:solidFill>
                  <a:srgbClr val="00387E"/>
                </a:solidFill>
                <a:latin typeface="Trebuchet MS"/>
                <a:ea typeface="Trebuchet MS"/>
                <a:cs typeface="Trebuchet MS"/>
                <a:sym typeface="Trebuchet MS"/>
              </a:defRPr>
            </a:lvl4pPr>
            <a:lvl5pPr algn="l" rtl="0" indent="279400" marL="0">
              <a:spcBef>
                <a:spcPts val="0"/>
              </a:spcBef>
              <a:buClr>
                <a:srgbClr val="00387E"/>
              </a:buClr>
              <a:buSzPct val="100000"/>
              <a:buFont typeface="Trebuchet MS"/>
              <a:buNone/>
              <a:defRPr strike="noStrike" u="none" b="1" cap="none" baseline="0" sz="4400" i="0">
                <a:solidFill>
                  <a:srgbClr val="00387E"/>
                </a:solidFill>
                <a:latin typeface="Trebuchet MS"/>
                <a:ea typeface="Trebuchet MS"/>
                <a:cs typeface="Trebuchet MS"/>
                <a:sym typeface="Trebuchet MS"/>
              </a:defRPr>
            </a:lvl5pPr>
            <a:lvl6pPr algn="l" rtl="0" indent="279400" marL="0">
              <a:spcBef>
                <a:spcPts val="0"/>
              </a:spcBef>
              <a:buClr>
                <a:srgbClr val="00387E"/>
              </a:buClr>
              <a:buSzPct val="100000"/>
              <a:buFont typeface="Trebuchet MS"/>
              <a:buNone/>
              <a:defRPr strike="noStrike" u="none" b="1" cap="none" baseline="0" sz="4400" i="0">
                <a:solidFill>
                  <a:srgbClr val="00387E"/>
                </a:solidFill>
                <a:latin typeface="Trebuchet MS"/>
                <a:ea typeface="Trebuchet MS"/>
                <a:cs typeface="Trebuchet MS"/>
                <a:sym typeface="Trebuchet MS"/>
              </a:defRPr>
            </a:lvl6pPr>
            <a:lvl7pPr algn="l" rtl="0" indent="279400" marL="0">
              <a:spcBef>
                <a:spcPts val="0"/>
              </a:spcBef>
              <a:buClr>
                <a:srgbClr val="00387E"/>
              </a:buClr>
              <a:buSzPct val="100000"/>
              <a:buFont typeface="Trebuchet MS"/>
              <a:buNone/>
              <a:defRPr strike="noStrike" u="none" b="1" cap="none" baseline="0" sz="4400" i="0">
                <a:solidFill>
                  <a:srgbClr val="00387E"/>
                </a:solidFill>
                <a:latin typeface="Trebuchet MS"/>
                <a:ea typeface="Trebuchet MS"/>
                <a:cs typeface="Trebuchet MS"/>
                <a:sym typeface="Trebuchet MS"/>
              </a:defRPr>
            </a:lvl7pPr>
            <a:lvl8pPr algn="l" rtl="0" indent="279400" marL="0">
              <a:spcBef>
                <a:spcPts val="0"/>
              </a:spcBef>
              <a:buClr>
                <a:srgbClr val="00387E"/>
              </a:buClr>
              <a:buSzPct val="100000"/>
              <a:buFont typeface="Trebuchet MS"/>
              <a:buNone/>
              <a:defRPr strike="noStrike" u="none" b="1" cap="none" baseline="0" sz="4400" i="0">
                <a:solidFill>
                  <a:srgbClr val="00387E"/>
                </a:solidFill>
                <a:latin typeface="Trebuchet MS"/>
                <a:ea typeface="Trebuchet MS"/>
                <a:cs typeface="Trebuchet MS"/>
                <a:sym typeface="Trebuchet MS"/>
              </a:defRPr>
            </a:lvl8pPr>
            <a:lvl9pPr algn="l" rtl="0" indent="279400" marL="0">
              <a:spcBef>
                <a:spcPts val="0"/>
              </a:spcBef>
              <a:buClr>
                <a:srgbClr val="00387E"/>
              </a:buClr>
              <a:buSzPct val="100000"/>
              <a:buFont typeface="Trebuchet MS"/>
              <a:buNone/>
              <a:defRPr strike="noStrike" u="none" b="1" cap="none" baseline="0" sz="4400" i="0">
                <a:solidFill>
                  <a:srgbClr val="00387E"/>
                </a:solidFill>
                <a:latin typeface="Trebuchet MS"/>
                <a:ea typeface="Trebuchet MS"/>
                <a:cs typeface="Trebuchet MS"/>
                <a:sym typeface="Trebuchet MS"/>
              </a:defRPr>
            </a:lvl9pPr>
          </a:lstStyle>
          <a:p/>
        </p:txBody>
      </p:sp>
      <p:sp>
        <p:nvSpPr>
          <p:cNvPr id="10" name="Shape 10"/>
          <p:cNvSpPr txBox="1"/>
          <p:nvPr>
            <p:ph idx="1" type="body"/>
          </p:nvPr>
        </p:nvSpPr>
        <p:spPr>
          <a:xfrm>
            <a:off y="1903918" x="504031"/>
            <a:ext cy="4988999" cx="9072599"/>
          </a:xfrm>
          <a:prstGeom prst="rect">
            <a:avLst/>
          </a:prstGeom>
          <a:noFill/>
          <a:ln>
            <a:noFill/>
          </a:ln>
        </p:spPr>
        <p:txBody>
          <a:bodyPr bIns="100775" rIns="100775" lIns="100775" tIns="100775" anchor="t" anchorCtr="0"/>
          <a:lstStyle>
            <a:lvl1pPr algn="l" rtl="0" indent="-374650" marL="381000">
              <a:spcBef>
                <a:spcPts val="0"/>
              </a:spcBef>
              <a:buClr>
                <a:schemeClr val="dk2"/>
              </a:buClr>
              <a:buSzPct val="166666"/>
              <a:buFont typeface="Arial"/>
              <a:buChar char="•"/>
              <a:defRPr strike="noStrike" u="none" b="0" cap="none" baseline="0" sz="3500" i="0">
                <a:solidFill>
                  <a:schemeClr val="dk2"/>
                </a:solidFill>
                <a:latin typeface="Trebuchet MS"/>
                <a:ea typeface="Trebuchet MS"/>
                <a:cs typeface="Trebuchet MS"/>
                <a:sym typeface="Trebuchet MS"/>
              </a:defRPr>
            </a:lvl1pPr>
            <a:lvl2pPr algn="l" rtl="0" indent="-311150" marL="812800">
              <a:spcBef>
                <a:spcPts val="600"/>
              </a:spcBef>
              <a:buClr>
                <a:schemeClr val="dk2"/>
              </a:buClr>
              <a:buSzPct val="100000"/>
              <a:buFont typeface="Courier New"/>
              <a:buChar char="o"/>
              <a:defRPr strike="noStrike" u="none" b="0" cap="none" baseline="0" sz="3100" i="0">
                <a:solidFill>
                  <a:schemeClr val="dk2"/>
                </a:solidFill>
                <a:latin typeface="Trebuchet MS"/>
                <a:ea typeface="Trebuchet MS"/>
                <a:cs typeface="Trebuchet MS"/>
                <a:sym typeface="Trebuchet MS"/>
              </a:defRPr>
            </a:lvl2pPr>
            <a:lvl3pPr algn="l" rtl="0" indent="-241300" marL="1257300">
              <a:spcBef>
                <a:spcPts val="500"/>
              </a:spcBef>
              <a:buClr>
                <a:schemeClr val="dk2"/>
              </a:buClr>
              <a:buSzPct val="100000"/>
              <a:buFont typeface="Wingdings"/>
              <a:buChar char="§"/>
              <a:defRPr strike="noStrike" u="none" b="0" cap="none" baseline="0" sz="2600" i="0">
                <a:solidFill>
                  <a:schemeClr val="dk2"/>
                </a:solidFill>
                <a:latin typeface="Trebuchet MS"/>
                <a:ea typeface="Trebuchet MS"/>
                <a:cs typeface="Trebuchet MS"/>
                <a:sym typeface="Trebuchet MS"/>
              </a:defRPr>
            </a:lvl3pPr>
            <a:lvl4pPr algn="l" rtl="0" indent="-254000" marL="1765300">
              <a:spcBef>
                <a:spcPts val="400"/>
              </a:spcBef>
              <a:buClr>
                <a:schemeClr val="dk2"/>
              </a:buClr>
              <a:buSzPct val="166666"/>
              <a:buFont typeface="Arial"/>
              <a:buChar char="•"/>
              <a:defRPr strike="noStrike" u="none" b="0" cap="none" baseline="0" sz="2200" i="0">
                <a:solidFill>
                  <a:schemeClr val="dk2"/>
                </a:solidFill>
                <a:latin typeface="Trebuchet MS"/>
                <a:ea typeface="Trebuchet MS"/>
                <a:cs typeface="Trebuchet MS"/>
                <a:sym typeface="Trebuchet MS"/>
              </a:defRPr>
            </a:lvl4pPr>
            <a:lvl5pPr algn="l" rtl="0" indent="-254000" marL="2273300">
              <a:spcBef>
                <a:spcPts val="400"/>
              </a:spcBef>
              <a:buClr>
                <a:schemeClr val="dk2"/>
              </a:buClr>
              <a:buSzPct val="100000"/>
              <a:buFont typeface="Courier New"/>
              <a:buChar char="o"/>
              <a:defRPr strike="noStrike" u="none" b="0" cap="none" baseline="0" sz="2200" i="0">
                <a:solidFill>
                  <a:schemeClr val="dk2"/>
                </a:solidFill>
                <a:latin typeface="Trebuchet MS"/>
                <a:ea typeface="Trebuchet MS"/>
                <a:cs typeface="Trebuchet MS"/>
                <a:sym typeface="Trebuchet MS"/>
              </a:defRPr>
            </a:lvl5pPr>
            <a:lvl6pPr algn="l" rtl="0" indent="-254000" marL="2768600">
              <a:spcBef>
                <a:spcPts val="400"/>
              </a:spcBef>
              <a:buClr>
                <a:schemeClr val="dk2"/>
              </a:buClr>
              <a:buSzPct val="100000"/>
              <a:buFont typeface="Wingdings"/>
              <a:buChar char="§"/>
              <a:defRPr strike="noStrike" u="none" b="0" cap="none" baseline="0" sz="2200" i="0">
                <a:solidFill>
                  <a:schemeClr val="dk2"/>
                </a:solidFill>
                <a:latin typeface="Trebuchet MS"/>
                <a:ea typeface="Trebuchet MS"/>
                <a:cs typeface="Trebuchet MS"/>
                <a:sym typeface="Trebuchet MS"/>
              </a:defRPr>
            </a:lvl6pPr>
            <a:lvl7pPr algn="l" rtl="0" indent="-254000" marL="3276600">
              <a:spcBef>
                <a:spcPts val="400"/>
              </a:spcBef>
              <a:buClr>
                <a:schemeClr val="dk2"/>
              </a:buClr>
              <a:buSzPct val="166666"/>
              <a:buFont typeface="Arial"/>
              <a:buChar char="•"/>
              <a:defRPr strike="noStrike" u="none" b="0" cap="none" baseline="0" sz="2200" i="0">
                <a:solidFill>
                  <a:schemeClr val="dk2"/>
                </a:solidFill>
                <a:latin typeface="Trebuchet MS"/>
                <a:ea typeface="Trebuchet MS"/>
                <a:cs typeface="Trebuchet MS"/>
                <a:sym typeface="Trebuchet MS"/>
              </a:defRPr>
            </a:lvl7pPr>
            <a:lvl8pPr algn="l" rtl="0" indent="-254000" marL="3784600">
              <a:spcBef>
                <a:spcPts val="400"/>
              </a:spcBef>
              <a:buClr>
                <a:schemeClr val="dk2"/>
              </a:buClr>
              <a:buSzPct val="100000"/>
              <a:buFont typeface="Courier New"/>
              <a:buChar char="o"/>
              <a:defRPr strike="noStrike" u="none" b="0" cap="none" baseline="0" sz="2200" i="0">
                <a:solidFill>
                  <a:schemeClr val="dk2"/>
                </a:solidFill>
                <a:latin typeface="Trebuchet MS"/>
                <a:ea typeface="Trebuchet MS"/>
                <a:cs typeface="Trebuchet MS"/>
                <a:sym typeface="Trebuchet MS"/>
              </a:defRPr>
            </a:lvl8pPr>
            <a:lvl9pPr algn="l" rtl="0" indent="-241300" marL="4279900">
              <a:spcBef>
                <a:spcPts val="400"/>
              </a:spcBef>
              <a:buClr>
                <a:schemeClr val="dk2"/>
              </a:buClr>
              <a:buSzPct val="100000"/>
              <a:buFont typeface="Wingdings"/>
              <a:buChar char="§"/>
              <a:defRPr strike="noStrike" u="none" b="0" cap="none" baseline="0" sz="2200" i="0">
                <a:solidFill>
                  <a:schemeClr val="dk2"/>
                </a:solidFill>
                <a:latin typeface="Trebuchet MS"/>
                <a:ea typeface="Trebuchet MS"/>
                <a:cs typeface="Trebuchet MS"/>
                <a:sym typeface="Trebuchet MS"/>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7.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8.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8.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8.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8.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8.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8.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 name="Shape 49"/>
        <p:cNvGrpSpPr/>
        <p:nvPr/>
      </p:nvGrpSpPr>
      <p:grpSpPr>
        <a:xfrm>
          <a:off y="0" x="0"/>
          <a:ext cy="0" cx="0"/>
          <a:chOff y="0" x="0"/>
          <a:chExt cy="0" cx="0"/>
        </a:xfrm>
      </p:grpSpPr>
      <p:sp>
        <p:nvSpPr>
          <p:cNvPr id="50" name="Shape 50"/>
          <p:cNvSpPr txBox="1"/>
          <p:nvPr>
            <p:ph type="title"/>
          </p:nvPr>
        </p:nvSpPr>
        <p:spPr>
          <a:xfrm>
            <a:off y="301625" x="503237"/>
            <a:ext cy="1262062" cx="9070974"/>
          </a:xfrm>
          <a:prstGeom prst="rect">
            <a:avLst/>
          </a:prstGeom>
          <a:noFill/>
          <a:ln>
            <a:noFill/>
          </a:ln>
        </p:spPr>
        <p:txBody>
          <a:bodyPr bIns="0" rIns="0" lIns="0" tIns="38800" anchor="ctr" anchorCtr="0">
            <a:noAutofit/>
          </a:bodyPr>
          <a:lstStyle/>
          <a:p>
            <a:pPr algn="ctr" rtl="0" lvl="0" marR="0" indent="0" marL="0">
              <a:lnSpc>
                <a:spcPct val="93000"/>
              </a:lnSpc>
              <a:spcBef>
                <a:spcPts val="0"/>
              </a:spcBef>
              <a:spcAft>
                <a:spcPts val="0"/>
              </a:spcAft>
              <a:buClr>
                <a:srgbClr val="000000"/>
              </a:buClr>
              <a:buSzPct val="25000"/>
              <a:buFont typeface="Arial"/>
              <a:buNone/>
            </a:pPr>
            <a:r>
              <a:rPr strike="noStrike" u="none" b="0" cap="none" baseline="0" sz="4400" lang="en-US" i="0">
                <a:solidFill>
                  <a:srgbClr val="000000"/>
                </a:solidFill>
                <a:latin typeface="Arial"/>
                <a:ea typeface="Arial"/>
                <a:cs typeface="Arial"/>
                <a:sym typeface="Arial"/>
              </a:rPr>
              <a:t>Catching those who fall between the cracks: haptic communications and the deaf-blind</a:t>
            </a:r>
          </a:p>
        </p:txBody>
      </p:sp>
      <p:sp>
        <p:nvSpPr>
          <p:cNvPr id="51" name="Shape 51"/>
          <p:cNvSpPr txBox="1"/>
          <p:nvPr>
            <p:ph idx="1" type="subTitle"/>
          </p:nvPr>
        </p:nvSpPr>
        <p:spPr>
          <a:xfrm>
            <a:off y="1768475" x="503237"/>
            <a:ext cy="4989512" cx="9070974"/>
          </a:xfrm>
          <a:prstGeom prst="rect">
            <a:avLst/>
          </a:prstGeom>
          <a:noFill/>
          <a:ln>
            <a:noFill/>
          </a:ln>
        </p:spPr>
        <p:txBody>
          <a:bodyPr bIns="0" rIns="0" lIns="0" tIns="28200" anchor="ctr" anchorCtr="0">
            <a:noAutofit/>
          </a:bodyPr>
          <a:lstStyle/>
          <a:p>
            <a:pPr algn="ctr" rtl="0" lvl="0" marR="0" indent="0" marL="0">
              <a:lnSpc>
                <a:spcPct val="93000"/>
              </a:lnSpc>
              <a:spcBef>
                <a:spcPts val="0"/>
              </a:spcBef>
              <a:spcAft>
                <a:spcPts val="0"/>
              </a:spcAft>
              <a:buClr>
                <a:srgbClr val="000000"/>
              </a:buClr>
              <a:buSzPct val="25000"/>
              <a:buFont typeface="Arial"/>
              <a:buNone/>
            </a:pPr>
            <a:r>
              <a:rPr strike="noStrike" u="none" b="0" cap="none" baseline="0" sz="3200" lang="en-US" i="0">
                <a:solidFill>
                  <a:srgbClr val="000000"/>
                </a:solidFill>
                <a:latin typeface="Arial"/>
                <a:ea typeface="Arial"/>
                <a:cs typeface="Arial"/>
                <a:sym typeface="Arial"/>
              </a:rPr>
              <a:t>Arun Mehta</a:t>
            </a:r>
          </a:p>
          <a:p>
            <a:pPr algn="ctr" rtl="0" lvl="0" marR="0" indent="0" marL="0">
              <a:lnSpc>
                <a:spcPct val="93000"/>
              </a:lnSpc>
              <a:spcBef>
                <a:spcPts val="0"/>
              </a:spcBef>
              <a:spcAft>
                <a:spcPts val="0"/>
              </a:spcAft>
              <a:buClr>
                <a:srgbClr val="000000"/>
              </a:buClr>
              <a:buSzPct val="25000"/>
              <a:buFont typeface="Arial"/>
              <a:buNone/>
            </a:pPr>
            <a:r>
              <a:rPr strike="noStrike" u="none" b="0" cap="none" baseline="0" sz="3200" lang="en-US" i="0">
                <a:solidFill>
                  <a:srgbClr val="000000"/>
                </a:solidFill>
                <a:latin typeface="Arial"/>
                <a:ea typeface="Arial"/>
                <a:cs typeface="Arial"/>
                <a:sym typeface="Arial"/>
              </a:rPr>
              <a:t>arun.mehta@bapsi.org</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y="0" x="0"/>
          <a:ext cy="0" cx="0"/>
          <a:chOff y="0" x="0"/>
          <a:chExt cy="0" cx="0"/>
        </a:xfrm>
      </p:grpSpPr>
      <p:sp>
        <p:nvSpPr>
          <p:cNvPr id="59" name="Shape 59"/>
          <p:cNvSpPr txBox="1"/>
          <p:nvPr>
            <p:ph type="title"/>
          </p:nvPr>
        </p:nvSpPr>
        <p:spPr>
          <a:xfrm>
            <a:off y="301625" x="503237"/>
            <a:ext cy="1262062" cx="9070974"/>
          </a:xfrm>
          <a:prstGeom prst="rect">
            <a:avLst/>
          </a:prstGeom>
          <a:noFill/>
          <a:ln>
            <a:noFill/>
          </a:ln>
        </p:spPr>
        <p:txBody>
          <a:bodyPr bIns="0" rIns="0" lIns="0" tIns="38800" anchor="ctr" anchorCtr="0">
            <a:noAutofit/>
          </a:bodyPr>
          <a:lstStyle/>
          <a:p>
            <a:pPr algn="ctr" rtl="0" lvl="0" marR="0" indent="0" marL="0">
              <a:lnSpc>
                <a:spcPct val="93000"/>
              </a:lnSpc>
              <a:spcBef>
                <a:spcPts val="0"/>
              </a:spcBef>
              <a:spcAft>
                <a:spcPts val="0"/>
              </a:spcAft>
              <a:buClr>
                <a:srgbClr val="000000"/>
              </a:buClr>
              <a:buSzPct val="25000"/>
              <a:buFont typeface="Arial"/>
              <a:buNone/>
            </a:pPr>
            <a:r>
              <a:rPr strike="noStrike" u="none" b="0" cap="none" baseline="0" sz="4400" lang="en-US" i="0">
                <a:solidFill>
                  <a:srgbClr val="000000"/>
                </a:solidFill>
                <a:latin typeface="Arial"/>
                <a:ea typeface="Arial"/>
                <a:cs typeface="Arial"/>
                <a:sym typeface="Arial"/>
              </a:rPr>
              <a:t>No plan for universal access</a:t>
            </a:r>
          </a:p>
        </p:txBody>
      </p:sp>
      <p:sp>
        <p:nvSpPr>
          <p:cNvPr id="60" name="Shape 60"/>
          <p:cNvSpPr txBox="1"/>
          <p:nvPr>
            <p:ph idx="1" type="body"/>
          </p:nvPr>
        </p:nvSpPr>
        <p:spPr>
          <a:xfrm>
            <a:off y="1768475" x="503237"/>
            <a:ext cy="5373687" cx="9070974"/>
          </a:xfrm>
          <a:prstGeom prst="rect">
            <a:avLst/>
          </a:prstGeom>
          <a:noFill/>
          <a:ln>
            <a:noFill/>
          </a:ln>
        </p:spPr>
        <p:txBody>
          <a:bodyPr bIns="0" rIns="0" lIns="0" tIns="28200" anchor="t" anchorCtr="0">
            <a:noAutofit/>
          </a:bodyPr>
          <a:lstStyle/>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While some categories of disabled person, such as the deaf or the blind, have made significant progress in Internet access and participation in such meetings, many others have seen no improvement in access since the middle ages</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Smart phone penetration tapering off: opening up the Net to the rest is not just a human rights issue, it is commercially vital</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Also profitable for cloud services would be an expansion in the manner and ways current users access their smart phones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y="0" x="0"/>
          <a:ext cy="0" cx="0"/>
          <a:chOff y="0" x="0"/>
          <a:chExt cy="0" cx="0"/>
        </a:xfrm>
      </p:grpSpPr>
      <p:sp>
        <p:nvSpPr>
          <p:cNvPr id="68" name="Shape 68"/>
          <p:cNvSpPr txBox="1"/>
          <p:nvPr>
            <p:ph type="title"/>
          </p:nvPr>
        </p:nvSpPr>
        <p:spPr>
          <a:xfrm>
            <a:off y="301625" x="503237"/>
            <a:ext cy="1262062" cx="9070974"/>
          </a:xfrm>
          <a:prstGeom prst="rect">
            <a:avLst/>
          </a:prstGeom>
          <a:noFill/>
          <a:ln>
            <a:noFill/>
          </a:ln>
        </p:spPr>
        <p:txBody>
          <a:bodyPr bIns="0" rIns="0" lIns="0" tIns="38800" anchor="ctr" anchorCtr="0">
            <a:noAutofit/>
          </a:bodyPr>
          <a:lstStyle/>
          <a:p>
            <a:pPr algn="ctr" rtl="0" lvl="0" marR="0" indent="0" marL="0">
              <a:lnSpc>
                <a:spcPct val="93000"/>
              </a:lnSpc>
              <a:spcBef>
                <a:spcPts val="0"/>
              </a:spcBef>
              <a:spcAft>
                <a:spcPts val="0"/>
              </a:spcAft>
              <a:buClr>
                <a:srgbClr val="000000"/>
              </a:buClr>
              <a:buSzPct val="25000"/>
              <a:buFont typeface="Arial"/>
              <a:buNone/>
            </a:pPr>
            <a:r>
              <a:rPr strike="noStrike" u="none" b="0" cap="none" baseline="0" sz="4400" lang="en-US" i="0">
                <a:solidFill>
                  <a:srgbClr val="000000"/>
                </a:solidFill>
                <a:latin typeface="Arial"/>
                <a:ea typeface="Arial"/>
                <a:cs typeface="Arial"/>
                <a:sym typeface="Arial"/>
              </a:rPr>
              <a:t>How important is the use of touch for communicating language?</a:t>
            </a:r>
          </a:p>
        </p:txBody>
      </p:sp>
      <p:sp>
        <p:nvSpPr>
          <p:cNvPr id="69" name="Shape 69"/>
          <p:cNvSpPr txBox="1"/>
          <p:nvPr>
            <p:ph idx="1" type="body"/>
          </p:nvPr>
        </p:nvSpPr>
        <p:spPr>
          <a:xfrm>
            <a:off y="1768475" x="503237"/>
            <a:ext cy="4989512" cx="9070974"/>
          </a:xfrm>
          <a:prstGeom prst="rect">
            <a:avLst/>
          </a:prstGeom>
          <a:noFill/>
          <a:ln>
            <a:noFill/>
          </a:ln>
        </p:spPr>
        <p:txBody>
          <a:bodyPr bIns="0" rIns="0" lIns="0" tIns="28200" anchor="t" anchorCtr="0">
            <a:noAutofit/>
          </a:bodyPr>
          <a:lstStyle/>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Our sense of hearing opened up to verbal communication with the start of language </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Sight began to be used for communicating language with the invention of writing</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Touch in one direction – user touching phone – has revolutionized phones. </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The phone sending information to  the user via touch (haptic communication) could be as big</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y="0" x="0"/>
          <a:ext cy="0" cx="0"/>
          <a:chOff y="0" x="0"/>
          <a:chExt cy="0" cx="0"/>
        </a:xfrm>
      </p:grpSpPr>
      <p:sp>
        <p:nvSpPr>
          <p:cNvPr id="77" name="Shape 77"/>
          <p:cNvSpPr txBox="1"/>
          <p:nvPr>
            <p:ph type="title"/>
          </p:nvPr>
        </p:nvSpPr>
        <p:spPr>
          <a:xfrm>
            <a:off y="301625" x="503237"/>
            <a:ext cy="1260474" cx="9069386"/>
          </a:xfrm>
          <a:prstGeom prst="rect">
            <a:avLst/>
          </a:prstGeom>
          <a:noFill/>
          <a:ln>
            <a:noFill/>
          </a:ln>
        </p:spPr>
        <p:txBody>
          <a:bodyPr bIns="0" rIns="0" lIns="0" tIns="0" anchor="ctr" anchorCtr="0">
            <a:noAutofit/>
          </a:bodyPr>
          <a:lstStyle/>
          <a:p>
            <a:pPr algn="ctr" rtl="0" lvl="0" marR="0" indent="0" marL="0">
              <a:lnSpc>
                <a:spcPct val="93000"/>
              </a:lnSpc>
              <a:spcBef>
                <a:spcPts val="0"/>
              </a:spcBef>
              <a:spcAft>
                <a:spcPts val="0"/>
              </a:spcAft>
              <a:buClr>
                <a:srgbClr val="000000"/>
              </a:buClr>
              <a:buSzPct val="25000"/>
              <a:buFont typeface="Arial"/>
              <a:buNone/>
            </a:pPr>
            <a:r>
              <a:rPr strike="noStrike" u="none" b="0" cap="none" baseline="0" sz="4400" lang="en-US" i="0">
                <a:solidFill>
                  <a:srgbClr val="000000"/>
                </a:solidFill>
                <a:latin typeface="Arial"/>
                <a:ea typeface="Arial"/>
                <a:cs typeface="Arial"/>
                <a:sym typeface="Arial"/>
              </a:rPr>
              <a:t>Haptic Communication</a:t>
            </a:r>
          </a:p>
        </p:txBody>
      </p:sp>
      <p:sp>
        <p:nvSpPr>
          <p:cNvPr id="78" name="Shape 78"/>
          <p:cNvSpPr txBox="1"/>
          <p:nvPr>
            <p:ph idx="1" type="body"/>
          </p:nvPr>
        </p:nvSpPr>
        <p:spPr>
          <a:xfrm>
            <a:off y="1768475" x="503237"/>
            <a:ext cy="4987924" cx="9069386"/>
          </a:xfrm>
          <a:prstGeom prst="rect">
            <a:avLst/>
          </a:prstGeom>
          <a:noFill/>
          <a:ln>
            <a:noFill/>
          </a:ln>
        </p:spPr>
        <p:txBody>
          <a:bodyPr bIns="0" rIns="0" lIns="0" tIns="28200" anchor="t" anchorCtr="0">
            <a:noAutofit/>
          </a:bodyPr>
          <a:lstStyle/>
          <a:p>
            <a:pPr algn="l" rtl="0" lvl="0" marR="0" indent="0" marL="0">
              <a:buClr>
                <a:srgbClr val="000000"/>
              </a:buClr>
              <a:buSzPct val="25000"/>
              <a:buFont typeface="Arial"/>
              <a:buNone/>
            </a:pPr>
            <a:r>
              <a:rPr strike="noStrike" u="none" b="0" cap="none" baseline="0" sz="3200" lang="en-US" i="0">
                <a:solidFill>
                  <a:srgbClr val="000000"/>
                </a:solidFill>
                <a:latin typeface="Arial"/>
                <a:ea typeface="Arial"/>
                <a:cs typeface="Arial"/>
                <a:sym typeface="Arial"/>
              </a:rPr>
              <a:t>Touch has been a valuable way for all species to communicate.</a:t>
            </a:r>
          </a:p>
          <a:p>
            <a:pPr algn="l" rtl="0" lvl="0" marR="0" indent="0" marL="0">
              <a:buClr>
                <a:srgbClr val="000000"/>
              </a:buClr>
              <a:buSzPct val="25000"/>
              <a:buFont typeface="Arial"/>
              <a:buNone/>
            </a:pPr>
            <a:r>
              <a:rPr strike="noStrike" u="none" b="0" cap="none" baseline="0" sz="3200" lang="en-US" i="0">
                <a:solidFill>
                  <a:srgbClr val="000000"/>
                </a:solidFill>
                <a:latin typeface="Arial"/>
                <a:ea typeface="Arial"/>
                <a:cs typeface="Arial"/>
                <a:sym typeface="Arial"/>
              </a:rPr>
              <a:t>Touch has always been part of the writing experience, from the pen to the keyboard and touch screen</a:t>
            </a:r>
          </a:p>
          <a:p>
            <a:pPr algn="l" rtl="0" lvl="0" marR="0" indent="0" marL="0">
              <a:buClr>
                <a:srgbClr val="000000"/>
              </a:buClr>
              <a:buSzPct val="25000"/>
              <a:buFont typeface="Arial"/>
              <a:buNone/>
            </a:pPr>
            <a:r>
              <a:rPr strike="noStrike" u="none" b="0" cap="none" baseline="0" sz="3200" lang="en-US" i="0">
                <a:solidFill>
                  <a:srgbClr val="000000"/>
                </a:solidFill>
                <a:latin typeface="Arial"/>
                <a:ea typeface="Arial"/>
                <a:cs typeface="Arial"/>
                <a:sym typeface="Arial"/>
              </a:rPr>
              <a:t>All phones have a vibrate mode – a rudimentary form of haptic communication</a:t>
            </a:r>
          </a:p>
          <a:p>
            <a:pPr algn="l" rtl="0" lvl="0" marR="0" indent="0" marL="0">
              <a:buClr>
                <a:srgbClr val="000000"/>
              </a:buClr>
              <a:buSzPct val="25000"/>
              <a:buFont typeface="Arial"/>
              <a:buNone/>
            </a:pPr>
            <a:r>
              <a:rPr strike="noStrike" u="none" b="0" cap="none" baseline="0" sz="3200" lang="en-US" i="0">
                <a:solidFill>
                  <a:srgbClr val="000000"/>
                </a:solidFill>
                <a:latin typeface="Arial"/>
                <a:ea typeface="Arial"/>
                <a:cs typeface="Arial"/>
                <a:sym typeface="Arial"/>
              </a:rPr>
              <a:t>Many joysticks, e.g. for use in gaming or remote surgery, include haptic feedback</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y="0" x="0"/>
          <a:ext cy="0" cx="0"/>
          <a:chOff y="0" x="0"/>
          <a:chExt cy="0" cx="0"/>
        </a:xfrm>
      </p:grpSpPr>
      <p:sp>
        <p:nvSpPr>
          <p:cNvPr id="83" name="Shape 83"/>
          <p:cNvSpPr txBox="1"/>
          <p:nvPr>
            <p:ph type="title"/>
          </p:nvPr>
        </p:nvSpPr>
        <p:spPr>
          <a:xfrm>
            <a:off y="301625" x="503237"/>
            <a:ext cy="1262062" cx="9070974"/>
          </a:xfrm>
          <a:prstGeom prst="rect">
            <a:avLst/>
          </a:prstGeom>
          <a:noFill/>
          <a:ln>
            <a:noFill/>
          </a:ln>
        </p:spPr>
        <p:txBody>
          <a:bodyPr bIns="0" rIns="0" lIns="0" tIns="38800" anchor="ctr" anchorCtr="0">
            <a:noAutofit/>
          </a:bodyPr>
          <a:lstStyle/>
          <a:p>
            <a:pPr algn="ctr" rtl="0" lvl="0" marR="0" indent="0" marL="0">
              <a:lnSpc>
                <a:spcPct val="93000"/>
              </a:lnSpc>
              <a:spcBef>
                <a:spcPts val="0"/>
              </a:spcBef>
              <a:spcAft>
                <a:spcPts val="0"/>
              </a:spcAft>
              <a:buClr>
                <a:srgbClr val="000000"/>
              </a:buClr>
              <a:buSzPct val="25000"/>
              <a:buFont typeface="Arial"/>
              <a:buNone/>
            </a:pPr>
            <a:r>
              <a:rPr strike="noStrike" u="none" b="0" cap="none" baseline="0" sz="4400" lang="en-US" i="0">
                <a:solidFill>
                  <a:srgbClr val="000000"/>
                </a:solidFill>
                <a:latin typeface="Arial"/>
                <a:ea typeface="Arial"/>
                <a:cs typeface="Arial"/>
                <a:sym typeface="Arial"/>
              </a:rPr>
              <a:t>The deaf-blind are at the bottom of the development ladder</a:t>
            </a:r>
          </a:p>
        </p:txBody>
      </p:sp>
      <p:sp>
        <p:nvSpPr>
          <p:cNvPr id="84" name="Shape 84"/>
          <p:cNvSpPr txBox="1"/>
          <p:nvPr>
            <p:ph idx="1" type="body"/>
          </p:nvPr>
        </p:nvSpPr>
        <p:spPr>
          <a:xfrm>
            <a:off y="1768475" x="503237"/>
            <a:ext cy="4989512" cx="9070974"/>
          </a:xfrm>
          <a:prstGeom prst="rect">
            <a:avLst/>
          </a:prstGeom>
          <a:noFill/>
          <a:ln>
            <a:noFill/>
          </a:ln>
        </p:spPr>
        <p:txBody>
          <a:bodyPr bIns="0" rIns="0" lIns="0" tIns="28200" anchor="t" anchorCtr="0">
            <a:noAutofit/>
          </a:bodyPr>
          <a:lstStyle/>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In India, an estimated 1 million deaf-blind, but not a single one in the Delhi school system</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Only a few dozen have access to electronic communications of any kind</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At a school for 0-6 year old deaf-blind in Rome, the kids struggle with concepts such as “Mom” and “Dad.”</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Yet, when it comes to verbal haptic communication, they are world-leaders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y="0" x="0"/>
          <a:ext cy="0" cx="0"/>
          <a:chOff y="0" x="0"/>
          <a:chExt cy="0" cx="0"/>
        </a:xfrm>
      </p:grpSpPr>
      <p:sp>
        <p:nvSpPr>
          <p:cNvPr id="92" name="Shape 92"/>
          <p:cNvSpPr txBox="1"/>
          <p:nvPr>
            <p:ph type="title"/>
          </p:nvPr>
        </p:nvSpPr>
        <p:spPr>
          <a:xfrm>
            <a:off y="301625" x="503237"/>
            <a:ext cy="1262062" cx="9070974"/>
          </a:xfrm>
          <a:prstGeom prst="rect">
            <a:avLst/>
          </a:prstGeom>
          <a:noFill/>
          <a:ln>
            <a:noFill/>
          </a:ln>
        </p:spPr>
        <p:txBody>
          <a:bodyPr bIns="0" rIns="0" lIns="0" tIns="38800" anchor="ctr" anchorCtr="0">
            <a:noAutofit/>
          </a:bodyPr>
          <a:lstStyle/>
          <a:p>
            <a:pPr algn="ctr" rtl="0" lvl="0" marR="0" indent="0" marL="0">
              <a:lnSpc>
                <a:spcPct val="93000"/>
              </a:lnSpc>
              <a:spcBef>
                <a:spcPts val="0"/>
              </a:spcBef>
              <a:spcAft>
                <a:spcPts val="0"/>
              </a:spcAft>
              <a:buClr>
                <a:srgbClr val="000000"/>
              </a:buClr>
              <a:buSzPct val="25000"/>
              <a:buFont typeface="Arial"/>
              <a:buNone/>
            </a:pPr>
            <a:r>
              <a:rPr strike="noStrike" u="none" b="0" cap="none" baseline="0" sz="4400" lang="en-US" i="0">
                <a:solidFill>
                  <a:srgbClr val="000000"/>
                </a:solidFill>
                <a:latin typeface="Arial"/>
                <a:ea typeface="Arial"/>
                <a:cs typeface="Arial"/>
                <a:sym typeface="Arial"/>
              </a:rPr>
              <a:t>Bapsi's apps for verbal haptics</a:t>
            </a:r>
          </a:p>
        </p:txBody>
      </p:sp>
      <p:sp>
        <p:nvSpPr>
          <p:cNvPr id="93" name="Shape 93"/>
          <p:cNvSpPr txBox="1"/>
          <p:nvPr>
            <p:ph idx="1" type="body"/>
          </p:nvPr>
        </p:nvSpPr>
        <p:spPr>
          <a:xfrm>
            <a:off y="1768475" x="503237"/>
            <a:ext cy="4989512" cx="9070974"/>
          </a:xfrm>
          <a:prstGeom prst="rect">
            <a:avLst/>
          </a:prstGeom>
          <a:noFill/>
          <a:ln>
            <a:noFill/>
          </a:ln>
        </p:spPr>
        <p:txBody>
          <a:bodyPr bIns="0" rIns="0" lIns="0" tIns="28200" anchor="t" anchorCtr="0">
            <a:noAutofit/>
          </a:bodyPr>
          <a:lstStyle/>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The Vibration series of </a:t>
            </a:r>
            <a:r>
              <a:rPr lang="en-US"/>
              <a:t>free </a:t>
            </a:r>
            <a:r>
              <a:rPr strike="noStrike" u="none" b="0" cap="none" baseline="0" sz="3200" lang="en-US" i="0">
                <a:solidFill>
                  <a:srgbClr val="000000"/>
                </a:solidFill>
                <a:latin typeface="Arial"/>
                <a:ea typeface="Arial"/>
                <a:cs typeface="Arial"/>
                <a:sym typeface="Arial"/>
              </a:rPr>
              <a:t>apps takes advantage of the ability of phones to vibrate: by turning it on and off for short and long durations, dots and dashes can be communicated to a deaf-blind user who knows Morse code.</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This brings the deaf-blind to a level in telecommunications that the rest of us reached 170 years ago: we can surely do better</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A grant from the Internet Society Innovation Fund allows us to focus on this for a year.</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y="0" x="0"/>
          <a:ext cy="0" cx="0"/>
          <a:chOff y="0" x="0"/>
          <a:chExt cy="0" cx="0"/>
        </a:xfrm>
      </p:grpSpPr>
      <p:sp>
        <p:nvSpPr>
          <p:cNvPr id="101" name="Shape 101"/>
          <p:cNvSpPr txBox="1"/>
          <p:nvPr>
            <p:ph type="title"/>
          </p:nvPr>
        </p:nvSpPr>
        <p:spPr>
          <a:xfrm>
            <a:off y="301625" x="503237"/>
            <a:ext cy="1262062" cx="9070974"/>
          </a:xfrm>
          <a:prstGeom prst="rect">
            <a:avLst/>
          </a:prstGeom>
          <a:noFill/>
          <a:ln>
            <a:noFill/>
          </a:ln>
        </p:spPr>
        <p:txBody>
          <a:bodyPr bIns="0" rIns="0" lIns="0" tIns="38800" anchor="ctr" anchorCtr="0">
            <a:noAutofit/>
          </a:bodyPr>
          <a:lstStyle/>
          <a:p>
            <a:pPr algn="ctr" rtl="0" lvl="0" marR="0" indent="0" marL="0">
              <a:lnSpc>
                <a:spcPct val="93000"/>
              </a:lnSpc>
              <a:spcBef>
                <a:spcPts val="0"/>
              </a:spcBef>
              <a:spcAft>
                <a:spcPts val="0"/>
              </a:spcAft>
              <a:buClr>
                <a:srgbClr val="000000"/>
              </a:buClr>
              <a:buSzPct val="25000"/>
              <a:buFont typeface="Arial"/>
              <a:buNone/>
            </a:pPr>
            <a:r>
              <a:rPr strike="noStrike" u="none" b="0" cap="none" baseline="0" sz="4400" lang="en-US" i="0">
                <a:solidFill>
                  <a:srgbClr val="000000"/>
                </a:solidFill>
                <a:latin typeface="Arial"/>
                <a:ea typeface="Arial"/>
                <a:cs typeface="Arial"/>
                <a:sym typeface="Arial"/>
              </a:rPr>
              <a:t>Recommendations</a:t>
            </a:r>
          </a:p>
        </p:txBody>
      </p:sp>
      <p:sp>
        <p:nvSpPr>
          <p:cNvPr id="102" name="Shape 102"/>
          <p:cNvSpPr txBox="1"/>
          <p:nvPr>
            <p:ph idx="1" type="body"/>
          </p:nvPr>
        </p:nvSpPr>
        <p:spPr>
          <a:xfrm>
            <a:off y="1768475" x="503237"/>
            <a:ext cy="5097462" cx="9070974"/>
          </a:xfrm>
          <a:prstGeom prst="rect">
            <a:avLst/>
          </a:prstGeom>
          <a:noFill/>
          <a:ln>
            <a:noFill/>
          </a:ln>
        </p:spPr>
        <p:txBody>
          <a:bodyPr bIns="0" rIns="0" lIns="0" tIns="28200" anchor="t" anchorCtr="0">
            <a:noAutofit/>
          </a:bodyPr>
          <a:lstStyle/>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Via the setting of appropriate standards for those so far excluded, such as the deaf-blind, phones can easily be made accessible to them</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More research into smart phones and disability: perhaps at a facility where people can go with technology needs the way they can go to a hospital for medical needs</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Training of the disabled in writing apps</a:t>
            </a:r>
          </a:p>
          <a:p>
            <a:pPr algn="l" rtl="0" lvl="0" marR="0" indent="323850" marL="107950">
              <a:lnSpc>
                <a:spcPct val="93000"/>
              </a:lnSpc>
              <a:spcBef>
                <a:spcPts val="0"/>
              </a:spcBef>
              <a:spcAft>
                <a:spcPts val="1425"/>
              </a:spcAft>
              <a:buClr>
                <a:srgbClr val="000000"/>
              </a:buClr>
              <a:buSzPct val="45000"/>
              <a:buFont typeface="Arial"/>
              <a:buChar char="●"/>
            </a:pPr>
            <a:r>
              <a:rPr strike="noStrike" u="none" b="0" cap="none" baseline="0" sz="3200" lang="en-US" i="0">
                <a:solidFill>
                  <a:srgbClr val="000000"/>
                </a:solidFill>
                <a:latin typeface="Arial"/>
                <a:ea typeface="Arial"/>
                <a:cs typeface="Arial"/>
                <a:sym typeface="Arial"/>
              </a:rPr>
              <a:t>IPR should not be allowed to choke research into haptic communications</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Custom 506">
      <a:dk1>
        <a:srgbClr val="000000"/>
      </a:dk1>
      <a:lt1>
        <a:srgbClr val="FFFFFF"/>
      </a:lt1>
      <a:dk2>
        <a:srgbClr val="00387E"/>
      </a:dk2>
      <a:lt2>
        <a:srgbClr val="C6DFFF"/>
      </a:lt2>
      <a:accent1>
        <a:srgbClr val="4F81BD"/>
      </a:accent1>
      <a:accent2>
        <a:srgbClr val="C0504D"/>
      </a:accent2>
      <a:accent3>
        <a:srgbClr val="9BBB59"/>
      </a:accent3>
      <a:accent4>
        <a:srgbClr val="8064A2"/>
      </a:accent4>
      <a:accent5>
        <a:srgbClr val="4BACC6"/>
      </a:accent5>
      <a:accent6>
        <a:srgbClr val="F79646"/>
      </a:accent6>
      <a:hlink>
        <a:srgbClr val="00387E"/>
      </a:hlink>
      <a:folHlink>
        <a:srgbClr val="969696"/>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73E9FC24C53694BB5EBDAF5924E3A9A" ma:contentTypeVersion="4" ma:contentTypeDescription="Create a new document." ma:contentTypeScope="" ma:versionID="13207ff72a0edeed3966f8a0a5fbc81c">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f318a9516b7937ba5cd54d54fbb643a2"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B62308-94EE-4F2C-92DD-A408131C6C33}"/>
</file>

<file path=customXml/itemProps2.xml><?xml version="1.0" encoding="utf-8"?>
<ds:datastoreItem xmlns:ds="http://schemas.openxmlformats.org/officeDocument/2006/customXml" ds:itemID="{293E7592-8E7A-4F1C-8CF7-D49E74FAB091}"/>
</file>

<file path=customXml/itemProps3.xml><?xml version="1.0" encoding="utf-8"?>
<ds:datastoreItem xmlns:ds="http://schemas.openxmlformats.org/officeDocument/2006/customXml" ds:itemID="{6FC52327-400D-4C46-A46F-92004EBFAB8B}"/>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0x010100E73E9FC24C53694BB5EBDAF5924E3A9A</vt:lpwstr>
  </property>
</Properties>
</file>