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7" r:id="rId5"/>
  </p:sldMasterIdLst>
  <p:notesMasterIdLst>
    <p:notesMasterId r:id="rId12"/>
  </p:notesMasterIdLst>
  <p:sldIdLst>
    <p:sldId id="264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83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4675" autoAdjust="0"/>
  </p:normalViewPr>
  <p:slideViewPr>
    <p:cSldViewPr>
      <p:cViewPr varScale="1">
        <p:scale>
          <a:sx n="144" d="100"/>
          <a:sy n="144" d="100"/>
        </p:scale>
        <p:origin x="169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5E0BD-5499-4D0C-A437-0D23866CF465}" type="datetimeFigureOut">
              <a:rPr lang="en-US" smtClean="0"/>
              <a:t>18/10/2018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E5454-3C84-4372-BEEE-BA26ABCD8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65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6914C9F-8FF3-4D5B-9549-47E06CBAACCD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908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9C88C1E-87E4-4C3E-ADD1-4BF5C077E06E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4550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CBF0785-40D0-4A6A-B57D-9634799DBC98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36611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43566" y="1052738"/>
            <a:ext cx="9440102" cy="5073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2276475"/>
            <a:ext cx="4037684" cy="331276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427538" y="2276475"/>
            <a:ext cx="4259262" cy="331311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989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3B6E97F-F3B6-420F-AD96-561D2CF54852}" type="datetimeFigureOut">
              <a:rPr lang="en-US" smtClean="0"/>
              <a:t>18/10/2018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BB887F3-BFB7-4D9F-A245-B3C8BFDF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3B6E97F-F3B6-420F-AD96-561D2CF54852}" type="datetimeFigureOut">
              <a:rPr lang="en-US" smtClean="0"/>
              <a:t>18/10/2018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BB887F3-BFB7-4D9F-A245-B3C8BFDF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01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3B6E97F-F3B6-420F-AD96-561D2CF54852}" type="datetimeFigureOut">
              <a:rPr lang="en-US" smtClean="0"/>
              <a:t>18/10/2018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BB887F3-BFB7-4D9F-A245-B3C8BFDF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59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3B6E97F-F3B6-420F-AD96-561D2CF54852}" type="datetimeFigureOut">
              <a:rPr lang="en-US" smtClean="0"/>
              <a:t>18/10/2018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BB887F3-BFB7-4D9F-A245-B3C8BFDF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52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3B6E97F-F3B6-420F-AD96-561D2CF54852}" type="datetimeFigureOut">
              <a:rPr lang="en-US" smtClean="0"/>
              <a:t>18/10/2018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BB887F3-BFB7-4D9F-A245-B3C8BFDF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43566" y="1052738"/>
            <a:ext cx="9440102" cy="5073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8" y="1378767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440" y="6229796"/>
            <a:ext cx="462216" cy="5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667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4A790C5-DDA6-42D1-B6C8-825F1AB0A9AC}" type="datetimeFigureOut">
              <a:rPr lang="en-US" smtClean="0"/>
              <a:t>18/10/2018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F4D4-CFBE-42A9-BB59-DDF1E65DEFA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219873"/>
            <a:ext cx="462216" cy="51157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692696" y="-1179512"/>
            <a:ext cx="12169352" cy="8208912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78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3B6E97F-F3B6-420F-AD96-561D2CF54852}" type="datetimeFigureOut">
              <a:rPr lang="en-US" smtClean="0"/>
              <a:t>18/10/2018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BB887F3-BFB7-4D9F-A245-B3C8BFDF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2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3B6E97F-F3B6-420F-AD96-561D2CF54852}" type="datetimeFigureOut">
              <a:rPr lang="en-US" smtClean="0"/>
              <a:t>18/10/2018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BB887F3-BFB7-4D9F-A245-B3C8BFDF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7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3B6E97F-F3B6-420F-AD96-561D2CF54852}" type="datetimeFigureOut">
              <a:rPr lang="en-US" smtClean="0"/>
              <a:t>18/10/2018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BB887F3-BFB7-4D9F-A245-B3C8BFDF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12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3B6E97F-F3B6-420F-AD96-561D2CF54852}" type="datetimeFigureOut">
              <a:rPr lang="en-US" smtClean="0"/>
              <a:t>18/10/2018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BB887F3-BFB7-4D9F-A245-B3C8BFDF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7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3B6E97F-F3B6-420F-AD96-561D2CF54852}" type="datetimeFigureOut">
              <a:rPr lang="en-US" smtClean="0"/>
              <a:t>18/10/2018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BB887F3-BFB7-4D9F-A245-B3C8BFDF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4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3B6E97F-F3B6-420F-AD96-561D2CF54852}" type="datetimeFigureOut">
              <a:rPr lang="en-US" smtClean="0"/>
              <a:t>18/10/2018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BB887F3-BFB7-4D9F-A245-B3C8BFDF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6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0" t="22596" r="30655" b="50333"/>
          <a:stretch/>
        </p:blipFill>
        <p:spPr>
          <a:xfrm>
            <a:off x="-1404664" y="-972085"/>
            <a:ext cx="11602811" cy="793186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4F4D4-CFBE-42A9-BB59-DDF1E65DEFA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440" y="6229796"/>
            <a:ext cx="462216" cy="5115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95" y="57687"/>
            <a:ext cx="3613233" cy="1164128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334064" y="6308081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26-28 November</a:t>
            </a:r>
          </a:p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Santa</a:t>
            </a:r>
            <a:r>
              <a:rPr lang="en-US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Fe, Argentina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4605683" y="-2218380"/>
            <a:ext cx="17242579" cy="11147372"/>
            <a:chOff x="-4605683" y="-2218380"/>
            <a:chExt cx="17242579" cy="11147372"/>
          </a:xfrm>
        </p:grpSpPr>
        <p:sp>
          <p:nvSpPr>
            <p:cNvPr id="10" name="Rectangle 9"/>
            <p:cNvSpPr/>
            <p:nvPr userDrawn="1"/>
          </p:nvSpPr>
          <p:spPr>
            <a:xfrm>
              <a:off x="-1476672" y="-1323528"/>
              <a:ext cx="1476672" cy="84969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9332912" y="-2218380"/>
              <a:ext cx="1476672" cy="96882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-4573016" y="-2043608"/>
              <a:ext cx="17209912" cy="20436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-4605683" y="6885384"/>
              <a:ext cx="17209912" cy="20436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398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664" y="-171400"/>
            <a:ext cx="12315861" cy="761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0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28650" y="1939022"/>
            <a:ext cx="7772400" cy="9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FC000"/>
              </a:buClr>
              <a:buSzPct val="75000"/>
              <a:buFont typeface="Wingdings" pitchFamily="2" charset="2"/>
              <a:buChar char="q"/>
              <a:defRPr sz="3200">
                <a:solidFill>
                  <a:srgbClr val="00682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C000"/>
              </a:buClr>
              <a:buSzPct val="75000"/>
              <a:buFont typeface="Wingdings" pitchFamily="2" charset="2"/>
              <a:buChar char="q"/>
              <a:defRPr sz="2800">
                <a:solidFill>
                  <a:srgbClr val="00682F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682F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C000"/>
              </a:buClr>
              <a:buSzPct val="75000"/>
              <a:buFont typeface="Wingdings" pitchFamily="2" charset="2"/>
              <a:buChar char="q"/>
              <a:defRPr sz="2000">
                <a:solidFill>
                  <a:srgbClr val="00682F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C000"/>
              </a:buClr>
              <a:buSzPct val="75000"/>
              <a:buFont typeface="Wingdings" pitchFamily="2" charset="2"/>
              <a:buChar char="q"/>
              <a:defRPr sz="2000">
                <a:solidFill>
                  <a:srgbClr val="00682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q"/>
              <a:defRPr sz="2000">
                <a:solidFill>
                  <a:srgbClr val="00682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q"/>
              <a:defRPr sz="2000">
                <a:solidFill>
                  <a:srgbClr val="00682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q"/>
              <a:defRPr sz="2000">
                <a:solidFill>
                  <a:srgbClr val="00682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q"/>
              <a:defRPr sz="2000">
                <a:solidFill>
                  <a:srgbClr val="00682F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of Paper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36</a:t>
            </a:r>
            <a:endParaRPr lang="en-US" alt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595708" y="6070728"/>
            <a:ext cx="3328220" cy="1625460"/>
          </a:xfrm>
        </p:spPr>
        <p:txBody>
          <a:bodyPr/>
          <a:lstStyle/>
          <a:p>
            <a:pPr>
              <a:defRPr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26-28 November</a:t>
            </a:r>
          </a:p>
          <a:p>
            <a:pPr>
              <a:defRPr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Santa Fe,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Argentina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28650" y="3139861"/>
            <a:ext cx="64008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C000"/>
              </a:buClr>
              <a:buSzPct val="75000"/>
              <a:buFont typeface="Wingdings" pitchFamily="2" charset="2"/>
              <a:buChar char="q"/>
              <a:defRPr sz="3200">
                <a:solidFill>
                  <a:srgbClr val="00682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C000"/>
              </a:buClr>
              <a:buSzPct val="75000"/>
              <a:buFont typeface="Wingdings" pitchFamily="2" charset="2"/>
              <a:buChar char="q"/>
              <a:defRPr sz="2800">
                <a:solidFill>
                  <a:srgbClr val="00682F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682F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C000"/>
              </a:buClr>
              <a:buSzPct val="75000"/>
              <a:buFont typeface="Wingdings" pitchFamily="2" charset="2"/>
              <a:buChar char="q"/>
              <a:defRPr sz="2000">
                <a:solidFill>
                  <a:srgbClr val="00682F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C000"/>
              </a:buClr>
              <a:buSzPct val="75000"/>
              <a:buFont typeface="Wingdings" pitchFamily="2" charset="2"/>
              <a:buChar char="q"/>
              <a:defRPr sz="2000">
                <a:solidFill>
                  <a:srgbClr val="00682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q"/>
              <a:defRPr sz="2000">
                <a:solidFill>
                  <a:srgbClr val="00682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q"/>
              <a:defRPr sz="2000">
                <a:solidFill>
                  <a:srgbClr val="00682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q"/>
              <a:defRPr sz="2000">
                <a:solidFill>
                  <a:srgbClr val="00682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q"/>
              <a:defRPr sz="2000">
                <a:solidFill>
                  <a:srgbClr val="00682F"/>
                </a:solidFill>
                <a:latin typeface="Verdana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GB" alt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presenter</a:t>
            </a:r>
            <a:br>
              <a:rPr lang="en-GB" alt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en-GB" alt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address</a:t>
            </a:r>
            <a:br>
              <a:rPr lang="en-GB" alt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22 </a:t>
            </a:r>
            <a:endParaRPr lang="en-GB" alt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21" y="476672"/>
            <a:ext cx="4538858" cy="14623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430" y="6070728"/>
            <a:ext cx="543567" cy="59916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4605683" y="-2218380"/>
            <a:ext cx="17242579" cy="11147372"/>
            <a:chOff x="-4605683" y="-2218380"/>
            <a:chExt cx="17242579" cy="11147372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1476672" y="-1323528"/>
              <a:ext cx="1476672" cy="84969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9332912" y="-2218380"/>
              <a:ext cx="1935832" cy="96882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4573016" y="-2043608"/>
              <a:ext cx="17209912" cy="20436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-4605683" y="6885384"/>
              <a:ext cx="17209912" cy="20436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371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628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title in Arial </a:t>
            </a:r>
            <a:r>
              <a:rPr lang="en-US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7544" y="2420888"/>
            <a:ext cx="8229600" cy="2232246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1 text to appear in Arial font, Point size </a:t>
            </a:r>
            <a:r>
              <a:rPr lang="en-US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too much text gets added, the fonts size gets reduced, alerting the author that it is time to continue on an additional slide.</a:t>
            </a:r>
          </a:p>
          <a:p>
            <a:pPr lvl="1">
              <a:buClr>
                <a:schemeClr val="accent1"/>
              </a:buClr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Level 2 text (numbered or bullet) to appear in Arial font, Point size 18</a:t>
            </a:r>
          </a:p>
          <a:p>
            <a:pPr lvl="1">
              <a:buClr>
                <a:srgbClr val="C00000"/>
              </a:buClr>
              <a:buFont typeface="Wingdings" pitchFamily="2" charset="2"/>
              <a:buNone/>
            </a:pP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FFD53B"/>
              </a:buClr>
              <a:buSzPct val="100000"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15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347616"/>
            <a:ext cx="8229600" cy="5715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with a chart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8840"/>
            <a:ext cx="8363272" cy="4281339"/>
          </a:xfrm>
        </p:spPr>
        <p:txBody>
          <a:bodyPr/>
          <a:lstStyle/>
          <a:p>
            <a:pPr marL="0" indent="0">
              <a:buClr>
                <a:schemeClr val="accent1"/>
              </a:buClr>
              <a:buNone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Here is the text that introduces the chart Arial point size </a:t>
            </a:r>
            <a:r>
              <a:rPr lang="en-US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</a:t>
            </a:r>
            <a:endParaRPr lang="en-US" alt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D53B"/>
              </a:buClr>
              <a:buSzPct val="100000"/>
            </a:pPr>
            <a:endParaRPr lang="en-US" altLang="en-US" dirty="0"/>
          </a:p>
        </p:txBody>
      </p:sp>
      <p:graphicFrame>
        <p:nvGraphicFramePr>
          <p:cNvPr id="133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79068"/>
              </p:ext>
            </p:extLst>
          </p:nvPr>
        </p:nvGraphicFramePr>
        <p:xfrm>
          <a:off x="2428621" y="2564906"/>
          <a:ext cx="4934205" cy="3292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Chart" r:id="rId4" imgW="6096090" imgH="4067243" progId="MSGraph.Chart.8">
                  <p:embed followColorScheme="full"/>
                </p:oleObj>
              </mc:Choice>
              <mc:Fallback>
                <p:oleObj name="Chart" r:id="rId4" imgW="6096090" imgH="406724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621" y="2564906"/>
                        <a:ext cx="4934205" cy="32922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621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456853" y="1340768"/>
            <a:ext cx="8229600" cy="114825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title in Arial </a:t>
            </a:r>
            <a:r>
              <a:rPr lang="en-US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br>
              <a:rPr lang="en-US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</a:t>
            </a:r>
            <a:r>
              <a:rPr lang="en-US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two columns</a:t>
            </a:r>
          </a:p>
        </p:txBody>
      </p:sp>
      <p:sp>
        <p:nvSpPr>
          <p:cNvPr id="14339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2564904"/>
            <a:ext cx="3826768" cy="3384376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shows the use of two columns. It uses Arial Font, Point size </a:t>
            </a:r>
            <a:r>
              <a:rPr lang="en-US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gives about 6 to 9 months for scheduling its release, researching the background, reviewing the text, consulting authors about review, </a:t>
            </a:r>
            <a:r>
              <a:rPr lang="en-US" alt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4859338" y="2564904"/>
            <a:ext cx="403314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This shows the use of two columns. It uses Arial Font, Point size </a:t>
            </a:r>
            <a:r>
              <a:rPr 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18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that </a:t>
            </a: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gives about 6 to 9 months for scheduling its release, researching the background, reviewing the text, consulting authors about review, etc</a:t>
            </a:r>
          </a:p>
        </p:txBody>
      </p:sp>
    </p:spTree>
    <p:extLst>
      <p:ext uri="{BB962C8B-B14F-4D97-AF65-F5344CB8AC3E}">
        <p14:creationId xmlns:p14="http://schemas.microsoft.com/office/powerpoint/2010/main" val="290996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56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51"/>
          <a:stretch/>
        </p:blipFill>
        <p:spPr>
          <a:xfrm>
            <a:off x="1716815" y="-1323528"/>
            <a:ext cx="5710370" cy="3816424"/>
          </a:xfrm>
          <a:prstGeom prst="rect">
            <a:avLst/>
          </a:prstGeom>
        </p:spPr>
      </p:pic>
      <p:sp>
        <p:nvSpPr>
          <p:cNvPr id="6" name="Rectangle 13"/>
          <p:cNvSpPr txBox="1">
            <a:spLocks noChangeArrowheads="1"/>
          </p:cNvSpPr>
          <p:nvPr/>
        </p:nvSpPr>
        <p:spPr>
          <a:xfrm>
            <a:off x="457200" y="2504823"/>
            <a:ext cx="8229600" cy="11482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alt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7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5DF7178E8A0F419DD8FE09CEE47C4D" ma:contentTypeVersion="2" ma:contentTypeDescription="Create a new document." ma:contentTypeScope="" ma:versionID="178d36d09fa6116cfb9a35fcb013c893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19c8027f12dc0326c57fc181fc1116f3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00B4DAF-FBC8-4DAA-B4DA-649D6404EDAC}"/>
</file>

<file path=customXml/itemProps2.xml><?xml version="1.0" encoding="utf-8"?>
<ds:datastoreItem xmlns:ds="http://schemas.openxmlformats.org/officeDocument/2006/customXml" ds:itemID="{9081BE96-1247-41E7-8289-F47640355C95}"/>
</file>

<file path=customXml/itemProps3.xml><?xml version="1.0" encoding="utf-8"?>
<ds:datastoreItem xmlns:ds="http://schemas.openxmlformats.org/officeDocument/2006/customXml" ds:itemID="{06175639-0283-48D8-AE75-0CF3AB7407F6}"/>
</file>

<file path=docProps/app.xml><?xml version="1.0" encoding="utf-8"?>
<Properties xmlns="http://schemas.openxmlformats.org/officeDocument/2006/extended-properties" xmlns:vt="http://schemas.openxmlformats.org/officeDocument/2006/docPropsVTypes">
  <TotalTime>1774</TotalTime>
  <Words>186</Words>
  <Application>Microsoft Office PowerPoint</Application>
  <PresentationFormat>On-screen Show (4:3)</PresentationFormat>
  <Paragraphs>21</Paragraphs>
  <Slides>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Wingdings</vt:lpstr>
      <vt:lpstr>Office Theme</vt:lpstr>
      <vt:lpstr>Custom Design</vt:lpstr>
      <vt:lpstr>Chart</vt:lpstr>
      <vt:lpstr>PowerPoint Presentation</vt:lpstr>
      <vt:lpstr>Slide title in Arial 30</vt:lpstr>
      <vt:lpstr>Example with a chart</vt:lpstr>
      <vt:lpstr>Slide title in Arial 30 example with two columns</vt:lpstr>
      <vt:lpstr>PowerPoint Presentation</vt:lpstr>
      <vt:lpstr>PowerPoint Presentation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Njume-Ebong, Ahone</dc:creator>
  <cp:lastModifiedBy>Desthomas, Céline</cp:lastModifiedBy>
  <cp:revision>51</cp:revision>
  <dcterms:created xsi:type="dcterms:W3CDTF">2012-10-29T15:38:32Z</dcterms:created>
  <dcterms:modified xsi:type="dcterms:W3CDTF">2018-10-18T15:36:46Z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0x010100115DF7178E8A0F419DD8FE09CEE47C4D</vt:lpwstr>
  </property>
</Properties>
</file>