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4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2" autoAdjust="0"/>
  </p:normalViewPr>
  <p:slideViewPr>
    <p:cSldViewPr>
      <p:cViewPr varScale="1">
        <p:scale>
          <a:sx n="122" d="100"/>
          <a:sy n="122" d="100"/>
        </p:scale>
        <p:origin x="12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5E0BD-5499-4D0C-A437-0D23866CF465}" type="datetimeFigureOut">
              <a:rPr lang="en-US" smtClean="0"/>
              <a:t>06/11/2017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E5454-3C84-4372-BEEE-BA26ABCD8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65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6914C9F-8FF3-4D5B-9549-47E06CBAACCD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08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9C88C1E-87E4-4C3E-ADD1-4BF5C077E06E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4550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CBF0785-40D0-4A6A-B57D-9634799DBC98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61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792088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2276475"/>
            <a:ext cx="4037684" cy="3312765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427538" y="2276475"/>
            <a:ext cx="4259262" cy="3313113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9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8" y="1378767"/>
            <a:ext cx="8229600" cy="4525963"/>
          </a:xfrm>
        </p:spPr>
        <p:txBody>
          <a:bodyPr/>
          <a:lstStyle>
            <a:lvl1pPr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88" y="92074"/>
            <a:ext cx="2808312" cy="102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667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790C5-DDA6-42D1-B6C8-825F1AB0A9AC}" type="datetimeFigureOut">
              <a:rPr lang="en-US" smtClean="0"/>
              <a:t>06/11/2017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4F4D4-CFBE-42A9-BB59-DDF1E65DEFA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5" b="3419"/>
          <a:stretch/>
        </p:blipFill>
        <p:spPr>
          <a:xfrm rot="5400000">
            <a:off x="1139473" y="-1183039"/>
            <a:ext cx="6858000" cy="92240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6219873"/>
            <a:ext cx="462216" cy="511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17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790C5-DDA6-42D1-B6C8-825F1AB0A9AC}" type="datetimeFigureOut">
              <a:rPr lang="en-US" smtClean="0"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4F4D4-CFBE-42A9-BB59-DDF1E65DEFA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5" b="3419"/>
          <a:stretch/>
        </p:blipFill>
        <p:spPr>
          <a:xfrm rot="5400000">
            <a:off x="1139473" y="-1183039"/>
            <a:ext cx="6858000" cy="922407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-43566" y="1052738"/>
            <a:ext cx="9224078" cy="50734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14"/>
          <p:cNvSpPr txBox="1">
            <a:spLocks noChangeArrowheads="1"/>
          </p:cNvSpPr>
          <p:nvPr userDrawn="1"/>
        </p:nvSpPr>
        <p:spPr>
          <a:xfrm>
            <a:off x="675928" y="6324950"/>
            <a:ext cx="2448272" cy="416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Nanjing, China</a:t>
            </a:r>
          </a:p>
          <a:p>
            <a:pPr>
              <a:defRPr/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27-29 November 2017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440" y="6229796"/>
            <a:ext cx="462216" cy="5115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88" y="92074"/>
            <a:ext cx="2808312" cy="1022391"/>
          </a:xfrm>
          <a:prstGeom prst="rect">
            <a:avLst/>
          </a:prstGeom>
        </p:spPr>
      </p:pic>
      <p:sp>
        <p:nvSpPr>
          <p:cNvPr id="15" name="Slide Number Placeholder 4"/>
          <p:cNvSpPr txBox="1">
            <a:spLocks/>
          </p:cNvSpPr>
          <p:nvPr userDrawn="1"/>
        </p:nvSpPr>
        <p:spPr>
          <a:xfrm>
            <a:off x="107504" y="6381329"/>
            <a:ext cx="648072" cy="36004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E4F4D4-CFBE-42A9-BB59-DDF1E65DEF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98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584" y="2342439"/>
            <a:ext cx="7772400" cy="97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3200">
                <a:solidFill>
                  <a:srgbClr val="00682F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800">
                <a:solidFill>
                  <a:srgbClr val="00682F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400">
                <a:solidFill>
                  <a:srgbClr val="00682F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Paper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</a:t>
            </a:r>
            <a:r>
              <a:rPr lang="en-US" alt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7584" y="3814996"/>
            <a:ext cx="6400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3200">
                <a:solidFill>
                  <a:srgbClr val="00682F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800">
                <a:solidFill>
                  <a:srgbClr val="00682F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400">
                <a:solidFill>
                  <a:srgbClr val="00682F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682F"/>
                </a:solidFill>
                <a:latin typeface="Verdana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GB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presenter</a:t>
            </a:r>
            <a:br>
              <a:rPr lang="en-GB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n-GB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address</a:t>
            </a:r>
            <a:br>
              <a:rPr lang="en-GB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24</a:t>
            </a:r>
            <a:endParaRPr lang="en-GB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77714"/>
            <a:ext cx="3934976" cy="1432563"/>
          </a:xfrm>
          <a:prstGeom prst="rect">
            <a:avLst/>
          </a:prstGeom>
        </p:spPr>
      </p:pic>
      <p:sp>
        <p:nvSpPr>
          <p:cNvPr id="10" name="Rectangle 1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827584" y="5733256"/>
            <a:ext cx="2448272" cy="620712"/>
          </a:xfrm>
        </p:spPr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Nanjing, China</a:t>
            </a:r>
          </a:p>
          <a:p>
            <a:pPr>
              <a:defRPr/>
            </a:pP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27-29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2017</a:t>
            </a:r>
          </a:p>
        </p:txBody>
      </p:sp>
    </p:spTree>
    <p:extLst>
      <p:ext uri="{BB962C8B-B14F-4D97-AF65-F5344CB8AC3E}">
        <p14:creationId xmlns:p14="http://schemas.microsoft.com/office/powerpoint/2010/main" val="429371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34076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in Arial </a:t>
            </a:r>
            <a:r>
              <a:rPr lang="en-US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US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7544" y="2420888"/>
            <a:ext cx="8229600" cy="2232246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</a:pPr>
            <a:r>
              <a:rPr lang="en-US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1 text to appear in Arial font, Point size 22</a:t>
            </a:r>
          </a:p>
          <a:p>
            <a:pPr>
              <a:buClr>
                <a:schemeClr val="accent1"/>
              </a:buClr>
            </a:pPr>
            <a:r>
              <a:rPr lang="en-US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too much text gets added, the fonts size gets reduced, alerting the author that it is time to continue on an additional slide.</a:t>
            </a:r>
          </a:p>
          <a:p>
            <a:pPr lvl="1">
              <a:buClr>
                <a:schemeClr val="accent1"/>
              </a:buClr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Level 2 text (numbered or bullet) to appear in Arial font, Point size 18</a:t>
            </a:r>
          </a:p>
          <a:p>
            <a:pPr lvl="1">
              <a:buClr>
                <a:srgbClr val="C00000"/>
              </a:buClr>
              <a:buFont typeface="Wingdings" pitchFamily="2" charset="2"/>
              <a:buNone/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>
                <a:srgbClr val="FFD53B"/>
              </a:buClr>
              <a:buSzPct val="100000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15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96182"/>
            <a:ext cx="8229600" cy="571500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with a chart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6"/>
            <a:ext cx="8363272" cy="4281339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 alt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is the text that introduces the chart Arial point size 22</a:t>
            </a:r>
          </a:p>
          <a:p>
            <a:pPr>
              <a:buClr>
                <a:srgbClr val="FFD53B"/>
              </a:buClr>
              <a:buSzPct val="100000"/>
            </a:pPr>
            <a:endParaRPr lang="en-US" altLang="en-US" dirty="0"/>
          </a:p>
        </p:txBody>
      </p:sp>
      <p:graphicFrame>
        <p:nvGraphicFramePr>
          <p:cNvPr id="133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79068"/>
              </p:ext>
            </p:extLst>
          </p:nvPr>
        </p:nvGraphicFramePr>
        <p:xfrm>
          <a:off x="2428621" y="2564906"/>
          <a:ext cx="4934205" cy="3292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Chart" r:id="rId4" imgW="6096090" imgH="4067243" progId="MSGraph.Chart.8">
                  <p:embed followColorScheme="full"/>
                </p:oleObj>
              </mc:Choice>
              <mc:Fallback>
                <p:oleObj name="Chart" r:id="rId4" imgW="6096090" imgH="40672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621" y="2564906"/>
                        <a:ext cx="4934205" cy="32922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621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52736"/>
            <a:ext cx="8229600" cy="1148258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in Arial </a:t>
            </a:r>
            <a:r>
              <a:rPr lang="en-US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with two columns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2348880"/>
            <a:ext cx="3826768" cy="3384376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shows the use of two columns. It uses Arial Font, Point size 22</a:t>
            </a:r>
          </a:p>
          <a:p>
            <a:pPr>
              <a:buClr>
                <a:schemeClr val="accent1"/>
              </a:buClr>
            </a:pPr>
            <a:r>
              <a:rPr lang="en-US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gives about 6 to 9 months for scheduling its release, researching the background, reviewing the text, consulting authors about review, </a:t>
            </a:r>
            <a:r>
              <a:rPr lang="en-US" alt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4859338" y="2348880"/>
            <a:ext cx="403314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sz="2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This shows the use of two columns. It uses Arial Font, Point size 22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/>
            </a:pPr>
            <a:r>
              <a:rPr lang="en-US" sz="22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that gives about 6 to 9 months for scheduling its release, researching the background, reviewing the text, consulting authors about review, etc</a:t>
            </a:r>
          </a:p>
        </p:txBody>
      </p:sp>
    </p:spTree>
    <p:extLst>
      <p:ext uri="{BB962C8B-B14F-4D97-AF65-F5344CB8AC3E}">
        <p14:creationId xmlns:p14="http://schemas.microsoft.com/office/powerpoint/2010/main" val="290996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888" y="1844824"/>
            <a:ext cx="8229600" cy="405990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56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62B92B41813A418E8753C375683658" ma:contentTypeVersion="1" ma:contentTypeDescription="Create a new document." ma:contentTypeScope="" ma:versionID="869da6d9627e87c583e1b7bed9f5dc7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82B60A-58FA-4121-B2FB-313BB5A07D47}"/>
</file>

<file path=customXml/itemProps2.xml><?xml version="1.0" encoding="utf-8"?>
<ds:datastoreItem xmlns:ds="http://schemas.openxmlformats.org/officeDocument/2006/customXml" ds:itemID="{06175639-0283-48D8-AE75-0CF3AB7407F6}"/>
</file>

<file path=customXml/itemProps3.xml><?xml version="1.0" encoding="utf-8"?>
<ds:datastoreItem xmlns:ds="http://schemas.openxmlformats.org/officeDocument/2006/customXml" ds:itemID="{9081BE96-1247-41E7-8289-F47640355C95}"/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184</Words>
  <Application>Microsoft Office PowerPoint</Application>
  <PresentationFormat>On-screen Show (4:3)</PresentationFormat>
  <Paragraphs>20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Office Theme</vt:lpstr>
      <vt:lpstr>Chart</vt:lpstr>
      <vt:lpstr>PowerPoint Presentation</vt:lpstr>
      <vt:lpstr>Slide title in Arial 24</vt:lpstr>
      <vt:lpstr>Example with a chart</vt:lpstr>
      <vt:lpstr>Slide title in Arial 24 example with two columns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Njume-Ebong, Ahone</dc:creator>
  <cp:lastModifiedBy>Windsor, Emer</cp:lastModifiedBy>
  <cp:revision>37</cp:revision>
  <dcterms:created xsi:type="dcterms:W3CDTF">2012-10-29T15:38:32Z</dcterms:created>
  <dcterms:modified xsi:type="dcterms:W3CDTF">2017-11-06T08:10:08Z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0x010100AB62B92B41813A418E8753C375683658</vt:lpwstr>
  </property>
</Properties>
</file>